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C8F6B-0C2B-4927-AA50-7960B07E66DD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66E9-874B-4787-9EDF-DF494E0371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9534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Najšikmejšia budova na svete.    / Budova postavená kvôli OH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66E9-874B-4787-9EDF-DF494E037162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5158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Námet</a:t>
            </a:r>
            <a:r>
              <a:rPr lang="sk-SK" baseline="0" dirty="0" smtClean="0"/>
              <a:t> na stavbu bola štruktúra DNA. Má 514 m , 131 poschodí, 2010 / Televízna veža, 500m, 2007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66E9-874B-4787-9EDF-DF494E037162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3401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Patrí medzi</a:t>
            </a:r>
            <a:r>
              <a:rPr lang="sk-SK" baseline="0" dirty="0" smtClean="0"/>
              <a:t> najzaujímavejšie stavby sveta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66E9-874B-4787-9EDF-DF494E037162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2021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Jediný 7 hviezdičkový hotel na svete,  Palmový ostrov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66E9-874B-4787-9EDF-DF494E037162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6731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Mauzóleum, Stavby</a:t>
            </a:r>
            <a:r>
              <a:rPr lang="sk-SK" baseline="0" dirty="0" smtClean="0"/>
              <a:t> z prvej desiatky.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66E9-874B-4787-9EDF-DF494E037162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4491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447B-8C71-455C-ABC8-527F08981530}" type="datetimeFigureOut">
              <a:rPr lang="sk-SK" smtClean="0"/>
              <a:pPr/>
              <a:t>8.9.2020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C41D-2A5D-4C40-9D0F-68D514CC573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/>
              <a:t>Naj.... stavby sveta</a:t>
            </a:r>
            <a:endParaRPr lang="sk-SK" sz="6600" b="1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500166" y="3571876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Ivana Sokolská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Výtvarná výchova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530" name="AutoShape 2" descr="zemeguľa kreslená - Hľadať Googlom | Mario characters, Character, Fictional  charac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2" name="AutoShape 4" descr="zemeguľa kreslená - Hľadať Googlom | Mario characters, Character, Fictional  charac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 l="68631" t="12695" r="9407" b="45312"/>
          <a:stretch>
            <a:fillRect/>
          </a:stretch>
        </p:blipFill>
        <p:spPr bwMode="auto">
          <a:xfrm>
            <a:off x="3714744" y="214290"/>
            <a:ext cx="2000264" cy="215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7" name="Picture 9" descr="Vektor kreslený štětec. eps10 #14501583 | fotobanka Fotky&amp;Fo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714884"/>
            <a:ext cx="1928796" cy="1928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101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Najoriginálnejšie domy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Krivý dom Poľsko</a:t>
            </a:r>
            <a:endParaRPr lang="sk-SK" dirty="0"/>
          </a:p>
        </p:txBody>
      </p:sp>
      <p:pic>
        <p:nvPicPr>
          <p:cNvPr id="7" name="Zástupný symbol obsahu 6" descr="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9524" y="2714620"/>
            <a:ext cx="3467458" cy="3071833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 smtClean="0"/>
              <a:t>Kockatý</a:t>
            </a:r>
            <a:r>
              <a:rPr lang="sk-SK" dirty="0" smtClean="0"/>
              <a:t> dom - </a:t>
            </a:r>
            <a:r>
              <a:rPr lang="sk-SK" dirty="0" err="1" smtClean="0"/>
              <a:t>Holansko</a:t>
            </a:r>
            <a:endParaRPr lang="sk-SK" dirty="0"/>
          </a:p>
        </p:txBody>
      </p:sp>
      <p:pic>
        <p:nvPicPr>
          <p:cNvPr id="8" name="Zástupný symbol obsahu 7" descr="2242788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82451" y="3014640"/>
            <a:ext cx="4804349" cy="27003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40" dirty="0" smtClean="0"/>
              <a:t>Tancujúci dom- Praha               UFO dom - Taiwan</a:t>
            </a:r>
            <a:endParaRPr lang="sk-SK" sz="3040" dirty="0"/>
          </a:p>
        </p:txBody>
      </p:sp>
      <p:pic>
        <p:nvPicPr>
          <p:cNvPr id="5" name="Zástupný symbol obsahu 4" descr="b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8532" y="1142984"/>
            <a:ext cx="3395936" cy="4983179"/>
          </a:xfrm>
        </p:spPr>
      </p:pic>
      <p:pic>
        <p:nvPicPr>
          <p:cNvPr id="6" name="Zástupný symbol obsahu 5" descr="c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8586" y="2071678"/>
            <a:ext cx="4528214" cy="37147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Verejná knižnica – USA                  Múzeum </a:t>
            </a:r>
            <a:r>
              <a:rPr lang="sk-SK" sz="2000" b="1" dirty="0" err="1" smtClean="0"/>
              <a:t>Guggenheim</a:t>
            </a:r>
            <a:r>
              <a:rPr lang="sk-SK" sz="2000" b="1" dirty="0" smtClean="0"/>
              <a:t> -  Španielsko</a:t>
            </a:r>
            <a:endParaRPr lang="sk-SK" sz="2000" b="1" dirty="0"/>
          </a:p>
        </p:txBody>
      </p:sp>
      <p:pic>
        <p:nvPicPr>
          <p:cNvPr id="5" name="Zástupný symbol obsahu 4" descr="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428868"/>
            <a:ext cx="4444047" cy="3286148"/>
          </a:xfrm>
        </p:spPr>
      </p:pic>
      <p:pic>
        <p:nvPicPr>
          <p:cNvPr id="6" name="Zástupný symbol obsahu 5" descr="e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428868"/>
            <a:ext cx="4453248" cy="321470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err="1" smtClean="0"/>
              <a:t>Ripleiho</a:t>
            </a:r>
            <a:r>
              <a:rPr lang="sk-SK" sz="2800" b="1" dirty="0" smtClean="0"/>
              <a:t> dom- Kanada                </a:t>
            </a:r>
            <a:r>
              <a:rPr lang="sk-SK" sz="2800" b="1" dirty="0" err="1" smtClean="0"/>
              <a:t>Olym</a:t>
            </a:r>
            <a:r>
              <a:rPr lang="sk-SK" sz="2800" b="1" dirty="0" smtClean="0"/>
              <a:t>. </a:t>
            </a:r>
            <a:r>
              <a:rPr lang="sk-SK" sz="2800" b="1" dirty="0" err="1" smtClean="0"/>
              <a:t>štadion</a:t>
            </a:r>
            <a:r>
              <a:rPr lang="sk-SK" sz="2800" b="1" dirty="0" smtClean="0"/>
              <a:t> Kanada</a:t>
            </a:r>
            <a:endParaRPr lang="sk-SK" sz="2800" b="1" dirty="0"/>
          </a:p>
        </p:txBody>
      </p:sp>
      <p:pic>
        <p:nvPicPr>
          <p:cNvPr id="5" name="Zástupný symbol obsahu 4" descr="f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1660936"/>
            <a:ext cx="5483894" cy="3643338"/>
          </a:xfrm>
        </p:spPr>
      </p:pic>
      <p:pic>
        <p:nvPicPr>
          <p:cNvPr id="6" name="Zástupný symbol obsahu 5" descr="5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0152" y="1628800"/>
            <a:ext cx="2888847" cy="363849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Najoriginálnejšie domy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2274" y="1250095"/>
            <a:ext cx="4040188" cy="639762"/>
          </a:xfrm>
        </p:spPr>
        <p:txBody>
          <a:bodyPr/>
          <a:lstStyle/>
          <a:p>
            <a:r>
              <a:rPr lang="sk-SK" dirty="0" smtClean="0"/>
              <a:t>                      Viedeň</a:t>
            </a:r>
            <a:endParaRPr lang="sk-SK" dirty="0"/>
          </a:p>
        </p:txBody>
      </p:sp>
      <p:pic>
        <p:nvPicPr>
          <p:cNvPr id="7" name="Zástupný symbol obsahu 6" descr="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6396" y="2174875"/>
            <a:ext cx="3181795" cy="3951288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Hotel  </a:t>
            </a:r>
            <a:r>
              <a:rPr lang="sk-SK" dirty="0" err="1" smtClean="0"/>
              <a:t>Spirit</a:t>
            </a:r>
            <a:r>
              <a:rPr lang="sk-SK" dirty="0" smtClean="0"/>
              <a:t>  Bratislava</a:t>
            </a:r>
            <a:endParaRPr lang="sk-SK" dirty="0"/>
          </a:p>
        </p:txBody>
      </p:sp>
      <p:pic>
        <p:nvPicPr>
          <p:cNvPr id="8" name="Zástupný symbol obsahu 7" descr="5stavba1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16141" y="2627436"/>
            <a:ext cx="4570659" cy="34447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Najoriginálnejšie domy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        Piano a viola - Čína</a:t>
            </a:r>
            <a:endParaRPr lang="sk-SK" dirty="0"/>
          </a:p>
        </p:txBody>
      </p:sp>
      <p:pic>
        <p:nvPicPr>
          <p:cNvPr id="7" name="Zástupný symbol obsahu 6" descr="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35645"/>
            <a:ext cx="4497388" cy="2927338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Kamenný dom - Portugalsko</a:t>
            </a:r>
            <a:endParaRPr lang="sk-SK" dirty="0"/>
          </a:p>
        </p:txBody>
      </p:sp>
      <p:pic>
        <p:nvPicPr>
          <p:cNvPr id="8" name="Zástupný symbol obsahu 7" descr="10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27436"/>
            <a:ext cx="4498975" cy="339074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Najoriginálnejšie domy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Knižnica - Bielorusko</a:t>
            </a:r>
            <a:endParaRPr lang="sk-SK" dirty="0"/>
          </a:p>
        </p:txBody>
      </p:sp>
      <p:pic>
        <p:nvPicPr>
          <p:cNvPr id="7" name="Zástupný symbol obsahu 6" descr="9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631329"/>
            <a:ext cx="4497388" cy="3382212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Budova poisťovne - Londýn</a:t>
            </a:r>
            <a:endParaRPr lang="sk-SK" dirty="0"/>
          </a:p>
        </p:txBody>
      </p:sp>
      <p:pic>
        <p:nvPicPr>
          <p:cNvPr id="8" name="Zástupný symbol obsahu 7" descr="5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78112" y="2174874"/>
            <a:ext cx="3465854" cy="460229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www. </a:t>
            </a:r>
            <a:r>
              <a:rPr lang="sk-SK"/>
              <a:t>g</a:t>
            </a:r>
            <a:r>
              <a:rPr lang="sk-SK" smtClean="0"/>
              <a:t>oogle.sk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714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Stavby sveta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/>
          <a:lstStyle/>
          <a:p>
            <a:r>
              <a:rPr lang="sk-SK" dirty="0" err="1" smtClean="0"/>
              <a:t>Capital</a:t>
            </a:r>
            <a:r>
              <a:rPr lang="sk-SK" dirty="0" smtClean="0"/>
              <a:t> Gate v </a:t>
            </a:r>
            <a:r>
              <a:rPr lang="sk-SK" dirty="0" err="1" smtClean="0"/>
              <a:t>Abu</a:t>
            </a:r>
            <a:r>
              <a:rPr lang="sk-SK" dirty="0" smtClean="0"/>
              <a:t> </a:t>
            </a:r>
            <a:r>
              <a:rPr lang="sk-SK" dirty="0" err="1" smtClean="0"/>
              <a:t>Dabi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3438" y="1285860"/>
            <a:ext cx="4041775" cy="639762"/>
          </a:xfrm>
        </p:spPr>
        <p:txBody>
          <a:bodyPr/>
          <a:lstStyle/>
          <a:p>
            <a:r>
              <a:rPr lang="sk-SK" dirty="0" smtClean="0"/>
              <a:t>Peking - Čína</a:t>
            </a:r>
            <a:endParaRPr lang="sk-SK" dirty="0"/>
          </a:p>
        </p:txBody>
      </p:sp>
      <p:pic>
        <p:nvPicPr>
          <p:cNvPr id="12" name="Zástupný symbol obsahu 11" descr="swiss-r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32291" y="2143116"/>
            <a:ext cx="3983047" cy="3983047"/>
          </a:xfrm>
        </p:spPr>
      </p:pic>
      <p:pic>
        <p:nvPicPr>
          <p:cNvPr id="18" name="Zástupný symbol obsahu 17" descr="images   6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71538" y="1866165"/>
            <a:ext cx="2571768" cy="41791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08520" y="332656"/>
            <a:ext cx="8229600" cy="1143000"/>
          </a:xfrm>
        </p:spPr>
        <p:txBody>
          <a:bodyPr>
            <a:normAutofit/>
          </a:bodyPr>
          <a:lstStyle/>
          <a:p>
            <a:r>
              <a:rPr lang="sk-SK" sz="2800" b="1" dirty="0" err="1" smtClean="0"/>
              <a:t>Shangaj</a:t>
            </a:r>
            <a:r>
              <a:rPr lang="sk-SK" sz="2800" b="1" dirty="0" smtClean="0"/>
              <a:t> –DNA                 </a:t>
            </a:r>
            <a:r>
              <a:rPr lang="sk-SK" sz="2800" b="1" dirty="0" err="1" smtClean="0"/>
              <a:t>Tokyo</a:t>
            </a:r>
            <a:r>
              <a:rPr lang="sk-SK" sz="2800" b="1" dirty="0" smtClean="0"/>
              <a:t> </a:t>
            </a:r>
            <a:r>
              <a:rPr lang="sk-SK" sz="2800" b="1" dirty="0" err="1" smtClean="0"/>
              <a:t>Tower</a:t>
            </a:r>
            <a:r>
              <a:rPr lang="sk-SK" sz="2800" b="1" dirty="0" smtClean="0"/>
              <a:t> II.</a:t>
            </a:r>
            <a:endParaRPr lang="sk-SK" sz="2800" b="1" dirty="0"/>
          </a:p>
        </p:txBody>
      </p:sp>
      <p:pic>
        <p:nvPicPr>
          <p:cNvPr id="4" name="Zástupný symbol obsahu 3" descr="40d1aee945_17041408_o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1236563"/>
            <a:ext cx="3286148" cy="5357217"/>
          </a:xfrm>
        </p:spPr>
      </p:pic>
      <p:pic>
        <p:nvPicPr>
          <p:cNvPr id="5" name="Obrázok 4" descr="7c8bacfd2a_17042128_o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170507"/>
            <a:ext cx="3285578" cy="5350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Dubaj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976" y="1560478"/>
            <a:ext cx="6824931" cy="458316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2117" y="332656"/>
            <a:ext cx="3008313" cy="454372"/>
          </a:xfrm>
        </p:spPr>
        <p:txBody>
          <a:bodyPr>
            <a:normAutofit fontScale="90000"/>
          </a:bodyPr>
          <a:lstStyle/>
          <a:p>
            <a:r>
              <a:rPr lang="sk-SK" sz="2400" dirty="0" err="1" smtClean="0"/>
              <a:t>Burlj</a:t>
            </a:r>
            <a:r>
              <a:rPr lang="sk-SK" sz="2400" dirty="0" smtClean="0"/>
              <a:t> </a:t>
            </a:r>
            <a:r>
              <a:rPr lang="sk-SK" sz="2400" dirty="0" err="1" smtClean="0"/>
              <a:t>Al</a:t>
            </a:r>
            <a:r>
              <a:rPr lang="sk-SK" sz="2400" dirty="0" smtClean="0"/>
              <a:t> </a:t>
            </a:r>
            <a:r>
              <a:rPr lang="sk-SK" sz="2400" dirty="0" err="1" smtClean="0"/>
              <a:t>Arak</a:t>
            </a:r>
            <a:r>
              <a:rPr lang="sk-SK" sz="2400" dirty="0" smtClean="0"/>
              <a:t> Dubaj</a:t>
            </a:r>
            <a:endParaRPr lang="sk-SK" sz="2400" dirty="0"/>
          </a:p>
        </p:txBody>
      </p:sp>
      <p:pic>
        <p:nvPicPr>
          <p:cNvPr id="5" name="Zástupný symbol obsahu 4" descr="dubaj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629212"/>
            <a:ext cx="2928958" cy="4371556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629212"/>
            <a:ext cx="2674640" cy="449695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Obrázok 5" descr="2du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86" y="1571612"/>
            <a:ext cx="5091724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Najkrajšie stavby 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Taj </a:t>
            </a:r>
            <a:r>
              <a:rPr lang="sk-SK" dirty="0" err="1" smtClean="0"/>
              <a:t>Mahal</a:t>
            </a:r>
            <a:r>
              <a:rPr lang="sk-SK" dirty="0" smtClean="0"/>
              <a:t> , India</a:t>
            </a:r>
            <a:endParaRPr lang="sk-SK" dirty="0"/>
          </a:p>
        </p:txBody>
      </p:sp>
      <p:pic>
        <p:nvPicPr>
          <p:cNvPr id="7" name="Zástupný symbol obsahu 6" descr="taj mahal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Chalupa</a:t>
            </a:r>
            <a:endParaRPr lang="sk-SK" dirty="0"/>
          </a:p>
        </p:txBody>
      </p:sp>
      <p:pic>
        <p:nvPicPr>
          <p:cNvPr id="8" name="Zástupný symbol obsahu 7" descr="chalupa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631485"/>
            <a:ext cx="4041775" cy="303806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Najzaujímavejšie budovy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Opera v </a:t>
            </a:r>
            <a:r>
              <a:rPr lang="sk-SK" dirty="0"/>
              <a:t>S</a:t>
            </a:r>
            <a:r>
              <a:rPr lang="sk-SK" dirty="0" smtClean="0"/>
              <a:t>ydney - Austrália</a:t>
            </a:r>
            <a:endParaRPr lang="sk-SK" dirty="0"/>
          </a:p>
        </p:txBody>
      </p:sp>
      <p:pic>
        <p:nvPicPr>
          <p:cNvPr id="7" name="Zástupný symbol obsahu 6" descr="opera sydney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720" y="3761496"/>
            <a:ext cx="4670136" cy="3096504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Divadlo v Pekingu - Čína</a:t>
            </a:r>
            <a:endParaRPr lang="sk-SK" dirty="0"/>
          </a:p>
        </p:txBody>
      </p:sp>
      <p:pic>
        <p:nvPicPr>
          <p:cNvPr id="8" name="Zástupný symbol obsahu 7" descr="mmmm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45386" y="2214554"/>
            <a:ext cx="5298614" cy="24288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Porovnávame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Eiffelova</a:t>
            </a:r>
            <a:r>
              <a:rPr lang="sk-SK" dirty="0" smtClean="0"/>
              <a:t> veža - Paríž</a:t>
            </a:r>
            <a:endParaRPr lang="sk-SK" dirty="0"/>
          </a:p>
        </p:txBody>
      </p:sp>
      <p:pic>
        <p:nvPicPr>
          <p:cNvPr id="7" name="Zástupný symbol obsahu 6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16" y="2403086"/>
            <a:ext cx="3122865" cy="4169185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sk-SK" dirty="0"/>
          </a:p>
        </p:txBody>
      </p:sp>
      <p:pic>
        <p:nvPicPr>
          <p:cNvPr id="8" name="Zástupný symbol obsahu 7" descr="10049-0-prehlad---navyssie-stavby-sveta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12348" y="2357430"/>
            <a:ext cx="3174427" cy="40368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Stavby zo sveta fantázie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Kôš - USA</a:t>
            </a:r>
            <a:endParaRPr lang="sk-SK" dirty="0"/>
          </a:p>
        </p:txBody>
      </p:sp>
      <p:pic>
        <p:nvPicPr>
          <p:cNvPr id="7" name="Zástupný symbol obsahu 6" descr="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876" y="2786058"/>
            <a:ext cx="4002248" cy="2928957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Obrátený dom</a:t>
            </a:r>
            <a:endParaRPr lang="sk-SK" dirty="0"/>
          </a:p>
        </p:txBody>
      </p:sp>
      <p:pic>
        <p:nvPicPr>
          <p:cNvPr id="8" name="Zástupný symbol obsahu 7" descr="398887-img-dum-stavba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3438" y="2786058"/>
            <a:ext cx="4041775" cy="303133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185</Words>
  <Application>Microsoft Office PowerPoint</Application>
  <PresentationFormat>Prezentácia na obrazovke (4:3)</PresentationFormat>
  <Paragraphs>48</Paragraphs>
  <Slides>17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Naj.... stavby sveta</vt:lpstr>
      <vt:lpstr>Stavby sveta</vt:lpstr>
      <vt:lpstr>Shangaj –DNA                 Tokyo Tower II.</vt:lpstr>
      <vt:lpstr>Dubaj</vt:lpstr>
      <vt:lpstr>Burlj Al Arak Dubaj</vt:lpstr>
      <vt:lpstr>Najkrajšie stavby </vt:lpstr>
      <vt:lpstr>Najzaujímavejšie budovy</vt:lpstr>
      <vt:lpstr>Porovnávame</vt:lpstr>
      <vt:lpstr>Stavby zo sveta fantázie</vt:lpstr>
      <vt:lpstr>Najoriginálnejšie domy</vt:lpstr>
      <vt:lpstr>Tancujúci dom- Praha               UFO dom - Taiwan</vt:lpstr>
      <vt:lpstr>Verejná knižnica – USA                  Múzeum Guggenheim -  Španielsko</vt:lpstr>
      <vt:lpstr>Ripleiho dom- Kanada                Olym. štadion Kanada</vt:lpstr>
      <vt:lpstr>Najoriginálnejšie domy</vt:lpstr>
      <vt:lpstr>Najoriginálnejšie domy</vt:lpstr>
      <vt:lpstr>Najoriginálnejšie domy</vt:lpstr>
      <vt:lpstr>Zdroj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hp</cp:lastModifiedBy>
  <cp:revision>15</cp:revision>
  <dcterms:created xsi:type="dcterms:W3CDTF">2012-05-08T13:19:57Z</dcterms:created>
  <dcterms:modified xsi:type="dcterms:W3CDTF">2020-09-08T14:46:18Z</dcterms:modified>
</cp:coreProperties>
</file>