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734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023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52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1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53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90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007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64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81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096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2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512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68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012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27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959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E745-1741-4D6D-9F1E-ED9DBA6CF30D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9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9FE82A4-D8F3-4E12-8690-124A4189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8" y="486819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sk-SK" sz="4800" dirty="0">
                <a:solidFill>
                  <a:srgbClr val="FF0000"/>
                </a:solidFill>
                <a:highlight>
                  <a:srgbClr val="FFFF00"/>
                </a:highlight>
              </a:rPr>
              <a:t>Štúrovská generácia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7B1CFDF5-74BB-4A22-AFF2-51554C82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183" y="5964845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sk-SK" sz="2800" dirty="0">
                <a:solidFill>
                  <a:srgbClr val="FF0000"/>
                </a:solidFill>
              </a:rPr>
              <a:t>Mgr. Tomáš Takáč</a:t>
            </a:r>
          </a:p>
        </p:txBody>
      </p:sp>
      <p:pic>
        <p:nvPicPr>
          <p:cNvPr id="5" name="Obrázok 4" descr="Obrázok, na ktorom je text, osoba, skupina, staré&#10;&#10;Automaticky generovaný popis">
            <a:extLst>
              <a:ext uri="{FF2B5EF4-FFF2-40B4-BE49-F238E27FC236}">
                <a16:creationId xmlns:a16="http://schemas.microsoft.com/office/drawing/2014/main" xmlns="" id="{A5F8EB44-A06B-4ECF-91AA-65269DB52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81"/>
          <a:stretch/>
        </p:blipFill>
        <p:spPr>
          <a:xfrm>
            <a:off x="933183" y="0"/>
            <a:ext cx="9324000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bloha, budova, vonkajšie, svätostánok&#10;&#10;Automaticky generovaný popis">
            <a:extLst>
              <a:ext uri="{FF2B5EF4-FFF2-40B4-BE49-F238E27FC236}">
                <a16:creationId xmlns:a16="http://schemas.microsoft.com/office/drawing/2014/main" xmlns="" id="{C578B1A3-9C24-4E6A-9CA2-2F6B8231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r="6686" b="-2"/>
          <a:stretch/>
        </p:blipFill>
        <p:spPr>
          <a:xfrm>
            <a:off x="3657600" y="-1"/>
            <a:ext cx="853440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9B95B80-A400-4E1A-8174-30656BB2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700" y="175156"/>
            <a:ext cx="5817704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100" b="1" dirty="0">
                <a:solidFill>
                  <a:srgbClr val="FF0000"/>
                </a:solidFill>
                <a:highlight>
                  <a:srgbClr val="FFFF00"/>
                </a:highlight>
              </a:rPr>
              <a:t>Študenti evanjelického lýcea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B1DA60F-C9E8-46EA-87DD-A447524F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874" y="735354"/>
            <a:ext cx="503770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Ohniskom slovenského národného hnutia sa stalo evanjelické lýceum v Bratislave.</a:t>
            </a:r>
          </a:p>
          <a:p>
            <a:r>
              <a:rPr lang="sk-SK" sz="2400" dirty="0">
                <a:solidFill>
                  <a:schemeClr val="tx1"/>
                </a:solidFill>
              </a:rPr>
              <a:t>Študovali slovanské dejiny a jazyky.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Vynikal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Ľudovít Štúr</a:t>
            </a:r>
            <a:r>
              <a:rPr lang="sk-SK" sz="2400" dirty="0">
                <a:solidFill>
                  <a:schemeClr val="tx1"/>
                </a:solidFill>
              </a:rPr>
              <a:t>, jeho stúpencov nazývame štúrovci.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Bol výborným žiakom, neskôr obľúbeným učiteľom.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text, osoba, muž&#10;&#10;Automaticky generovaný popis">
            <a:extLst>
              <a:ext uri="{FF2B5EF4-FFF2-40B4-BE49-F238E27FC236}">
                <a16:creationId xmlns:a16="http://schemas.microsoft.com/office/drawing/2014/main" xmlns="" id="{CB69603E-476A-4CF9-B6A9-D441B66BB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37" y="4101569"/>
            <a:ext cx="2307101" cy="27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4F183CE-4554-48D7-A91A-D2343CAE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511"/>
            <a:ext cx="85966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V tomto období v Uhorsku zosilnela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maďarizácia</a:t>
            </a:r>
            <a:r>
              <a:rPr lang="sk-SK" sz="2200" dirty="0">
                <a:solidFill>
                  <a:schemeClr val="tx1"/>
                </a:solidFill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 čele maďarského hnutia bol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Lajos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Kossuth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</a:rPr>
              <a:t>Bol zástancom hesla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„jedna reč – jeden národ“</a:t>
            </a:r>
          </a:p>
          <a:p>
            <a:r>
              <a:rPr lang="sk-SK" sz="2200" dirty="0">
                <a:solidFill>
                  <a:schemeClr val="tx1"/>
                </a:solidFill>
              </a:rPr>
              <a:t>Maďarský jazyk sa systematicky zavádzal do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školstva.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Maďarská vrchnosť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zakázala Štúrovi prednášať na lýceu.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Jeho žiaci sa postavili na protest.</a:t>
            </a:r>
          </a:p>
          <a:p>
            <a:r>
              <a:rPr lang="sk-SK" sz="2200" dirty="0">
                <a:solidFill>
                  <a:schemeClr val="tx1"/>
                </a:solidFill>
              </a:rPr>
              <a:t>Ich odchod sprevádzalo spievanie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piesne Nad Tatrou sa blýska, ktorú napísal Štúrov žiak, Janko Matúška.</a:t>
            </a:r>
          </a:p>
        </p:txBody>
      </p:sp>
      <p:pic>
        <p:nvPicPr>
          <p:cNvPr id="5" name="Obrázok 4" descr="Obrázok, na ktorom je sukňa&#10;&#10;Automaticky generovaný popis">
            <a:extLst>
              <a:ext uri="{FF2B5EF4-FFF2-40B4-BE49-F238E27FC236}">
                <a16:creationId xmlns:a16="http://schemas.microsoft.com/office/drawing/2014/main" xmlns="" id="{C835C8CE-7F81-481D-9B7F-3179A13B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43" y="0"/>
            <a:ext cx="3849858" cy="6874266"/>
          </a:xfrm>
          <a:prstGeom prst="rect">
            <a:avLst/>
          </a:prstGeom>
        </p:spPr>
      </p:pic>
      <p:pic>
        <p:nvPicPr>
          <p:cNvPr id="7" name="Obrázok 6" descr="Obrázok, na ktorom je text, budova, náhrobok, kamenný&#10;&#10;Automaticky generovaný popis">
            <a:extLst>
              <a:ext uri="{FF2B5EF4-FFF2-40B4-BE49-F238E27FC236}">
                <a16:creationId xmlns:a16="http://schemas.microsoft.com/office/drawing/2014/main" xmlns="" id="{0D5395EB-8DA8-4FBA-AF1D-CB684AC56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73866"/>
            <a:ext cx="83421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osoba, vnútri, stena&#10;&#10;Automaticky generovaný popis">
            <a:extLst>
              <a:ext uri="{FF2B5EF4-FFF2-40B4-BE49-F238E27FC236}">
                <a16:creationId xmlns:a16="http://schemas.microsoft.com/office/drawing/2014/main" xmlns="" id="{7BB183E8-DCE0-4FB6-A5C1-DA2F611E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r="7352" b="1"/>
          <a:stretch/>
        </p:blipFill>
        <p:spPr>
          <a:xfrm>
            <a:off x="3357207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F26E06-6383-47B4-A609-991551F7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9" y="156238"/>
            <a:ext cx="3851123" cy="132080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tx1"/>
                </a:solidFill>
                <a:highlight>
                  <a:srgbClr val="FFFF00"/>
                </a:highlight>
              </a:rPr>
              <a:t>Cesta k novej slovenčine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FF0F07A-2ABF-4E6D-9FC2-4CA38C3A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88933"/>
            <a:ext cx="4505740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Štúrovci tvrdili, že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 zjednotiť Slovákov dokáže spoločný jazyk.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1843 – Jozef Miloslav Hurban, Michal Miloslav Hodža a Ľudovít Štúr vytvorili spisovnú slovenčinu.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Za základ gramatiky postavili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stredoslovenské nárečia.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1845 vydal Štúr dielo Nárečie slovenské alebo potreba písania v tomto nárečí.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Vypracoval gramatické pravidlá –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Náuka reči slovenskej.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31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DE8DE2B-61C1-46D5-BEB8-521321C18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12C92A-B902-4B69-BDCF-CCA3021FC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2BDBC14-42A0-4182-BFBA-0751F6350C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902DC474-5BCC-4188-ACDC-AD63E6B18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7B427019-8592-4032-931B-4F27104C9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1D6E2CEA-A5BB-4CF7-B907-AE4DBF6748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78D09D5A-29CC-4B32-9CE1-72E607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6DF3A3FC-950B-40B0-923D-0F0BC1A5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BCA0F2E1-CD3D-4521-9CCB-41A5CC6C5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9BA4F16A-21DC-462A-AD37-0A93C8B79E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FB75EBDD-038D-4572-A372-1149382957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1029ED5-F105-4DD2-99C8-1E4422817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2D621E68-BF28-4A1C-B1A2-4E55E139E7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E8BBE4D-F0DF-49B9-B75A-99DAC53AC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xmlns="" id="{E0F07DDC-34A6-46A1-9DE9-2BBE2931A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xmlns="" id="{2CEB2BF9-B8DB-45B9-86EA-D197B5B1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08B5BB34-3801-4E70-A981-FE007635E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xmlns="" id="{38432A75-2CEB-463C-A8F2-ABB50A79F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xmlns="" id="{E7E850B8-C050-4597-8BEB-113FEC9A2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xmlns="" id="{24ACC798-9CEC-4B6F-A8DD-F8E6FCCCF1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1D58A8C6-1294-4CD9-89BC-F1E981A524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xmlns="" id="{F32F2ED6-6143-46C4-A641-72D42732B6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C9652B3-A450-4ED6-8FBF-F536BA60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BF740C6B-3C80-43BC-9FF5-E34A3ABF2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75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6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7F2D865-9D58-4DC1-AC27-5EED54E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19" y="0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Politické aktivity Slovákov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91EBFB4-9650-4EC3-8223-B70FB892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660400"/>
            <a:ext cx="7512148" cy="3880773"/>
          </a:xfrm>
        </p:spPr>
        <p:txBody>
          <a:bodyPr>
            <a:no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1844 založili spolok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Tatrín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1845</a:t>
            </a:r>
            <a:r>
              <a:rPr lang="sk-SK" sz="2200" dirty="0">
                <a:solidFill>
                  <a:schemeClr val="tx1"/>
                </a:solidFill>
              </a:rPr>
              <a:t> – začali sa vydávať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Slovenské národné noviny.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1847 – Ľudovít Štúr bol zvolený za poslanca uhorského snemu.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Zakladali nedeľné školy, kultúrne a hospodárske spolky.</a:t>
            </a:r>
          </a:p>
          <a:p>
            <a:r>
              <a:rPr lang="sk-SK" sz="2200" dirty="0">
                <a:solidFill>
                  <a:schemeClr val="tx1"/>
                </a:solidFill>
              </a:rPr>
              <a:t>Bernolákovci súhlasili s používaním štúrovskej slovenčiny.</a:t>
            </a:r>
          </a:p>
        </p:txBody>
      </p:sp>
      <p:pic>
        <p:nvPicPr>
          <p:cNvPr id="7" name="Obrázok 6" descr="Obrázok, na ktorom je text, niekoľko&#10;&#10;Automaticky generovaný popis">
            <a:extLst>
              <a:ext uri="{FF2B5EF4-FFF2-40B4-BE49-F238E27FC236}">
                <a16:creationId xmlns:a16="http://schemas.microsoft.com/office/drawing/2014/main" xmlns="" id="{0B9DB685-698F-4325-9BEF-CE5092A5F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7" y="0"/>
            <a:ext cx="4837043" cy="6858000"/>
          </a:xfrm>
          <a:prstGeom prst="rect">
            <a:avLst/>
          </a:prstGeom>
        </p:spPr>
      </p:pic>
      <p:pic>
        <p:nvPicPr>
          <p:cNvPr id="5" name="Obrázok 4" descr="Obrázok, na ktorom je text, osoba, vnútri, staré&#10;&#10;Automaticky generovaný popis">
            <a:extLst>
              <a:ext uri="{FF2B5EF4-FFF2-40B4-BE49-F238E27FC236}">
                <a16:creationId xmlns:a16="http://schemas.microsoft.com/office/drawing/2014/main" xmlns="" id="{CEFBD69D-299A-4299-B1B0-E966DA2A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04591"/>
            <a:ext cx="7512147" cy="32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kniha&#10;&#10;Automaticky generovaný popis">
            <a:extLst>
              <a:ext uri="{FF2B5EF4-FFF2-40B4-BE49-F238E27FC236}">
                <a16:creationId xmlns:a16="http://schemas.microsoft.com/office/drawing/2014/main" xmlns="" id="{CD05A52F-5C85-4D5D-B1CE-59D3CAEBF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6" b="2225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3FB194E-DCD5-4EF4-8F80-8DEEA7AE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1" y="1603512"/>
            <a:ext cx="5583711" cy="5060701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1851-1852 </a:t>
            </a:r>
            <a:r>
              <a:rPr lang="sk-SK" sz="2400" dirty="0">
                <a:solidFill>
                  <a:schemeClr val="tx1"/>
                </a:solidFill>
              </a:rPr>
              <a:t>sa dopracovali gramatické pravidlá a kodifikovali spisovný jazyk.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Martin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Hattala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>
                <a:solidFill>
                  <a:schemeClr val="tx1"/>
                </a:solidFill>
              </a:rPr>
              <a:t>–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zmenil Štúrom zavedený fonetický pravopis na etymologický ( používanie ypsilonu).</a:t>
            </a:r>
          </a:p>
          <a:p>
            <a:r>
              <a:rPr lang="sk-SK" sz="2400" dirty="0">
                <a:solidFill>
                  <a:schemeClr val="tx1"/>
                </a:solidFill>
              </a:rPr>
              <a:t>Táto reforma sa používa dodnes.</a:t>
            </a:r>
          </a:p>
          <a:p>
            <a:endParaRPr lang="sk-S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40762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Vlastná</PresentationFormat>
  <Paragraphs>29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Fazeta</vt:lpstr>
      <vt:lpstr>Štúrovská generácia</vt:lpstr>
      <vt:lpstr>Študenti evanjelického lýcea</vt:lpstr>
      <vt:lpstr>Prezentácia programu PowerPoint</vt:lpstr>
      <vt:lpstr>Cesta k novej slovenčine</vt:lpstr>
      <vt:lpstr>Prezentácia programu PowerPoint</vt:lpstr>
      <vt:lpstr>Politické aktivity Slovákov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Štúrovská generácia</dc:title>
  <dc:creator>takac.tomas1863@gmail.com</dc:creator>
  <cp:lastModifiedBy>Raduz</cp:lastModifiedBy>
  <cp:revision>1</cp:revision>
  <dcterms:created xsi:type="dcterms:W3CDTF">2020-11-04T09:38:17Z</dcterms:created>
  <dcterms:modified xsi:type="dcterms:W3CDTF">2020-12-07T13:33:36Z</dcterms:modified>
</cp:coreProperties>
</file>