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9A0-8173-4150-A7EB-2D8A5C2A95FE}" type="datetimeFigureOut">
              <a:rPr lang="sk-SK" smtClean="0"/>
              <a:t>30.01.2017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ADD1-6BC2-4A60-9EAA-7D680970CC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9A0-8173-4150-A7EB-2D8A5C2A95FE}" type="datetimeFigureOut">
              <a:rPr lang="sk-SK" smtClean="0"/>
              <a:t>30.01.2017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ADD1-6BC2-4A60-9EAA-7D680970CC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9A0-8173-4150-A7EB-2D8A5C2A95FE}" type="datetimeFigureOut">
              <a:rPr lang="sk-SK" smtClean="0"/>
              <a:t>30.01.2017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ADD1-6BC2-4A60-9EAA-7D680970CC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9A0-8173-4150-A7EB-2D8A5C2A95FE}" type="datetimeFigureOut">
              <a:rPr lang="sk-SK" smtClean="0"/>
              <a:t>30.01.2017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ADD1-6BC2-4A60-9EAA-7D680970CC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9A0-8173-4150-A7EB-2D8A5C2A95FE}" type="datetimeFigureOut">
              <a:rPr lang="sk-SK" smtClean="0"/>
              <a:t>30.01.2017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ADD1-6BC2-4A60-9EAA-7D680970CC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9A0-8173-4150-A7EB-2D8A5C2A95FE}" type="datetimeFigureOut">
              <a:rPr lang="sk-SK" smtClean="0"/>
              <a:t>30.01.2017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ADD1-6BC2-4A60-9EAA-7D680970CC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9A0-8173-4150-A7EB-2D8A5C2A95FE}" type="datetimeFigureOut">
              <a:rPr lang="sk-SK" smtClean="0"/>
              <a:t>30.01.2017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ADD1-6BC2-4A60-9EAA-7D680970CC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9A0-8173-4150-A7EB-2D8A5C2A95FE}" type="datetimeFigureOut">
              <a:rPr lang="sk-SK" smtClean="0"/>
              <a:t>30.01.2017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ADD1-6BC2-4A60-9EAA-7D680970CC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9A0-8173-4150-A7EB-2D8A5C2A95FE}" type="datetimeFigureOut">
              <a:rPr lang="sk-SK" smtClean="0"/>
              <a:t>30.01.2017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ADD1-6BC2-4A60-9EAA-7D680970CC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9A0-8173-4150-A7EB-2D8A5C2A95FE}" type="datetimeFigureOut">
              <a:rPr lang="sk-SK" smtClean="0"/>
              <a:t>30.01.2017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ADD1-6BC2-4A60-9EAA-7D680970CC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9A0-8173-4150-A7EB-2D8A5C2A95FE}" type="datetimeFigureOut">
              <a:rPr lang="sk-SK" smtClean="0"/>
              <a:t>30.01.2017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ADD1-6BC2-4A60-9EAA-7D680970CC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C9A0-8173-4150-A7EB-2D8A5C2A95FE}" type="datetimeFigureOut">
              <a:rPr lang="sk-SK" smtClean="0"/>
              <a:t>30.01.2017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5ADD1-6BC2-4A60-9EAA-7D680970CC1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photo.murman.ru/displayimage.php?album=37&amp;pos=3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7772400" cy="1470025"/>
          </a:xfrm>
        </p:spPr>
        <p:txBody>
          <a:bodyPr/>
          <a:lstStyle/>
          <a:p>
            <a:r>
              <a:rPr lang="sk-SK" dirty="0" smtClean="0"/>
              <a:t>Farby svetla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 descr="046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571744"/>
            <a:ext cx="4383063" cy="384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2071678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sk-SK" b="1" dirty="0" smtClean="0"/>
              <a:t>Základne farby svetla:        </a:t>
            </a:r>
          </a:p>
          <a:p>
            <a:pPr>
              <a:buNone/>
            </a:pPr>
            <a:r>
              <a:rPr lang="sk-SK" b="1" dirty="0" smtClean="0"/>
              <a:t>                    - </a:t>
            </a:r>
            <a:r>
              <a:rPr lang="sk-SK" sz="2400" b="1" dirty="0" smtClean="0"/>
              <a:t>červená</a:t>
            </a:r>
          </a:p>
          <a:p>
            <a:pPr lvl="4">
              <a:buFontTx/>
              <a:buChar char="-"/>
            </a:pPr>
            <a:r>
              <a:rPr lang="sk-SK" sz="2400" b="1" dirty="0" smtClean="0"/>
              <a:t> oranžová</a:t>
            </a:r>
          </a:p>
          <a:p>
            <a:pPr lvl="4">
              <a:buFontTx/>
              <a:buChar char="-"/>
            </a:pPr>
            <a:r>
              <a:rPr lang="sk-SK" sz="2400" b="1" dirty="0" smtClean="0"/>
              <a:t> žltá</a:t>
            </a:r>
          </a:p>
          <a:p>
            <a:pPr lvl="4">
              <a:buFontTx/>
              <a:buChar char="-"/>
            </a:pPr>
            <a:r>
              <a:rPr lang="sk-SK" sz="2400" b="1" dirty="0" smtClean="0"/>
              <a:t> zelená		</a:t>
            </a:r>
          </a:p>
          <a:p>
            <a:pPr lvl="4">
              <a:buFontTx/>
              <a:buChar char="-"/>
            </a:pPr>
            <a:r>
              <a:rPr lang="sk-SK" sz="2400" b="1" dirty="0" smtClean="0"/>
              <a:t> modrá</a:t>
            </a:r>
          </a:p>
          <a:p>
            <a:pPr lvl="4">
              <a:buFontTx/>
              <a:buChar char="-"/>
            </a:pPr>
            <a:r>
              <a:rPr lang="sk-SK" sz="2400" b="1" dirty="0" smtClean="0"/>
              <a:t> (indigová)</a:t>
            </a:r>
          </a:p>
          <a:p>
            <a:pPr lvl="4">
              <a:buFontTx/>
              <a:buChar char="-"/>
            </a:pPr>
            <a:r>
              <a:rPr lang="sk-SK" sz="2400" b="1" dirty="0" smtClean="0"/>
              <a:t> fialová</a:t>
            </a:r>
          </a:p>
          <a:p>
            <a:endParaRPr lang="sk-SK" dirty="0"/>
          </a:p>
        </p:txBody>
      </p:sp>
      <p:pic>
        <p:nvPicPr>
          <p:cNvPr id="4" name="Picture 4" descr="р1"/>
          <p:cNvPicPr>
            <a:picLocks noChangeAspect="1" noChangeArrowheads="1"/>
          </p:cNvPicPr>
          <p:nvPr/>
        </p:nvPicPr>
        <p:blipFill>
          <a:blip r:embed="rId2"/>
          <a:srcRect l="2095" r="3430" b="13400"/>
          <a:stretch>
            <a:fillRect/>
          </a:stretch>
        </p:blipFill>
        <p:spPr bwMode="auto">
          <a:xfrm>
            <a:off x="5275878" y="2857496"/>
            <a:ext cx="3868121" cy="330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5357850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Ak skladáme rôzne farby svetla, dá sa ukázať, že na </a:t>
            </a:r>
            <a:r>
              <a:rPr lang="sk-SK" b="1" dirty="0"/>
              <a:t>vytvorenie bieleho svetla stačia tri farby: </a:t>
            </a:r>
            <a:endParaRPr lang="sk-SK" b="1" dirty="0" smtClean="0"/>
          </a:p>
          <a:p>
            <a:r>
              <a:rPr lang="sk-SK" b="1" dirty="0" err="1" smtClean="0">
                <a:solidFill>
                  <a:srgbClr val="FF0000"/>
                </a:solidFill>
              </a:rPr>
              <a:t>červená</a:t>
            </a:r>
            <a:r>
              <a:rPr lang="sk-SK" dirty="0" err="1" smtClean="0"/>
              <a:t>,</a:t>
            </a:r>
            <a:r>
              <a:rPr lang="sk-SK" b="1" dirty="0" err="1" smtClean="0">
                <a:solidFill>
                  <a:srgbClr val="00B050"/>
                </a:solidFill>
              </a:rPr>
              <a:t>zelená</a:t>
            </a:r>
            <a:r>
              <a:rPr lang="sk-SK" dirty="0"/>
              <a:t> a </a:t>
            </a:r>
            <a:r>
              <a:rPr lang="sk-SK" b="1" dirty="0" smtClean="0">
                <a:solidFill>
                  <a:schemeClr val="tx2"/>
                </a:solidFill>
              </a:rPr>
              <a:t>modrá </a:t>
            </a:r>
            <a:r>
              <a:rPr lang="sk-SK" b="1" dirty="0" smtClean="0"/>
              <a:t>(RGB).</a:t>
            </a:r>
          </a:p>
          <a:p>
            <a:pPr>
              <a:buNone/>
            </a:pPr>
            <a:endParaRPr lang="sk-SK" b="1" dirty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Tieto </a:t>
            </a:r>
            <a:r>
              <a:rPr lang="sk-SK" dirty="0"/>
              <a:t>farby nazývame základné farby</a:t>
            </a:r>
            <a:r>
              <a:rPr lang="sk-SK" dirty="0" smtClean="0"/>
              <a:t>.</a:t>
            </a:r>
          </a:p>
          <a:p>
            <a:r>
              <a:rPr lang="sk-SK" dirty="0" smtClean="0"/>
              <a:t>Ide o primárne (aditívne) miešanie farieb</a:t>
            </a:r>
            <a:endParaRPr lang="sk-SK" dirty="0"/>
          </a:p>
          <a:p>
            <a:pPr>
              <a:buNone/>
            </a:pPr>
            <a:endParaRPr lang="sk-SK" dirty="0"/>
          </a:p>
        </p:txBody>
      </p:sp>
      <p:pic>
        <p:nvPicPr>
          <p:cNvPr id="1026" name="Picture 2" descr="andrejovs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571744"/>
            <a:ext cx="3686175" cy="1857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000496" y="500042"/>
            <a:ext cx="4500594" cy="364333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sk-SK" dirty="0"/>
              <a:t>Zložením červenej </a:t>
            </a:r>
            <a:r>
              <a:rPr lang="sk-SK" dirty="0" smtClean="0"/>
              <a:t>a</a:t>
            </a:r>
          </a:p>
          <a:p>
            <a:pPr>
              <a:buNone/>
            </a:pPr>
            <a:r>
              <a:rPr lang="sk-SK" dirty="0" smtClean="0"/>
              <a:t>zelenej</a:t>
            </a:r>
            <a:r>
              <a:rPr lang="sk-SK" dirty="0"/>
              <a:t> farby </a:t>
            </a:r>
            <a:r>
              <a:rPr lang="sk-SK" dirty="0" smtClean="0"/>
              <a:t>vzniká</a:t>
            </a:r>
          </a:p>
          <a:p>
            <a:pPr>
              <a:buNone/>
            </a:pPr>
            <a:r>
              <a:rPr lang="sk-SK" dirty="0" smtClean="0"/>
              <a:t>žltá</a:t>
            </a:r>
            <a:r>
              <a:rPr lang="sk-SK" dirty="0"/>
              <a:t> farba, </a:t>
            </a:r>
            <a:r>
              <a:rPr lang="sk-SK" b="1" dirty="0" smtClean="0"/>
              <a:t>zelená a</a:t>
            </a:r>
          </a:p>
          <a:p>
            <a:pPr>
              <a:buNone/>
            </a:pPr>
            <a:r>
              <a:rPr lang="sk-SK" b="1" dirty="0" smtClean="0"/>
              <a:t>modrá</a:t>
            </a:r>
            <a:r>
              <a:rPr lang="sk-SK" dirty="0"/>
              <a:t> </a:t>
            </a:r>
            <a:r>
              <a:rPr lang="sk-SK" dirty="0" smtClean="0"/>
              <a:t>farba </a:t>
            </a:r>
            <a:r>
              <a:rPr lang="sk-SK" b="1" dirty="0" smtClean="0"/>
              <a:t>vytvoria</a:t>
            </a:r>
            <a:endParaRPr lang="sk-SK" b="1" dirty="0"/>
          </a:p>
          <a:p>
            <a:pPr>
              <a:buNone/>
            </a:pPr>
            <a:r>
              <a:rPr lang="sk-SK" b="1" dirty="0" smtClean="0"/>
              <a:t>modrozelenú </a:t>
            </a:r>
            <a:r>
              <a:rPr lang="sk-SK" b="1" dirty="0"/>
              <a:t>(tyrkysovú),</a:t>
            </a:r>
            <a:r>
              <a:rPr lang="sk-SK" dirty="0" smtClean="0"/>
              <a:t>z</a:t>
            </a:r>
          </a:p>
          <a:p>
            <a:pPr>
              <a:buNone/>
            </a:pPr>
            <a:r>
              <a:rPr lang="sk-SK" dirty="0"/>
              <a:t>m</a:t>
            </a:r>
            <a:r>
              <a:rPr lang="sk-SK" dirty="0" smtClean="0"/>
              <a:t>odrej a</a:t>
            </a:r>
          </a:p>
          <a:p>
            <a:pPr>
              <a:buNone/>
            </a:pPr>
            <a:r>
              <a:rPr lang="sk-SK" dirty="0" smtClean="0"/>
              <a:t>červenej</a:t>
            </a:r>
            <a:r>
              <a:rPr lang="sk-SK" dirty="0"/>
              <a:t> farby </a:t>
            </a:r>
            <a:r>
              <a:rPr lang="sk-SK" dirty="0" smtClean="0"/>
              <a:t>vzniká</a:t>
            </a:r>
          </a:p>
          <a:p>
            <a:pPr>
              <a:buNone/>
            </a:pPr>
            <a:r>
              <a:rPr lang="sk-SK" dirty="0" smtClean="0"/>
              <a:t>farba </a:t>
            </a:r>
            <a:r>
              <a:rPr lang="sk-SK" dirty="0"/>
              <a:t>fialová.</a:t>
            </a:r>
          </a:p>
        </p:txBody>
      </p:sp>
      <p:pic>
        <p:nvPicPr>
          <p:cNvPr id="7170" name="Picture 2" descr="www.1sg.sk/~pkubinec/farby.ht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3105150" cy="25908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71472" y="4857760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Zložením všetkých troch vznikne biele svetlo.</a:t>
            </a:r>
          </a:p>
          <a:p>
            <a:r>
              <a:rPr lang="sk-SK" sz="3600" b="1" dirty="0" smtClean="0"/>
              <a:t>Využitie – displeje, </a:t>
            </a:r>
            <a:r>
              <a:rPr lang="sk-SK" sz="3600" b="1" dirty="0" err="1" smtClean="0"/>
              <a:t>led</a:t>
            </a:r>
            <a:r>
              <a:rPr lang="sk-SK" sz="3600" b="1" dirty="0" smtClean="0"/>
              <a:t> ....</a:t>
            </a:r>
            <a:endParaRPr lang="sk-SK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Sekundárne ( </a:t>
            </a:r>
            <a:r>
              <a:rPr lang="sk-SK" dirty="0" err="1" smtClean="0"/>
              <a:t>subtraktívne</a:t>
            </a:r>
            <a:r>
              <a:rPr lang="sk-SK" dirty="0" smtClean="0"/>
              <a:t>) miešanie farieb -  </a:t>
            </a:r>
          </a:p>
          <a:p>
            <a:pPr>
              <a:buNone/>
            </a:pPr>
            <a:r>
              <a:rPr lang="sk-SK" b="1" dirty="0" smtClean="0"/>
              <a:t> - CMYK(</a:t>
            </a:r>
            <a:r>
              <a:rPr lang="sk-SK" b="1" dirty="0" err="1" smtClean="0"/>
              <a:t>Cyan-Magenta-Yellow-Black</a:t>
            </a:r>
            <a:r>
              <a:rPr lang="sk-SK" b="1" dirty="0" smtClean="0"/>
              <a:t> </a:t>
            </a:r>
            <a:r>
              <a:rPr lang="sk-SK" b="1" dirty="0"/>
              <a:t>= </a:t>
            </a:r>
            <a:r>
              <a:rPr lang="sk-SK" b="1" dirty="0" err="1"/>
              <a:t>tyrkysová-ružová-žltá-čierna</a:t>
            </a:r>
            <a:r>
              <a:rPr lang="sk-SK" b="1" dirty="0"/>
              <a:t>)sa používa v tlačiarňach,</a:t>
            </a:r>
            <a:r>
              <a:rPr lang="sk-SK" dirty="0"/>
              <a:t> kde sa tlačia postupne všetky farby cez seba</a:t>
            </a:r>
            <a:r>
              <a:rPr lang="sk-SK" dirty="0" smtClean="0"/>
              <a:t>. Ich zmiešaním vznikne čierna farba. </a:t>
            </a:r>
            <a:endParaRPr lang="sk-SK" dirty="0"/>
          </a:p>
        </p:txBody>
      </p:sp>
      <p:pic>
        <p:nvPicPr>
          <p:cNvPr id="8194" name="Picture 2" descr="http://www.milujemefotografii.cz/rozumime-barevnym-prostor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530072"/>
            <a:ext cx="2505073" cy="21374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</Words>
  <Application>Microsoft Office PowerPoint</Application>
  <PresentationFormat>Prezentácia na obrazovke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Farby svetla</vt:lpstr>
      <vt:lpstr>Snímka 2</vt:lpstr>
      <vt:lpstr>Snímka 3</vt:lpstr>
      <vt:lpstr>Snímka 4</vt:lpstr>
      <vt:lpstr>Snímka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Farby svetla</dc:title>
  <dc:creator>Jaroslava Vitazkova</dc:creator>
  <cp:lastModifiedBy>Jaroslava Vitazkova</cp:lastModifiedBy>
  <cp:revision>2</cp:revision>
  <dcterms:created xsi:type="dcterms:W3CDTF">2017-01-30T16:11:00Z</dcterms:created>
  <dcterms:modified xsi:type="dcterms:W3CDTF">2017-01-30T16:30:43Z</dcterms:modified>
</cp:coreProperties>
</file>