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0" r:id="rId4"/>
    <p:sldId id="257" r:id="rId5"/>
    <p:sldId id="263" r:id="rId6"/>
    <p:sldId id="264" r:id="rId7"/>
    <p:sldId id="268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673C-09FD-4216-81A8-5C5C9BC7C59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032C-9D85-4BD4-BA1E-31FC8DABA3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70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95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361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298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919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147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24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26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94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087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C032C-9D85-4BD4-BA1E-31FC8DABA3ED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688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37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51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884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1BD-F53E-43A7-A3B4-2DCC9C446C9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5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91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7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26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41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71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8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8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C896-803C-45C6-81D0-E308EC4E66D2}" type="datetimeFigureOut">
              <a:rPr lang="sk-SK" smtClean="0"/>
              <a:pPr/>
              <a:t>23.10.2019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EDA8-7584-4C93-84E8-5291920352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6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gif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424936" cy="6336704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65" y="1875797"/>
            <a:ext cx="4345053" cy="2259864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>
          <a:xfrm>
            <a:off x="1578225" y="1175397"/>
            <a:ext cx="623413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cs-CZ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ELEKTRICKÝ   OBVOD</a:t>
            </a:r>
            <a:endParaRPr lang="cs-CZ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40" name="Picture 16" descr="zarovk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69" y="1982516"/>
            <a:ext cx="7334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opcarauto.ro/images/ACUMULATOR%20VARTA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6568">
            <a:off x="3363040" y="4861880"/>
            <a:ext cx="2345912" cy="156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okhelp.cz/images/fyzika/elektrotechnicke-znacky/vypinac-schema-obvodu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12055" b="6128"/>
          <a:stretch/>
        </p:blipFill>
        <p:spPr bwMode="auto">
          <a:xfrm rot="5400000">
            <a:off x="6528488" y="2480624"/>
            <a:ext cx="2195329" cy="92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107520"/>
            <a:ext cx="2430841" cy="4774415"/>
          </a:xfrm>
          <a:prstGeom prst="rect">
            <a:avLst/>
          </a:prstGeom>
        </p:spPr>
      </p:pic>
      <p:pic>
        <p:nvPicPr>
          <p:cNvPr id="1042" name="Picture 18" descr="zarovk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05" y="1378982"/>
            <a:ext cx="307954" cy="5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971600" y="1196752"/>
            <a:ext cx="74168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</a:t>
            </a:r>
            <a:r>
              <a:rPr lang="sk-SK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Zhrnutie</a:t>
            </a:r>
          </a:p>
          <a:p>
            <a:pPr algn="just"/>
            <a:endParaRPr lang="sk-SK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Elektrickým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obvodom prechádza elektrický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prúd ,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ak je obvod uzavretý a  je v  ňom zapojený zdroj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energie             (napätia).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Aby elektrickým obvodom prechádzal elektrický prúd, musia byť všetky jeho časti vodivé. Látky, ktoré vedú elektrický prúd, nazývame elektrické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vodiče ( hliník, meď, oceľ, tuha).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Tie ktoré nevedú elektrický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prúd nazývame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elektrické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izolanty (guma, sklo ,drevo , vzduch).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Veľkosť elektrického prúdu v 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obvode ovplyvňuje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zdroj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energie (napätia )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  spotrebiče.</a:t>
            </a:r>
            <a:r>
              <a:rPr lang="sk-SK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5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8"/>
          <p:cNvSpPr>
            <a:spLocks noChangeShapeType="1"/>
          </p:cNvSpPr>
          <p:nvPr/>
        </p:nvSpPr>
        <p:spPr bwMode="auto">
          <a:xfrm>
            <a:off x="4419221" y="486704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8" name="Text Box 10"/>
          <p:cNvSpPr txBox="1">
            <a:spLocks noChangeArrowheads="1"/>
          </p:cNvSpPr>
          <p:nvPr/>
        </p:nvSpPr>
        <p:spPr bwMode="auto">
          <a:xfrm>
            <a:off x="772534" y="776893"/>
            <a:ext cx="775990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/>
            <a:r>
              <a:rPr lang="sk-SK" sz="2400" dirty="0" smtClean="0">
                <a:solidFill>
                  <a:srgbClr val="FF0000"/>
                </a:solidFill>
              </a:rPr>
              <a:t>Jednoduchý </a:t>
            </a:r>
            <a:r>
              <a:rPr lang="sk-SK" sz="2400" dirty="0">
                <a:solidFill>
                  <a:srgbClr val="FF0000"/>
                </a:solidFill>
              </a:rPr>
              <a:t>elektrický obvod nemá elektrický uzol</a:t>
            </a:r>
            <a:r>
              <a:rPr lang="sk-SK" sz="2400" dirty="0"/>
              <a:t>.</a:t>
            </a:r>
            <a:br>
              <a:rPr lang="sk-SK" sz="2400" dirty="0"/>
            </a:br>
            <a:r>
              <a:rPr lang="sk-SK" sz="2400" dirty="0"/>
              <a:t>Elektrický uzol je vodivé spojenie </a:t>
            </a:r>
            <a:r>
              <a:rPr lang="sk-SK" sz="2400" dirty="0" smtClean="0"/>
              <a:t>dvoch alebo, </a:t>
            </a:r>
            <a:r>
              <a:rPr lang="sk-SK" sz="2400" dirty="0"/>
              <a:t>viacerých </a:t>
            </a:r>
            <a:r>
              <a:rPr lang="sk-SK" sz="2400" dirty="0" smtClean="0"/>
              <a:t>vodičov.</a:t>
            </a:r>
          </a:p>
          <a:p>
            <a:pPr fontAlgn="base"/>
            <a:r>
              <a:rPr lang="sk-SK" sz="2400" dirty="0" smtClean="0">
                <a:solidFill>
                  <a:srgbClr val="FF0000"/>
                </a:solidFill>
              </a:rPr>
              <a:t>Časti </a:t>
            </a:r>
            <a:r>
              <a:rPr lang="sk-SK" sz="2400" dirty="0">
                <a:solidFill>
                  <a:srgbClr val="FF0000"/>
                </a:solidFill>
              </a:rPr>
              <a:t>jednoduchého elektrického obvodu:</a:t>
            </a:r>
          </a:p>
          <a:p>
            <a:pPr fontAlgn="base"/>
            <a:r>
              <a:rPr lang="sk-SK" sz="2400" dirty="0">
                <a:solidFill>
                  <a:srgbClr val="FF0000"/>
                </a:solidFill>
              </a:rPr>
              <a:t>Zdroj napätia, prúdu (dynamo, </a:t>
            </a:r>
            <a:r>
              <a:rPr lang="sk-SK" sz="2400" dirty="0" smtClean="0">
                <a:solidFill>
                  <a:srgbClr val="FF0000"/>
                </a:solidFill>
              </a:rPr>
              <a:t>batéria) elektrické </a:t>
            </a:r>
            <a:r>
              <a:rPr lang="sk-SK" sz="2400" dirty="0">
                <a:solidFill>
                  <a:srgbClr val="FF0000"/>
                </a:solidFill>
              </a:rPr>
              <a:t>vodiče (najčastejšie z 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>
                <a:solidFill>
                  <a:srgbClr val="FF0000"/>
                </a:solidFill>
              </a:rPr>
              <a:t>medi a </a:t>
            </a:r>
            <a:r>
              <a:rPr lang="sk-SK" sz="2400" dirty="0" smtClean="0">
                <a:solidFill>
                  <a:srgbClr val="FF0000"/>
                </a:solidFill>
              </a:rPr>
              <a:t>hliníka) vypínač ( spínač ) a elektrický spotrebič (zvonček , žiarovka , motorček </a:t>
            </a:r>
            <a:r>
              <a:rPr lang="sk-SK" sz="2400" dirty="0" err="1" smtClean="0">
                <a:solidFill>
                  <a:srgbClr val="FF0000"/>
                </a:solidFill>
              </a:rPr>
              <a:t>atď</a:t>
            </a:r>
            <a:r>
              <a:rPr lang="sk-SK" sz="2400" dirty="0" smtClean="0">
                <a:solidFill>
                  <a:srgbClr val="FF0000"/>
                </a:solidFill>
              </a:rPr>
              <a:t> )</a:t>
            </a:r>
            <a:endParaRPr lang="sk-SK" sz="2400" dirty="0">
              <a:solidFill>
                <a:srgbClr val="FF0000"/>
              </a:solidFill>
            </a:endParaRPr>
          </a:p>
          <a:p>
            <a:pPr eaLnBrk="1" hangingPunct="1"/>
            <a:r>
              <a:rPr lang="cs-CZ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cs-CZ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12160" y="3844088"/>
            <a:ext cx="2033183" cy="2033183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15282"/>
            <a:ext cx="2667000" cy="2286000"/>
          </a:xfrm>
          <a:prstGeom prst="rect">
            <a:avLst/>
          </a:prstGeom>
        </p:spPr>
      </p:pic>
      <p:pic>
        <p:nvPicPr>
          <p:cNvPr id="6" name="Obrázok 5" descr="uzol.p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9520" y="1214422"/>
            <a:ext cx="928694" cy="8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43386"/>
            <a:ext cx="2016224" cy="2271181"/>
          </a:xfrm>
          <a:prstGeom prst="rect">
            <a:avLst/>
          </a:prstGeom>
        </p:spPr>
      </p:pic>
      <p:sp>
        <p:nvSpPr>
          <p:cNvPr id="1024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880301"/>
            <a:ext cx="8147250" cy="536145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sk-SK" sz="2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Monočlánok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s elektrickým napätím 1,5 V</a:t>
            </a:r>
          </a:p>
          <a:p>
            <a:pPr marL="0" indent="0" eaLnBrk="1" hangingPunct="1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schematická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značka pre monočlánok</a:t>
            </a:r>
          </a:p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Batéria elektrických článkov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s napätím 4,5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0" indent="0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3x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monočlánok) schematická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značka pre 4,5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  batériu</a:t>
            </a:r>
          </a:p>
          <a:p>
            <a:pPr marL="271463" indent="0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Kratší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pliešok batérie, označený  </a:t>
            </a: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nazývame kladná svorka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( pól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) batérie. Dlhší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pliešok ,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označený </a:t>
            </a: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nazývame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záporná svorka ( pól ) batérie.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Batéria alebo monočlánok sú v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  elektrickom obvode zdrojom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energie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napätia - prúdu ).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2400" dirty="0">
                <a:latin typeface="Times New Roman" pitchFamily="18" charset="0"/>
                <a:cs typeface="Times New Roman" pitchFamily="18" charset="0"/>
              </a:rPr>
            </a:br>
            <a:endParaRPr lang="sk-SK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cs-CZ" sz="2400" dirty="0" smtClean="0">
              <a:latin typeface="Comic Sans MS" pitchFamily="66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02232"/>
            <a:ext cx="1008112" cy="782156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82" y="1448881"/>
            <a:ext cx="1407053" cy="80162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56642"/>
            <a:ext cx="2747924" cy="2196029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214414" y="4509120"/>
            <a:ext cx="714380" cy="17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785053" y="980728"/>
            <a:ext cx="77768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Žiarovka sa </a:t>
            </a:r>
            <a:r>
              <a:rPr lang="sk-SK" sz="2400" dirty="0"/>
              <a:t>skladá z  tenkého volfrámového vlákna zvinutého do špirály. Kovové vlákno je zatavené v  sklenej </a:t>
            </a:r>
            <a:r>
              <a:rPr lang="sk-SK" sz="2400" dirty="0" smtClean="0"/>
              <a:t>banke</a:t>
            </a:r>
            <a:r>
              <a:rPr lang="sk-SK" sz="2400" dirty="0"/>
              <a:t>, ktorá je naplnená plynom s  nízkym tlakom. Keď elektrický prúd prechádza </a:t>
            </a:r>
            <a:r>
              <a:rPr lang="sk-SK" sz="2400" dirty="0" smtClean="0"/>
              <a:t>vláknom</a:t>
            </a:r>
            <a:r>
              <a:rPr lang="sk-SK" sz="2400" dirty="0"/>
              <a:t>, rozžeraví ho </a:t>
            </a:r>
            <a:r>
              <a:rPr lang="sk-SK" sz="2400" dirty="0" smtClean="0"/>
              <a:t>a</a:t>
            </a:r>
            <a:r>
              <a:rPr lang="sk-SK" sz="2400" dirty="0"/>
              <a:t>  vlákno začne svietiť. </a:t>
            </a:r>
            <a:endParaRPr lang="sk-SK" sz="2400" dirty="0" smtClean="0"/>
          </a:p>
          <a:p>
            <a:r>
              <a:rPr lang="sk-SK" sz="2400" dirty="0"/>
              <a:t>Žiarovka máva dve svorky – jednu v spodnej časti, izolovanú od objímky. Druhou svorkou je kovový valček so závitom, ktorý slúži na zaskrutkovanie žiarovky do objímky svietidla. Na žiarovke sú vyznačené hodnoty – napr. 3,8 V, 0,3 A . To značí, že žiarovkou by mal </a:t>
            </a:r>
            <a:endParaRPr lang="sk-SK" sz="2400" dirty="0" smtClean="0"/>
          </a:p>
          <a:p>
            <a:r>
              <a:rPr lang="sk-SK" sz="2400" dirty="0" smtClean="0"/>
              <a:t>prechádzať </a:t>
            </a:r>
            <a:r>
              <a:rPr lang="sk-SK" sz="2400" dirty="0"/>
              <a:t>prúd 0,3 A, ak </a:t>
            </a:r>
            <a:endParaRPr lang="sk-SK" sz="2400" dirty="0" smtClean="0"/>
          </a:p>
          <a:p>
            <a:r>
              <a:rPr lang="sk-SK" sz="2400" dirty="0" smtClean="0"/>
              <a:t>je </a:t>
            </a:r>
            <a:r>
              <a:rPr lang="sk-SK" sz="2400" dirty="0"/>
              <a:t>na jej svorkách napätie 3,5 V</a:t>
            </a:r>
            <a:r>
              <a:rPr lang="sk-SK" sz="2400" dirty="0" smtClean="0"/>
              <a:t>.</a:t>
            </a:r>
          </a:p>
          <a:p>
            <a:r>
              <a:rPr lang="sk-SK" sz="2400" dirty="0" smtClean="0"/>
              <a:t>(čo je prúd a napätie sa dozviete </a:t>
            </a:r>
          </a:p>
          <a:p>
            <a:r>
              <a:rPr lang="sk-SK" sz="2400" dirty="0" smtClean="0"/>
              <a:t>v nasledujúcich hodinách )</a:t>
            </a:r>
            <a:endParaRPr lang="sk-SK" sz="24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2" r="33711"/>
          <a:stretch/>
        </p:blipFill>
        <p:spPr>
          <a:xfrm>
            <a:off x="5508104" y="4005064"/>
            <a:ext cx="2640423" cy="2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785786" y="764704"/>
            <a:ext cx="76328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Pozor !</a:t>
            </a:r>
          </a:p>
          <a:p>
            <a:pPr algn="just"/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Používajte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úsporné žiarovky alebo LED svetelné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zdroje.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Vydržia </a:t>
            </a:r>
            <a:r>
              <a:rPr lang="sk-SK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niekoľkonásobne dlhšie, ušetria asi 80% elektriny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 Pretože niektoré úsporné žiarovky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obsahujú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rizikové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látky ,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nepatria do bežného odpadu. V súčasnosti sa čoraz viac presadzujú aj LED žiarovky, ktoré sú ekologické s dobrými parametrami svetla, životnosťou a začínajú byť aj cenovo prístupnejšie. Ich životnosť dosahuje viac ako 40 000 hodín, zatiaľ čo spotreba je radovo v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jednotkách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wattov, v závislosti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počte použitých LED diód.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Dnes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je prakticky možné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už</a:t>
            </a: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nahradiť takmer každý typ starej 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vláknovej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technológie.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33056"/>
            <a:ext cx="2304256" cy="2083866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91703"/>
            <a:ext cx="720080" cy="10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971600" y="836712"/>
            <a:ext cx="70567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Pokus</a:t>
            </a:r>
          </a:p>
          <a:p>
            <a:pPr algn="ctr"/>
            <a:endParaRPr lang="sk-SK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Po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zapojení elektrického obvodu zloženého z 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batérie ,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vodičov a  žiarovky sa žiarovka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rozsvieti,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lebo celým obvodom i  cez žiarovku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prechádza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elektrický prúd. Elektrický obvod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uzavretý. Rovnako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zostane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elektrický obvod uzatvorený, ak sa doň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vložia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predmety z  látok, ako je </a:t>
            </a:r>
            <a:r>
              <a:rPr lang="sk-SK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hliník, meď, oceľ, tuha. Uvedené látky sú dobrými vodičmi elektrického prúdu. </a:t>
            </a:r>
          </a:p>
          <a:p>
            <a:pPr algn="just"/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však do elektrického obvodu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vložíme </a:t>
            </a:r>
            <a:r>
              <a:rPr lang="sk-SK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gumu, sklo alebo drevo,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 elektrický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obvod sa preruší.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Prúd ním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neprechádza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  žiarovka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prestane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svietiť, pretože </a:t>
            </a:r>
            <a:r>
              <a:rPr lang="sk-SK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uvedené látky sú elektrickými izolantmi. </a:t>
            </a:r>
          </a:p>
        </p:txBody>
      </p:sp>
    </p:spTree>
    <p:extLst>
      <p:ext uri="{BB962C8B-B14F-4D97-AF65-F5344CB8AC3E}">
        <p14:creationId xmlns:p14="http://schemas.microsoft.com/office/powerpoint/2010/main" val="12935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857232"/>
            <a:ext cx="256956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928670"/>
            <a:ext cx="2286016" cy="20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714356"/>
            <a:ext cx="223717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3357562"/>
            <a:ext cx="2714644" cy="206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3357562"/>
            <a:ext cx="2571768" cy="204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2555776" y="557214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V ktorom zapojení bude žiarovka svietiť  ? </a:t>
            </a:r>
            <a:endParaRPr lang="sk-SK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3214686"/>
            <a:ext cx="2741890" cy="23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58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8" y="3294276"/>
            <a:ext cx="4879788" cy="2407180"/>
          </a:xfrm>
          <a:prstGeom prst="rect">
            <a:avLst/>
          </a:prstGeom>
        </p:spPr>
      </p:pic>
      <p:sp>
        <p:nvSpPr>
          <p:cNvPr id="4" name="Obdélník 3"/>
          <p:cNvSpPr/>
          <p:nvPr/>
        </p:nvSpPr>
        <p:spPr>
          <a:xfrm>
            <a:off x="1201046" y="2924944"/>
            <a:ext cx="7492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Elektrické obvody možno zakresliť pomocou schematických značiek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85786" y="5734001"/>
            <a:ext cx="792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Väčšina značiek  má jednotné značenie , ale sú aj výnimky ( vieš , ktorých  značiek sa týkajú ? )  </a:t>
            </a:r>
            <a:endParaRPr lang="sk-SK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" y="925758"/>
            <a:ext cx="7931150" cy="20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7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6654264" cy="4439642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1115616" y="561492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Rôzne typy batérií. Povedz , kde sa ktorý typ používa v praktickom živote.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AutoShape 2" descr="data:image/jpeg;base64,/9j/4AAQSkZJRgABAQAAAQABAAD/2wCEAAkGBhMSEBUUExQTFRUWGBgXGBgXFxkYGRoWFxUVFBwYHBgaHCYeGBwkGRQXHy8gIycqLC0sFx8xNTAqNSYrLCkBCQoKDgwOGg8PGiwiHyQsLCwsLCwsLywsKiwsLCwsLCwsLC0sKSwsLCwsLCwsLCwsMSwsLCwsLCwsLCwsLCwpLP/AABEIAOEA4QMBIgACEQEDEQH/xAAcAAABBQEBAQAAAAAAAAAAAAAAAgMEBQYHAQj/xABDEAACAQIDBAYHBwMCBgIDAAABAgADEQQSIQUxQVEGImFxkaEHEzJCgbHBI1JicpLR8BSi4TPxFiRDgrLCFZM1U2P/xAAaAQACAwEBAAAAAAAAAAAAAAAABAECAwUG/8QANBEAAgECAwUGBQQCAwAAAAAAAAECAxEEITEFEkFRcRMyYZGh8IGxwdHhFCJCUjPxFSND/9oADAMBAAIRAxEAPwDuMIQgAQhCABCEIAEITJdLOmi0QadEg1NxPBf3PylZSUVdmtKlKrLdiiZ0o6WJhVKrZqpGg4L2n9pzPEbZrO5c1XzHiGI8LHSRMTiGYliSzG51O898TTwtZhcU78TlqUybflLA+UUnNyZ6PD4WnQj+7Xmy4wvS/FU91Vj2NZvnLjDekyuB10pt2i6n52mLBNtxnjVOw+EqqklxNpYOjPWKOl4X0n0T7dN17iG/aXGF6bYOpurKp5OCvz0nGfXLKDaW38r5aQDEbydR3TSNWbdlmJ19n4eEd6TcT6doYhXF0ZWHMEH5RyfMOA6bVaRvlKnmhK/IzVbM9MNVbA1Ceyot/MTbtGtUc14OMv8AHUT65HdITm+zvTAje2intRv/AFb95o8F6QcI+9mQ/iU28ReSqkXxMp4OvDWPln8jSwkTC7Wo1PYqI3cwkuaCrTWTCEIQICEIQAIQhAAhCEACEIQAIQhAAhCEACEJgvSj0zGGo+opN9s+jZTqiWO/lf8AeDJik3Zux5006eqhNGg4B3M4P9q/vMCa99b3mPr121vvO87zE4TGNTNxY9h1H+JhOlKWdzrYbHUqK3VB9eLNiKi/zWe9xEyI2tVF7EHlceXOLp9ImHt079qN9DaYOlNcDpw2hh5fyt1Rp2VhutG2rsN4lTR2+hF8zL2MD9LxjE7Qav1aZYLuZrWv2L+8qqcm7WGJ4qjCO85J9NRe0NpNUY06ZsNzPy7BJGF2WFGUC/E261hzNpDqYJ1UBUZV3ZiCB8DxMtNkdG69QfZo1vvtoP1Hf8I5GmoqyPM18XKtPelpwXI8fo+jezbhwK9h38pAxOwyMxAuBpfQ7rToGzugjqt6ldtdMqg207SD8o1tLozXU/ZerrKRbKSEbh3A980sKbxzavsjIdVy6dq6xpHrp7LOByOs2VTD4oMTWwlUKNBoWBA5kAi19eErcTXpA9ZCot73VP8AP2lXFPga060492TRVUekWITeFbyMvtnek6vSFs1ZRyuWHgZX1VoubAjXcVYNxtc31lZitjOrWSor62OlgptfVt3+8p2UeGQz+uq6TtLqrnS9memdveNN/wAwKHxE0+D9KtFvapsO1WDftOGvsUgA1Mt/h+94/s3ZQzBrlQDfQmx7JWSlBXubUnRxE1Ds8/Bn0Hg+nuCqf9XL+cFfM6S6w2Op1PYdW/KQflOBmgp4+cUnrEN0YjuJEzVd8UOT2RTfck119o+gYTiuC6eY2joahYcn63mdfOaLZ/paOgrUb9qGx8D+80VeLEqmyq8M1Z9DpEJmdn+kLCVLXc0z+IaeM0OHxSVFzIyuOakEeU1Uk9DnzpTp99NDsIQljMIQhAAkTaW06dBM9QgDgOJPISLtvpAmHU31e1wv1PITmG2dt1MRULMT2Dl2W4CZzmoj2Gwcqzu8kT+lXSrEYi60ahorfS2895Gs57jtlYkkklXJ1JzEsTzOb95oxW7LwLLxuPOLqrJHWngKUkla1uRiauBdfaRx2kH56jzjNhN8o+61+yRcTs8NvSm3wsfGaKvzQpLZf9ZeZickSVl1tDZ6IGJ6gAvzHmb+crv6Y+sVFU1C/s5bi+gPHd48DNoTU9Dn4nCzw7SnbPkRadLMwUas2igAkk9wiRiK+HfrB0IuLOpAI3cRN3s1aOGp51CisdGaqGCKN2VXW6g8L3El4HDKyE0yr1Gvaka/raRXizXva1+cuK3Kroft+g4Y4hQzrbKbF9LWFlF24d26bhKrYixp1WoUwAxey7uN1cXW2njOfbP6FL64PTqXK3ckhDRU6mxy1MwWavYu2ylAjFYUVBVc2y1EpgqtspWmxBI3m5NzcdkAVrq+h0GrTpsihaouAQMrgHrKBmsd5A3d94PgyQeuR1VGqhrWIJa53ki41mTrekPAq+SumJota9qlIMLX33XPp2yZsTpvs4ZhTxVMl2LHO2U3PDrAAACQrl5KFrplzWwra5RS3nmCBcAbrAkdbwHMxjFYK9/ss+thZgwtcC5zXtpc2twtvlhh9qUqv+m9FjpudWv+kx4Bx7indezfuJJmY/aPRjA5KtSvhkVaYLMzUlW4BPslbE+zp8Oc5VW2hQRjUpUnoM25fWioLHhZtR5za+mTpllCYWmet1XqDlpdVPP71vyzl+CojNnqtbUXPIE2vBlopt2Re0A9dszXtLei6AWtpGsJiAB1AMvYb+cf9ejbx/PnOfUqb7PYYTBrDw0u3qwNJDuNv52xFSkygm+g4gz00EO5rd8coespnMhII4qdZmO3yyfmM08WSN4I+BigwPDw0hjK3rCS4W/3goVv1KBf4wXXh4SAV7Zq3v4ErCopN2vlG/n3CdW6E7LdEatUGU1AoWmNAqKLLpztMr0B6MCu/raliiHRb6lrA3IHATqIjdGFldnndp4pN9lH4/b7hCEIycQJS7a6QLTUhTruLcjyA4nyHlGele3jhghKVDTYkM9MFithcAgbgefZMbtHb+Gqi9GqrHkQVI7LGVckh/DYbftJrL3qQNo7QaoxZgSD8bnmTzlfiCrgBr2GujFf/EiLdzvBt/POJ/rDxAPeIk3fU78Y2WRXUsIyuD652S+qkKTblmlj9m3Ejv8A53wNWkfaGXx+kQ+CQ+yx8jILpJa3Gq2z+IYSFisWaW9rjdzJPIDnE4uv6s9VmJO4A7+fcBxMjbNwYr4qnSeslPOdajaKi2uQt+JtYXOp38paFNzMcVjI4eNnm+C+4bK2LWxtfKAOrq19VpjmxG9uQG/hzl/geh2IRahpFHGhaormlVC7ghWquQC+hAN5vdh4QUFFGlQRaA94/aM7kHrMQdbgDrDTWwk7F7Tw+tNw4bQOqgsFZhe1rG514A2vwj0I8Io8ziKk5y36jOZ1dlGnTZXw9SmCOs3q1tVF/ZZqQsALfGVzLhiwCsFKAvUakxAVB7qjUs/d8Z2PZXqQPWUWTKTlYsLG+8i9wL6jhrGtv7Aw+IpsWwtCu3C6re/5hqPGS+RhbK5yali86jJUrqKnWpUHGcvlsc7XvZL87DdK62K9ea+IQVlU2sKgyj7oygGw7La850DZno3p1buadfBsuZAoqirTZSBeyuGsh5XG6VG2+g2Jw7ZkxeHbQ5VqI9MJyeyllzDWxaAFBtLbGIYZaaEV6nVqOy2NuFNFsbKPGFXA0MQqYeq/rHpr6x6iIoqOdfsqegvbje53fAw+ycZSW1WnXqhm+1q06gr2Q62QKSUvbU2vblIGKqU3LUgKa1H0RRdSjcGc1Apy2vcEEwA8/wCGcMQxtVomx9VmNTM78EytTXU/hMYrYfEYUhf68U6mXM1P1tS6aXC6XBNu6JwuFAqM9HFVfsFJNV1vTBtY5SW0BOg0JMoadJ6rlyWYsb6jUk6knfAlK+SFVaz1WNSoxZ2NyW1JPMzwnmBJNTAVALlGA7AD8pHAGt9OzjITT0NJQlDvJo8p0lGourfhJHykyljaq2tUzdji/noZFyWF909zEfGQ4p6ovTr1Kfck0XFHa7e8g71P0P7ybh9oIfey9+koKTG9uMfr1go3bvCZPDxeh0Ke168cpWZqaYv7wI8ZHx2PFJC1teA5nn3CVvRYs3XFwCSF/KupPeWkDEbXU1XLC5ViEHDTTXmNLzKFJOVuQ9iMdKNBSSs5eniTBWIVTnK1mOdmBK5UtoCRvJ327p2D0Q7Yr18PV9azOqMopltWylTcE8d1/jOMYHCms1hc3N2P3m4CfQPQLo42Ew1n9uoQxX7vVAC99t8cPN+JpYQhIA8IvMl05qbPo0i+Jo0qjn2VyjOx7xrJfTjpimzqC1HBJdsi2FxmyltezSca/wCLVrVKtarUD1iPsidyb72B3HdJUU9Q35RziRMViPVlz1qbs10pIbqik3sxN7m3CRa/SU0rFusOdt3hIuMps2oYAkkkk7+4621vrrKbGLbRjUvzzBhKSpQfAcp7QxEP5X65mpo9KqNQWuAfPu1tJv8AUI2tNu/Wx+U5hVAvpLTZ9QNSC+sKMlzfUaE8/jF50bZpnVw203N7sorztfzNfiMPUJcoykMb2IINhoAGHui263GQfUMp66PlGvVs48tfKQaGMxCjqstQd4+kk0+kttKiMvmIRnOOSzLVsNhqz3pb0W+PDzzXqSsPt90P2dZ6ZvoEdkPhcS2XpxikZWqNTr8vX0lZv1rlbzlau1MPWFjkPfb5GeNsSmf9NmX8raeDXE0WJtqrCc9kSkr0pKS99TXL6U6bhBXwxQKLfYP1d5/6ZtxN/a10vewl9srp7g6VNRRq3dlt/wAyxptoSeIysesdS85S2xqqNmBR/wAwK/K4MaqtUW+em3aR1h5ftLqcJaMTqYXEUlaUXbz9Ud26Obar1nrGsGNMUswy5CLqxvlamTqVI0zE6Six23aGIck0qoF961FLX4dQjUgsNL8BynJMNjArXpOUb8LFD5WM0GB6eY2gbisKh/8A6orn/wCzR/jmm1LdirSz+IhNSbyyOkY3oeKFmFdVFrjOQjcybki5Nrk9w3DVytsklP8AmkpvTVczGsquqrrpnYEqoAuWvdja3bzhulqVFPraVQMQRmRxU3g65avW46/aaxHS3p5WxtKnhxmp0UVFe5Ges6gLdgu65FwoJ14nS2acru6L25FR0ir4etiCMJS9VhwQAAW+1ce/kJIW/AcB5WWysClMda2Y8OA7L8e//ADWyMEqdZ99tBwUcu/mfhu32jLTbiPlFatTeyR6XAYHsV2lRO/y/IhsOp3HzvGK2z76EK3eB9Y+2C5GNkMp1NuO/wDl4vodjVWvfqV1XY6fdKnsNvI6SI+xDe6sDyuLW+Il8uIY8iBzESSpF8tu4/Qy6qyWjFamBoVO9BfDIzZ2dVU+xm/KQY5S6PVK6kMWpg7rrqT3X0HbL8DkfKKpbTprTd81whIJ4ZuQ566TVVpyyOfV2dQo/ubb8GVVHEDCYY5iMwJRRzK3HhfX4TN7MwbVG07yfmYhi1ZyN92JPYSb2HLfNGijDUtLZ23d/PuE3jHcV2cmtVliZpRXgjc+irZtJsYVIB9Umex+9oATzO8+E7POM+hbZznEvVLaBCDp7VyPkeM7NJhLeVyuKoqjPcvwV+oQhCXFTn/pq2HUxOz19TTeo9OqrWRSzZcrAmw1O8T51r4dkNmVlI4MCD4GfZU5z6a9nK+EpuVBK1LXtrZlPH4SG7K5enBzkorifPK4hhxMS9W++XFfZScNP52yFU2UfdYHylVNM3nhKsOF+hXNQ5WPlPAWQHQ2YWPz3yVUwbrvU/ONBrdkvqL2lB8hmgxG647pOp7WqDQkN2ML/wCZHOu8A/zmIkoOZHnIaT1LQqzh3W0Tv6ym3t07dqn6R6iw/wCnWK9jaDz0lVkP+37GeFuco6a4DMcZNO8kn6PzVjS09p4lOTjs/wAR+n0nX30ZfheZWnWK+ySO4yZT2s/HKw7RM3R96D9PaduLXW0l9GacY2hV/wD1t2MAT56zw7Jp+6WX8rXHg1xM3/U0m9qmV7VP0j1G3/SrkdjH95nuSjo2hr9TRrd+MZej8nb5l22zqi7mVu8ZT4i48pK2ds8IwaqbngF3D9z28t0qcLjcQrdYgjXUdxI7I5S6VIfbBU/zlpCUqjVtS9Ojg6c1O26+F/djVmrSbfb5RDYEH2W+sqMPtCm46rAySDymD8UdSMU1eEvqSGoOvP4SLiMKjtmYXYaXuQbctDH0xLDifnHP6i/tKD5GRfkTKN+8rkalRynRny8VJv5kXEkgA8T3H/E8AU7rjv1kXa201w9IsdTuVfvN+w3mSk5OxSc40ouTySIHSfbnqU9Wh+0YfpU8fzHh48pmhi39WKS7r3ty4XMr69dqjlmJLMbk9s0OwtlWGZp0IQUFY8ficVOvNy4cvAnbJwK0kzNwF+3/AHMewGHbEVbnQeSqPrHa2zKlUKVHU3gXsTwv+00Oy8EKaW0vxPbMKkt52Wh1MFRVCHaS7z08DoHoxwwX1thYAIo7usZvJj/Ryn2VU/jA8F/zNhN4d05GJd6rYQhCXFwmR9KeGz7Nc/dZG/uC/wDtNdKHp1RzbOxA/Bf9JDfSVlozWi7VIvxR89VKIOhAI5SO+zV4Zlk55OoAeqHVUkswNxfcFI13jed0UR6aTtZWuUBw1QbiGjFVR76eU0bYemfdZfym48G/eNHAH3XU9h6vk2nnJTfAzmo6Ti16r6r1Mz/8fTbcxH87Y3U2Q43WPlNFidmffpkdtree6Qv6Ae6zDzl1Ua1F5YKjPOPpl+CgqYYjeCIgCX5o1BwDd0FwSuLlLH+cpdVUKT2bNd1+f3M61McvpE5O3xl7V2KPdJHfrINbZbjhfumimmJzw1WGqIGQ9/cYnNz/AGjz0SN4I+E8uf8AfUSwuIWu66qWA7L2nuOcFyRuNreECoO8eBt5bog0BwNu8fUQtncvvvd3RlTY3Ghk3D7aqpua/fr575GOGblfu1jZEGk9SYVZ03eDa6Giw3S9h7a+Gvl/mW+F6RUX42Ph85hYTGVCL0OjS2tXh3rS6nSDtOkoLF7AC5NuHZzMw+19qmvULHduUcFX6nmZAk3ZuBNRgBJp0lAzxmPlibK1kSdjbMzG53fSa3A0lZghICrbML7+Sj6/5kOsBRphF9oj/do9sHZdzmbcNTfid9v3las7ZI0wGE3/APtnojSyTREYQayVTEyHmdE9HiWwznnVPkiD53mpmd6BrbBjtdz5/taaKNR0Rwq/+SXUIQhLGISv6QUs2FrLzpt8jLCNYmnmRhzBHiJDJi7O582On88pLww+yPY481YfSM4inZ2HIkecewfsVB+Q+ZH1iSPWS4PxXzPLTzLFzy0xH7HlNyvskjuMWihzZlU9oWx/st9Ym0XRGv8Ai/1lt9oxqUISV2s+fEX/AMO5/wDTNzyBDH9Jyv8A2mRK2w6qe6T8CD+lgD5TVYM7lb9LWPglYD+1posNYCxB5AWfyVr+RIiksXKLs43+ZxqtWdJ5PzOTVKZBsQQe2MVqZI0sD2zrlfZNGoLFV7hp5bvKZ7afQ2kLlTl77qP1AFfECaQxlOTs7p+JMMapZSic4em4HWQEdkjPRpNvBU+E1+J6PMuqnTnvX9aEjxtK6ts5raoGHMWYeK/WOxm9Vn0NnGhU19faM0+yvusD3yO+Bce7fu1l8+AQ7rr3Ro4Rx7LBvnNFVfEXns6L7vp+TPFbHkYr1h7+8XlzVB9+n5SM+FpncSv87ZoqiYlPAzjp9ityqd6kflP0M9/owfZYHsOh89JLfZrcCD5SNUoMu8ES6kmKTpTh3kCYBswFrX/nxmqwWFWhTu3tbrdvASg2Lb1wJ3C5l0aT4h72Nh7I5Dn3yk5qKGMJhpV524cRWDwrValz7R8AP2Amso0QqhRuH8vIuzcEKa9p3n6SaYqrvNnfqOKSpw0QulvkqnI9ER8GWF2dQ6FU7YKmfvXPnb6S9lX0YoZMHRH4Af1db6y0jcdDgVHeb6hCEJJmEIQgB88bfo5MVWXlUcf3GM4A6VB+D5Ostem9LLj8QBuLk+OvzlTgPabtR/Jc30iX8rHqd69JS8ExUIlXB3a909vMDqLM9iqO8fW31Fo3eNFyK3tug9WD1bkAhrXIAOlr8JKVxfFV+wina93bkavANlW98q9+VPPPSPivwl/Q0QEXAGt1AHxFiUmL2RjFdanrfVlFbL6zKUVwddWQg3B7CN00mztkIetRqsAR7rLUQ6k8LX1PvC8QnFU5pydrNcMvfwOBiKiqLeXEg9Huj+Wo71MSyqW6qG+VxYEu2Y2zEte4OnhLyuOqbXNiwuM17B2A6yXO4byDIlTZtVNyqw1vlJU24abj8bxFbaiJZXV0OpF05knTIQ3HeIxiqka8V2ebvw1sJU7KXIq8eoa5FmPFgFcjvelZx/3LM9WPWJue+5v46GaHG1lqC4YPy1Vzv/FkqjxMoMSOt/v/AO2sijdHp8Kk42YhqpPtAP8AmFz47/OR3w1M8GXuOYeDa+ceIljg+j39QrWqU2XK1wrkOCBcEqRe17X7CYy6u7nIjEU6NKO9p0y/HoUpwH3XRuy+XybTwMh4rAEe3TI+FvPdPSozDISCbALqbk2Hx1O7tmiGw69LL6xCo0DdZcp4EWvr3TWTjFpN6icK7s7tZcHbP4/gyS4MA3Fx2Rx6ehj67p440kXG1BMmbE2chU3UeFuIl0lIDQAASHsVfs5PH88IamMo7raWgpIsCJWOU5JUcpCesZ6IUBdh2kDxIECh2vCU8tNRyUDwAEdngnsdPOBCEIAEIQgBxX0kUMu0KnaFPiJntnr9oBzDDxVh9Z0D0s7NUPSq7mYMh/7bEfMznyEowYW0IPhFJZTPSUH2mGUVyt9CNsHZlNlZqj5bkIlnCnNxaxIuAOHGQ62Kq0nKNYlTY3/eTfUWvkcqD7rqHXy/aRcbharHMVDWAF0ObQCw03jSw+AjFoz8Tkb1fDqyvH6/Q9p7XX3gR5iSKNZWcMjjNly2IuCM2bUXBGvIymKyVTpK1ILdQ4ctdtLggC2bvHGUdBcDb/kpyW7VV/R+hdjCVVzvlotnKfZlC5AB1dVqWLNY+6TfWJxeMajUrmjUtekr3RGo9Zaqi+Vtb2JBPbbhGhmRXFKq1s9lQkPTayq9teN72k3D9IyqFa9IOmVb26ws+oGRzfeNwPCKzpVI523va59BWcoS7ra6l9iNt4jCvT9Y4rrWpO4uoQq6U/WWuu9ToIpela1UpGpRqotawRmFN6ZbdbU6ag2Jte0hYjbODxfqruUNMOqi4W2dMhBV9G05NwitpbM/5HD0KbhjTdDdrpdVZiSL6EgNznN7OH7d+Npccrc8+XIiLaeWZ5iXpi9NDTFiborAWPEmm+ZfBpR4kdb/ABb6keBjVfZ3qkZGdVcOzI3q2fNc3Vkq073PAq27XuiBUY1agLCysugUHetyAT7IjkKaWadzs4PGWkoOOb5ErDYYOQoJDk6aXFrX3jW/wj9HAtTqo+T1mUhrKbEgcLe1b4RjAm1RT2/Q85c+s4W+H+DvP/bxkuUVkzpYhvu6porq1bCBadQ0Hp1BWN0pv7oCtc59w9kW04xvaGIp1sWKqO7BjfK970zbVQDpl5WPZPNpEMQTmDaDKy20776/5kfDe2vf9DLR7ydxL9DGMHUvwfy95lWg0HdEsNItBoIETQcitC42R/p/H9pMUyLs0fZ+P0klZKMJ95jqxQMSJ4Wkmdj2vi8ovIWA2yRVVjqqsCQN9gQfpImNxOY24CK2Hst2fKBe5soG8k9ko3nkMxpRUW5n0XQrB1VhuYAjuIuI5GcHSK00U71VQe8ACPToHkHqEIQgQEIQgBgfS9S/5ek3JyPFT+05QW7ZvPSttb1mIWh7tIXPa7Aa/AW8TMC2G5GJVJJyZ6rAUpRoRvxzPMxnjVyOHhG6isJCNWoDz7pncd3PAs/6zNo1mt94X898Q2EpndmTuOYfpbX+6RKWKDb4r1o4NLqpJClTBUKmsfIW2z290q3HQ5W8Gtf4Xjy+tqZ1cgHKGPrOqWCXICk6E6mMioe+PU8UbWvpyOo8DpNe3djn1Nk/0l5j1GkadPI6MoNqlyLrlYAAneLHuMSxZM5wzuDmWyoxtlK9bqHf1hy4wp17BgLrmXKcjEXW97WNxa/AWjtevnzkimWIUA2NMqV0uMt1NwBvI3Se03smk/fic+pg61PNx8sxLbSrUgSwR7LTJupR+ve1ihGokY7WVusVZMx3nUEj8Vrm1+POIqVaiA51Nja+YZ1Nt3WFx5xo16boEIKgMWBTX2gBax3+zzlnQg80iaONq0XztzLbAY4XAzApe5G8biLkWPylqoUjqG2vum44e4b8uSzBtTsdD9JJwuIq65TmyjMb23A99+PCLzwz1TOjHacJv96a6Zry/wBmoqoGuoKZhprdDp8Sh3HiJHSgyuuYWvex0I3HiNDILbYq0+rWRhuHWGYc957DfQx3A41HcWI4m273TKRg01kP/qac6UlGS0eXHT4ENDoJ6BPANBPUkmyLrAf6fjJCxnAj7MR+WQvLVijIWPxNhYcZIr1colGtfM5kNmlKnvO4/QpFiAOM6z6N+jYRf6hhzFO/LcW+O4fGY3oX0bOIrKtjb2nPJL/M/wA3TtdGiEUKoAVQAAOAE1ow/kzn7UxX/lH4i4QhGjgBCEIAEIQgBzL0hdD8RVxJrUaZqKVFwtswI03bz8JzyvQamcrqyHkwIPgZ9ISNjdmUqwtVpo4/EAZhOim7o62G2nKlFQkrpHzjUFxa9u0b5HNA21a/aRY+I3zte1fRVhKlzSzUT+E5l/S37zHbW9FeLpXNMpWX8PVb9J/eYSpSR1qW0aM3rZ+PuxgcThlBvYACwvYm57bRhsEL6b/wm/lLnGbMqUWtUpvTPJgR89PCQ3w6neBfnuPiJnmPRcWtEytOZON/n4R9caLayUaYXUk6c/qYy1MDgxvvIAPlC5LiuDEJWU7tI/nNuBkZ8He5Fltx5xGV7bxf+cYZEOMtLE6niiDxXuNot8re0qnttlbxW1/jeV9PFEGzRxq68/CXUmtBapQpVO/FMdfZ6n2WK9jC4/Uuv9s8w+HamSTSWqN1x1ra3uMuqtpvIiVqcjeOpXIOviP3mnatqzEKmyoPODt6kn/5UOLetfjdKyhwd4Clx1rWY7xpr2St2WB/Ui2672tu9h919ZPaqG9rK/5hfz9oeMMLTpq2azggNYAgi5Ugb9QNectCUI6HPns+tF5K/QaUaCeqJ6BPRFz0iRdYPSmIvNEYf/TEj4zEWFhvMsLWvJkfGYjMbDdF7N2f6xxYHeNB7xPDvkejSLG3EzqXo36M6+vcdVdKfa24t8N3+0Ix33YviKyw1O/E1fRXYAwtAAgesbVz2/d7hul1CEeStkeRlJzbkwhCEkqEIQgAQhCABCEIAEIQgA1iMKjrldVYcmAI85mdq+jPBVtVQ0m50zYfFTcTVwkOKeppCrOm7wbRyPavojxCXNF0qj7p6rW/8T5TH7Q2HXoaVaTp2lSB4jSfRkS9MEEEAg7wdR4TF0E9DpUtq1Y5TV/Q+Z2GnPvjYo63uxvwJuPlpO87W9HmCr3JperY+9TOU+HsnwmO2p6H6ouaFVXH3X6p8RcTF0ZI6dLadGeuRzJsKpHA67+Qkf1aHTT4jKfOaLavRfEYc3rUHX8Vrj9S6Sty336jt1mVmjoxqRmrqzK1sGRuJHfuhSxVtGk84cdu61gdLd0TWsQLa2G7jeFyXFPTIjHGLfd9I/SbkY0yA6EEHXRl5cjunuEw72vbQ7rcpJVq2juSg0UgBjIqc9O+OKYEItfWWpyoGIzVCP5eSa9bQLPcLs0O4NjccuPZ2w1IjHdvJmg6H9HmxFZV3X1Y/dQbz3ncJ2/C4ZaaKiCyqAAOwSk6GdH/AOmoDMPtHsW7BbRfhfxmgjlOG6jy2OxLr1PBBCEJqIhCEIAEIQgAQhCABCEIAEIQgAQhCABCEIAEIQgB4RKPavQjB4jV6KhvvJ1D5S9hIaT1LwnKDvF2OYbW9Dx1OHrX/DUGv6lH0mN2r0OxeHJ9ZRaw95RmXxX6z6BnhEylRi9DoUtp1oZSzPme28eMkUqwAtad52t0RwuJv6yimY+8BlbxGp+Mxu1vQ+N+HrEfhqC/9w+omMqElodSltSjPKeRz0KrDWxjTYBRrqLct0udp9B8bh9Xosyj3k648tR4Sqw6kuq63uBbje+60xcWtTowqU5rei7kHGYZywsCbWvYHQdvKdG9F/Rk1D6+opyIeqD7z87cQPnNv0S6NLhaNmA9Y/Wc79baLfkP3l6BaNQo2zZ5/FbRc4unFfE9hCEYOOEIQgAQhCABCEIAEIQgAQhCABCEIAEIQgAQhCABCEIAEIQgAQhCABCEIAeGc8xn/wCSp/mb/wAmhCZ1OA5hdZdGdEEIQmgmEIQgAQhCABCEIAEIQg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data:image/jpeg;base64,/9j/4AAQSkZJRgABAQAAAQABAAD/2wCEAAkGBhMSEBUUExQTFRUWGBgXGBgXFxkYGRoWFxUVFBwYHBgaHCYeGBwkGRQXHy8gIycqLC0sFx8xNTAqNSYrLCkBCQoKDgwOGg8PGiwiHyQsLCwsLCwsLywsKiwsLCwsLCwsLC0sKSwsLCwsLCwsLCwsMSwsLCwsLCwsLCwsLCwpLP/AABEIAOEA4QMBIgACEQEDEQH/xAAcAAABBQEBAQAAAAAAAAAAAAAAAgMEBQYHAQj/xABDEAACAQIDBAYHBwMCBgIDAAABAgADEQQSIQUxQVEGImFxkaEHEzJCgbHBI1JicpLR8BSi4TPxFiRDgrLCFZM1U2P/xAAaAQACAwEBAAAAAAAAAAAAAAAABAECAwUG/8QANBEAAgECAwUGBQQCAwAAAAAAAAECAxEEITEFEkFRcRMyYZGh8IGxwdHhFCJCUjPxFSND/9oADAMBAAIRAxEAPwDuMIQgAQhCABCEIAEITJdLOmi0QadEg1NxPBf3PylZSUVdmtKlKrLdiiZ0o6WJhVKrZqpGg4L2n9pzPEbZrO5c1XzHiGI8LHSRMTiGYliSzG51O898TTwtZhcU78TlqUybflLA+UUnNyZ6PD4WnQj+7Xmy4wvS/FU91Vj2NZvnLjDekyuB10pt2i6n52mLBNtxnjVOw+EqqklxNpYOjPWKOl4X0n0T7dN17iG/aXGF6bYOpurKp5OCvz0nGfXLKDaW38r5aQDEbydR3TSNWbdlmJ19n4eEd6TcT6doYhXF0ZWHMEH5RyfMOA6bVaRvlKnmhK/IzVbM9MNVbA1Ceyot/MTbtGtUc14OMv8AHUT65HdITm+zvTAje2intRv/AFb95o8F6QcI+9mQ/iU28ReSqkXxMp4OvDWPln8jSwkTC7Wo1PYqI3cwkuaCrTWTCEIQICEIQAIQhAAhCEACEIQAIQhAAhCEACEJgvSj0zGGo+opN9s+jZTqiWO/lf8AeDJik3Zux5006eqhNGg4B3M4P9q/vMCa99b3mPr121vvO87zE4TGNTNxY9h1H+JhOlKWdzrYbHUqK3VB9eLNiKi/zWe9xEyI2tVF7EHlceXOLp9ImHt079qN9DaYOlNcDpw2hh5fyt1Rp2VhutG2rsN4lTR2+hF8zL2MD9LxjE7Qav1aZYLuZrWv2L+8qqcm7WGJ4qjCO85J9NRe0NpNUY06ZsNzPy7BJGF2WFGUC/E261hzNpDqYJ1UBUZV3ZiCB8DxMtNkdG69QfZo1vvtoP1Hf8I5GmoqyPM18XKtPelpwXI8fo+jezbhwK9h38pAxOwyMxAuBpfQ7rToGzugjqt6ldtdMqg207SD8o1tLozXU/ZerrKRbKSEbh3A980sKbxzavsjIdVy6dq6xpHrp7LOByOs2VTD4oMTWwlUKNBoWBA5kAi19eErcTXpA9ZCot73VP8AP2lXFPga060492TRVUekWITeFbyMvtnek6vSFs1ZRyuWHgZX1VoubAjXcVYNxtc31lZitjOrWSor62OlgptfVt3+8p2UeGQz+uq6TtLqrnS9memdveNN/wAwKHxE0+D9KtFvapsO1WDftOGvsUgA1Mt/h+94/s3ZQzBrlQDfQmx7JWSlBXubUnRxE1Ds8/Bn0Hg+nuCqf9XL+cFfM6S6w2Op1PYdW/KQflOBmgp4+cUnrEN0YjuJEzVd8UOT2RTfck119o+gYTiuC6eY2joahYcn63mdfOaLZ/paOgrUb9qGx8D+80VeLEqmyq8M1Z9DpEJmdn+kLCVLXc0z+IaeM0OHxSVFzIyuOakEeU1Uk9DnzpTp99NDsIQljMIQhAAkTaW06dBM9QgDgOJPISLtvpAmHU31e1wv1PITmG2dt1MRULMT2Dl2W4CZzmoj2Gwcqzu8kT+lXSrEYi60ahorfS2895Gs57jtlYkkklXJ1JzEsTzOb95oxW7LwLLxuPOLqrJHWngKUkla1uRiauBdfaRx2kH56jzjNhN8o+61+yRcTs8NvSm3wsfGaKvzQpLZf9ZeZickSVl1tDZ6IGJ6gAvzHmb+crv6Y+sVFU1C/s5bi+gPHd48DNoTU9Dn4nCzw7SnbPkRadLMwUas2igAkk9wiRiK+HfrB0IuLOpAI3cRN3s1aOGp51CisdGaqGCKN2VXW6g8L3El4HDKyE0yr1Gvaka/raRXizXva1+cuK3Kroft+g4Y4hQzrbKbF9LWFlF24d26bhKrYixp1WoUwAxey7uN1cXW2njOfbP6FL64PTqXK3ckhDRU6mxy1MwWavYu2ylAjFYUVBVc2y1EpgqtspWmxBI3m5NzcdkAVrq+h0GrTpsihaouAQMrgHrKBmsd5A3d94PgyQeuR1VGqhrWIJa53ki41mTrekPAq+SumJota9qlIMLX33XPp2yZsTpvs4ZhTxVMl2LHO2U3PDrAAACQrl5KFrplzWwra5RS3nmCBcAbrAkdbwHMxjFYK9/ss+thZgwtcC5zXtpc2twtvlhh9qUqv+m9FjpudWv+kx4Bx7indezfuJJmY/aPRjA5KtSvhkVaYLMzUlW4BPslbE+zp8Oc5VW2hQRjUpUnoM25fWioLHhZtR5za+mTpllCYWmet1XqDlpdVPP71vyzl+CojNnqtbUXPIE2vBlopt2Re0A9dszXtLei6AWtpGsJiAB1AMvYb+cf9ejbx/PnOfUqb7PYYTBrDw0u3qwNJDuNv52xFSkygm+g4gz00EO5rd8coespnMhII4qdZmO3yyfmM08WSN4I+BigwPDw0hjK3rCS4W/3goVv1KBf4wXXh4SAV7Zq3v4ErCopN2vlG/n3CdW6E7LdEatUGU1AoWmNAqKLLpztMr0B6MCu/raliiHRb6lrA3IHATqIjdGFldnndp4pN9lH4/b7hCEIycQJS7a6QLTUhTruLcjyA4nyHlGele3jhghKVDTYkM9MFithcAgbgefZMbtHb+Gqi9GqrHkQVI7LGVckh/DYbftJrL3qQNo7QaoxZgSD8bnmTzlfiCrgBr2GujFf/EiLdzvBt/POJ/rDxAPeIk3fU78Y2WRXUsIyuD652S+qkKTblmlj9m3Ejv8A53wNWkfaGXx+kQ+CQ+yx8jILpJa3Gq2z+IYSFisWaW9rjdzJPIDnE4uv6s9VmJO4A7+fcBxMjbNwYr4qnSeslPOdajaKi2uQt+JtYXOp38paFNzMcVjI4eNnm+C+4bK2LWxtfKAOrq19VpjmxG9uQG/hzl/geh2IRahpFHGhaormlVC7ghWquQC+hAN5vdh4QUFFGlQRaA94/aM7kHrMQdbgDrDTWwk7F7Tw+tNw4bQOqgsFZhe1rG514A2vwj0I8Io8ziKk5y36jOZ1dlGnTZXw9SmCOs3q1tVF/ZZqQsALfGVzLhiwCsFKAvUakxAVB7qjUs/d8Z2PZXqQPWUWTKTlYsLG+8i9wL6jhrGtv7Aw+IpsWwtCu3C6re/5hqPGS+RhbK5yali86jJUrqKnWpUHGcvlsc7XvZL87DdK62K9ea+IQVlU2sKgyj7oygGw7La850DZno3p1buadfBsuZAoqirTZSBeyuGsh5XG6VG2+g2Jw7ZkxeHbQ5VqI9MJyeyllzDWxaAFBtLbGIYZaaEV6nVqOy2NuFNFsbKPGFXA0MQqYeq/rHpr6x6iIoqOdfsqegvbje53fAw+ycZSW1WnXqhm+1q06gr2Q62QKSUvbU2vblIGKqU3LUgKa1H0RRdSjcGc1Apy2vcEEwA8/wCGcMQxtVomx9VmNTM78EytTXU/hMYrYfEYUhf68U6mXM1P1tS6aXC6XBNu6JwuFAqM9HFVfsFJNV1vTBtY5SW0BOg0JMoadJ6rlyWYsb6jUk6knfAlK+SFVaz1WNSoxZ2NyW1JPMzwnmBJNTAVALlGA7AD8pHAGt9OzjITT0NJQlDvJo8p0lGourfhJHykyljaq2tUzdji/noZFyWF909zEfGQ4p6ovTr1Kfck0XFHa7e8g71P0P7ybh9oIfey9+koKTG9uMfr1go3bvCZPDxeh0Ke168cpWZqaYv7wI8ZHx2PFJC1teA5nn3CVvRYs3XFwCSF/KupPeWkDEbXU1XLC5ViEHDTTXmNLzKFJOVuQ9iMdKNBSSs5eniTBWIVTnK1mOdmBK5UtoCRvJ327p2D0Q7Yr18PV9azOqMopltWylTcE8d1/jOMYHCms1hc3N2P3m4CfQPQLo42Ew1n9uoQxX7vVAC99t8cPN+JpYQhIA8IvMl05qbPo0i+Jo0qjn2VyjOx7xrJfTjpimzqC1HBJdsi2FxmyltezSca/wCLVrVKtarUD1iPsidyb72B3HdJUU9Q35RziRMViPVlz1qbs10pIbqik3sxN7m3CRa/SU0rFusOdt3hIuMps2oYAkkkk7+4621vrrKbGLbRjUvzzBhKSpQfAcp7QxEP5X65mpo9KqNQWuAfPu1tJv8AUI2tNu/Wx+U5hVAvpLTZ9QNSC+sKMlzfUaE8/jF50bZpnVw203N7sorztfzNfiMPUJcoykMb2IINhoAGHui263GQfUMp66PlGvVs48tfKQaGMxCjqstQd4+kk0+kttKiMvmIRnOOSzLVsNhqz3pb0W+PDzzXqSsPt90P2dZ6ZvoEdkPhcS2XpxikZWqNTr8vX0lZv1rlbzlau1MPWFjkPfb5GeNsSmf9NmX8raeDXE0WJtqrCc9kSkr0pKS99TXL6U6bhBXwxQKLfYP1d5/6ZtxN/a10vewl9srp7g6VNRRq3dlt/wAyxptoSeIysesdS85S2xqqNmBR/wAwK/K4MaqtUW+em3aR1h5ftLqcJaMTqYXEUlaUXbz9Ud26Obar1nrGsGNMUswy5CLqxvlamTqVI0zE6Six23aGIck0qoF961FLX4dQjUgsNL8BynJMNjArXpOUb8LFD5WM0GB6eY2gbisKh/8A6orn/wCzR/jmm1LdirSz+IhNSbyyOkY3oeKFmFdVFrjOQjcybki5Nrk9w3DVytsklP8AmkpvTVczGsquqrrpnYEqoAuWvdja3bzhulqVFPraVQMQRmRxU3g65avW46/aaxHS3p5WxtKnhxmp0UVFe5Ges6gLdgu65FwoJ14nS2acru6L25FR0ir4etiCMJS9VhwQAAW+1ce/kJIW/AcB5WWysClMda2Y8OA7L8e//ADWyMEqdZ99tBwUcu/mfhu32jLTbiPlFatTeyR6XAYHsV2lRO/y/IhsOp3HzvGK2z76EK3eB9Y+2C5GNkMp1NuO/wDl4vodjVWvfqV1XY6fdKnsNvI6SI+xDe6sDyuLW+Il8uIY8iBzESSpF8tu4/Qy6qyWjFamBoVO9BfDIzZ2dVU+xm/KQY5S6PVK6kMWpg7rrqT3X0HbL8DkfKKpbTprTd81whIJ4ZuQ566TVVpyyOfV2dQo/ubb8GVVHEDCYY5iMwJRRzK3HhfX4TN7MwbVG07yfmYhi1ZyN92JPYSb2HLfNGijDUtLZ23d/PuE3jHcV2cmtVliZpRXgjc+irZtJsYVIB9Umex+9oATzO8+E7POM+hbZznEvVLaBCDp7VyPkeM7NJhLeVyuKoqjPcvwV+oQhCXFTn/pq2HUxOz19TTeo9OqrWRSzZcrAmw1O8T51r4dkNmVlI4MCD4GfZU5z6a9nK+EpuVBK1LXtrZlPH4SG7K5enBzkorifPK4hhxMS9W++XFfZScNP52yFU2UfdYHylVNM3nhKsOF+hXNQ5WPlPAWQHQ2YWPz3yVUwbrvU/ONBrdkvqL2lB8hmgxG647pOp7WqDQkN2ML/wCZHOu8A/zmIkoOZHnIaT1LQqzh3W0Tv6ym3t07dqn6R6iw/wCnWK9jaDz0lVkP+37GeFuco6a4DMcZNO8kn6PzVjS09p4lOTjs/wAR+n0nX30ZfheZWnWK+ySO4yZT2s/HKw7RM3R96D9PaduLXW0l9GacY2hV/wD1t2MAT56zw7Jp+6WX8rXHg1xM3/U0m9qmV7VP0j1G3/SrkdjH95nuSjo2hr9TRrd+MZej8nb5l22zqi7mVu8ZT4i48pK2ds8IwaqbngF3D9z28t0qcLjcQrdYgjXUdxI7I5S6VIfbBU/zlpCUqjVtS9Ojg6c1O26+F/djVmrSbfb5RDYEH2W+sqMPtCm46rAySDymD8UdSMU1eEvqSGoOvP4SLiMKjtmYXYaXuQbctDH0xLDifnHP6i/tKD5GRfkTKN+8rkalRynRny8VJv5kXEkgA8T3H/E8AU7rjv1kXa201w9IsdTuVfvN+w3mSk5OxSc40ouTySIHSfbnqU9Wh+0YfpU8fzHh48pmhi39WKS7r3ty4XMr69dqjlmJLMbk9s0OwtlWGZp0IQUFY8ficVOvNy4cvAnbJwK0kzNwF+3/AHMewGHbEVbnQeSqPrHa2zKlUKVHU3gXsTwv+00Oy8EKaW0vxPbMKkt52Wh1MFRVCHaS7z08DoHoxwwX1thYAIo7usZvJj/Ryn2VU/jA8F/zNhN4d05GJd6rYQhCXFwmR9KeGz7Nc/dZG/uC/wDtNdKHp1RzbOxA/Bf9JDfSVlozWi7VIvxR89VKIOhAI5SO+zV4Zlk55OoAeqHVUkswNxfcFI13jed0UR6aTtZWuUBw1QbiGjFVR76eU0bYemfdZfym48G/eNHAH3XU9h6vk2nnJTfAzmo6Ti16r6r1Mz/8fTbcxH87Y3U2Q43WPlNFidmffpkdtree6Qv6Ae6zDzl1Ua1F5YKjPOPpl+CgqYYjeCIgCX5o1BwDd0FwSuLlLH+cpdVUKT2bNd1+f3M61McvpE5O3xl7V2KPdJHfrINbZbjhfumimmJzw1WGqIGQ9/cYnNz/AGjz0SN4I+E8uf8AfUSwuIWu66qWA7L2nuOcFyRuNreECoO8eBt5bog0BwNu8fUQtncvvvd3RlTY3Ghk3D7aqpua/fr575GOGblfu1jZEGk9SYVZ03eDa6Giw3S9h7a+Gvl/mW+F6RUX42Ph85hYTGVCL0OjS2tXh3rS6nSDtOkoLF7AC5NuHZzMw+19qmvULHduUcFX6nmZAk3ZuBNRgBJp0lAzxmPlibK1kSdjbMzG53fSa3A0lZghICrbML7+Sj6/5kOsBRphF9oj/do9sHZdzmbcNTfid9v3las7ZI0wGE3/APtnojSyTREYQayVTEyHmdE9HiWwznnVPkiD53mpmd6BrbBjtdz5/taaKNR0Rwq/+SXUIQhLGISv6QUs2FrLzpt8jLCNYmnmRhzBHiJDJi7O582On88pLww+yPY481YfSM4inZ2HIkecewfsVB+Q+ZH1iSPWS4PxXzPLTzLFzy0xH7HlNyvskjuMWihzZlU9oWx/st9Ym0XRGv8Ai/1lt9oxqUISV2s+fEX/AMO5/wDTNzyBDH9Jyv8A2mRK2w6qe6T8CD+lgD5TVYM7lb9LWPglYD+1posNYCxB5AWfyVr+RIiksXKLs43+ZxqtWdJ5PzOTVKZBsQQe2MVqZI0sD2zrlfZNGoLFV7hp5bvKZ7afQ2kLlTl77qP1AFfECaQxlOTs7p+JMMapZSic4em4HWQEdkjPRpNvBU+E1+J6PMuqnTnvX9aEjxtK6ts5raoGHMWYeK/WOxm9Vn0NnGhU19faM0+yvusD3yO+Bce7fu1l8+AQ7rr3Ro4Rx7LBvnNFVfEXns6L7vp+TPFbHkYr1h7+8XlzVB9+n5SM+FpncSv87ZoqiYlPAzjp9ityqd6kflP0M9/owfZYHsOh89JLfZrcCD5SNUoMu8ES6kmKTpTh3kCYBswFrX/nxmqwWFWhTu3tbrdvASg2Lb1wJ3C5l0aT4h72Nh7I5Dn3yk5qKGMJhpV524cRWDwrValz7R8AP2Amso0QqhRuH8vIuzcEKa9p3n6SaYqrvNnfqOKSpw0QulvkqnI9ER8GWF2dQ6FU7YKmfvXPnb6S9lX0YoZMHRH4Af1db6y0jcdDgVHeb6hCEJJmEIQgB88bfo5MVWXlUcf3GM4A6VB+D5Ostem9LLj8QBuLk+OvzlTgPabtR/Jc30iX8rHqd69JS8ExUIlXB3a909vMDqLM9iqO8fW31Fo3eNFyK3tug9WD1bkAhrXIAOlr8JKVxfFV+wina93bkavANlW98q9+VPPPSPivwl/Q0QEXAGt1AHxFiUmL2RjFdanrfVlFbL6zKUVwddWQg3B7CN00mztkIetRqsAR7rLUQ6k8LX1PvC8QnFU5pydrNcMvfwOBiKiqLeXEg9Huj+Wo71MSyqW6qG+VxYEu2Y2zEte4OnhLyuOqbXNiwuM17B2A6yXO4byDIlTZtVNyqw1vlJU24abj8bxFbaiJZXV0OpF05knTIQ3HeIxiqka8V2ebvw1sJU7KXIq8eoa5FmPFgFcjvelZx/3LM9WPWJue+5v46GaHG1lqC4YPy1Vzv/FkqjxMoMSOt/v/AO2sijdHp8Kk42YhqpPtAP8AmFz47/OR3w1M8GXuOYeDa+ceIljg+j39QrWqU2XK1wrkOCBcEqRe17X7CYy6u7nIjEU6NKO9p0y/HoUpwH3XRuy+XybTwMh4rAEe3TI+FvPdPSozDISCbALqbk2Hx1O7tmiGw69LL6xCo0DdZcp4EWvr3TWTjFpN6icK7s7tZcHbP4/gyS4MA3Fx2Rx6ehj67p440kXG1BMmbE2chU3UeFuIl0lIDQAASHsVfs5PH88IamMo7raWgpIsCJWOU5JUcpCesZ6IUBdh2kDxIECh2vCU8tNRyUDwAEdngnsdPOBCEIAEIQgBxX0kUMu0KnaFPiJntnr9oBzDDxVh9Z0D0s7NUPSq7mYMh/7bEfMznyEowYW0IPhFJZTPSUH2mGUVyt9CNsHZlNlZqj5bkIlnCnNxaxIuAOHGQ62Kq0nKNYlTY3/eTfUWvkcqD7rqHXy/aRcbharHMVDWAF0ObQCw03jSw+AjFoz8Tkb1fDqyvH6/Q9p7XX3gR5iSKNZWcMjjNly2IuCM2bUXBGvIymKyVTpK1ILdQ4ctdtLggC2bvHGUdBcDb/kpyW7VV/R+hdjCVVzvlotnKfZlC5AB1dVqWLNY+6TfWJxeMajUrmjUtekr3RGo9Zaqi+Vtb2JBPbbhGhmRXFKq1s9lQkPTayq9teN72k3D9IyqFa9IOmVb26ws+oGRzfeNwPCKzpVI523va59BWcoS7ra6l9iNt4jCvT9Y4rrWpO4uoQq6U/WWuu9ToIpela1UpGpRqotawRmFN6ZbdbU6ag2Jte0hYjbODxfqruUNMOqi4W2dMhBV9G05NwitpbM/5HD0KbhjTdDdrpdVZiSL6EgNznN7OH7d+Npccrc8+XIiLaeWZ5iXpi9NDTFiborAWPEmm+ZfBpR4kdb/ABb6keBjVfZ3qkZGdVcOzI3q2fNc3Vkq073PAq27XuiBUY1agLCysugUHetyAT7IjkKaWadzs4PGWkoOOb5ErDYYOQoJDk6aXFrX3jW/wj9HAtTqo+T1mUhrKbEgcLe1b4RjAm1RT2/Q85c+s4W+H+DvP/bxkuUVkzpYhvu6porq1bCBadQ0Hp1BWN0pv7oCtc59w9kW04xvaGIp1sWKqO7BjfK970zbVQDpl5WPZPNpEMQTmDaDKy20776/5kfDe2vf9DLR7ydxL9DGMHUvwfy95lWg0HdEsNItBoIETQcitC42R/p/H9pMUyLs0fZ+P0klZKMJ95jqxQMSJ4Wkmdj2vi8ovIWA2yRVVjqqsCQN9gQfpImNxOY24CK2Hst2fKBe5soG8k9ko3nkMxpRUW5n0XQrB1VhuYAjuIuI5GcHSK00U71VQe8ACPToHkHqEIQgQEIQgBgfS9S/5ek3JyPFT+05QW7ZvPSttb1mIWh7tIXPa7Aa/AW8TMC2G5GJVJJyZ6rAUpRoRvxzPMxnjVyOHhG6isJCNWoDz7pncd3PAs/6zNo1mt94X898Q2EpndmTuOYfpbX+6RKWKDb4r1o4NLqpJClTBUKmsfIW2z290q3HQ5W8Gtf4Xjy+tqZ1cgHKGPrOqWCXICk6E6mMioe+PU8UbWvpyOo8DpNe3djn1Nk/0l5j1GkadPI6MoNqlyLrlYAAneLHuMSxZM5wzuDmWyoxtlK9bqHf1hy4wp17BgLrmXKcjEXW97WNxa/AWjtevnzkimWIUA2NMqV0uMt1NwBvI3Se03smk/fic+pg61PNx8sxLbSrUgSwR7LTJupR+ve1ihGokY7WVusVZMx3nUEj8Vrm1+POIqVaiA51Nja+YZ1Nt3WFx5xo16boEIKgMWBTX2gBax3+zzlnQg80iaONq0XztzLbAY4XAzApe5G8biLkWPylqoUjqG2vum44e4b8uSzBtTsdD9JJwuIq65TmyjMb23A99+PCLzwz1TOjHacJv96a6Zry/wBmoqoGuoKZhprdDp8Sh3HiJHSgyuuYWvex0I3HiNDILbYq0+rWRhuHWGYc957DfQx3A41HcWI4m273TKRg01kP/qac6UlGS0eXHT4ENDoJ6BPANBPUkmyLrAf6fjJCxnAj7MR+WQvLVijIWPxNhYcZIr1colGtfM5kNmlKnvO4/QpFiAOM6z6N+jYRf6hhzFO/LcW+O4fGY3oX0bOIrKtjb2nPJL/M/wA3TtdGiEUKoAVQAAOAE1ow/kzn7UxX/lH4i4QhGjgBCEIAEIQgBzL0hdD8RVxJrUaZqKVFwtswI03bz8JzyvQamcrqyHkwIPgZ9ISNjdmUqwtVpo4/EAZhOim7o62G2nKlFQkrpHzjUFxa9u0b5HNA21a/aRY+I3zte1fRVhKlzSzUT+E5l/S37zHbW9FeLpXNMpWX8PVb9J/eYSpSR1qW0aM3rZ+PuxgcThlBvYACwvYm57bRhsEL6b/wm/lLnGbMqUWtUpvTPJgR89PCQ3w6neBfnuPiJnmPRcWtEytOZON/n4R9caLayUaYXUk6c/qYy1MDgxvvIAPlC5LiuDEJWU7tI/nNuBkZ8He5Fltx5xGV7bxf+cYZEOMtLE6niiDxXuNot8re0qnttlbxW1/jeV9PFEGzRxq68/CXUmtBapQpVO/FMdfZ6n2WK9jC4/Uuv9s8w+HamSTSWqN1x1ra3uMuqtpvIiVqcjeOpXIOviP3mnatqzEKmyoPODt6kn/5UOLetfjdKyhwd4Clx1rWY7xpr2St2WB/Ui2672tu9h919ZPaqG9rK/5hfz9oeMMLTpq2azggNYAgi5Ugb9QNectCUI6HPns+tF5K/QaUaCeqJ6BPRFz0iRdYPSmIvNEYf/TEj4zEWFhvMsLWvJkfGYjMbDdF7N2f6xxYHeNB7xPDvkejSLG3EzqXo36M6+vcdVdKfa24t8N3+0Ix33YviKyw1O/E1fRXYAwtAAgesbVz2/d7hul1CEeStkeRlJzbkwhCEkqEIQgAQhCABCEIAEIQgA1iMKjrldVYcmAI85mdq+jPBVtVQ0m50zYfFTcTVwkOKeppCrOm7wbRyPavojxCXNF0qj7p6rW/8T5TH7Q2HXoaVaTp2lSB4jSfRkS9MEEEAg7wdR4TF0E9DpUtq1Y5TV/Q+Z2GnPvjYo63uxvwJuPlpO87W9HmCr3JperY+9TOU+HsnwmO2p6H6ouaFVXH3X6p8RcTF0ZI6dLadGeuRzJsKpHA67+Qkf1aHTT4jKfOaLavRfEYc3rUHX8Vrj9S6Sty336jt1mVmjoxqRmrqzK1sGRuJHfuhSxVtGk84cdu61gdLd0TWsQLa2G7jeFyXFPTIjHGLfd9I/SbkY0yA6EEHXRl5cjunuEw72vbQ7rcpJVq2juSg0UgBjIqc9O+OKYEItfWWpyoGIzVCP5eSa9bQLPcLs0O4NjccuPZ2w1IjHdvJmg6H9HmxFZV3X1Y/dQbz3ncJ2/C4ZaaKiCyqAAOwSk6GdH/AOmoDMPtHsW7BbRfhfxmgjlOG6jy2OxLr1PBBCEJqIhCEIAEIQgAQhCABCEIAEIQgAQhCABCEIAEIQgB4RKPavQjB4jV6KhvvJ1D5S9hIaT1LwnKDvF2OYbW9Dx1OHrX/DUGv6lH0mN2r0OxeHJ9ZRaw95RmXxX6z6BnhEylRi9DoUtp1oZSzPme28eMkUqwAtad52t0RwuJv6yimY+8BlbxGp+Mxu1vQ+N+HrEfhqC/9w+omMqElodSltSjPKeRz0KrDWxjTYBRrqLct0udp9B8bh9Xosyj3k648tR4Sqw6kuq63uBbje+60xcWtTowqU5rei7kHGYZywsCbWvYHQdvKdG9F/Rk1D6+opyIeqD7z87cQPnNv0S6NLhaNmA9Y/Wc79baLfkP3l6BaNQo2zZ5/FbRc4unFfE9hCEYOOEIQgAQhCABCEIAEIQgAQhCABCEIAEIQgAQhCABCEIAEIQgAQhCABCEIAeGc8xn/wCSp/mb/wAmhCZ1OA5hdZdGdEEIQmgmEIQgAQhCABCEIAEIQg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 descr="566047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620688"/>
            <a:ext cx="3024336" cy="33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7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t7</Template>
  <TotalTime>398</TotalTime>
  <Words>255</Words>
  <Application>Microsoft Office PowerPoint</Application>
  <PresentationFormat>Prezentácia na obrazovke 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Times New Roman</vt:lpstr>
      <vt:lpstr>t7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tib</dc:creator>
  <cp:lastModifiedBy>ucitel</cp:lastModifiedBy>
  <cp:revision>37</cp:revision>
  <dcterms:created xsi:type="dcterms:W3CDTF">2012-11-03T18:12:56Z</dcterms:created>
  <dcterms:modified xsi:type="dcterms:W3CDTF">2019-10-23T10:14:37Z</dcterms:modified>
</cp:coreProperties>
</file>