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13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0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57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71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275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157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9769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508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51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424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35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F78415-E479-4E31-97F2-C8E581E54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/>
              <a:t>Obsah </a:t>
            </a:r>
            <a:r>
              <a:rPr lang="sk-SK" sz="6000" dirty="0" smtClean="0"/>
              <a:t>pravouhlého </a:t>
            </a:r>
            <a:r>
              <a:rPr lang="sk-SK" sz="6000" dirty="0"/>
              <a:t>trojuholníka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A00DE0-1F65-428E-B6AC-B9ED0FA6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6. ročník</a:t>
            </a:r>
          </a:p>
        </p:txBody>
      </p:sp>
    </p:spTree>
    <p:extLst>
      <p:ext uri="{BB962C8B-B14F-4D97-AF65-F5344CB8AC3E}">
        <p14:creationId xmlns:p14="http://schemas.microsoft.com/office/powerpoint/2010/main" val="133914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CF362F0-E7E4-4414-9105-B899036D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8" t="50000" r="38261" b="21725"/>
          <a:stretch/>
        </p:blipFill>
        <p:spPr>
          <a:xfrm>
            <a:off x="2684291" y="1870595"/>
            <a:ext cx="3656548" cy="328568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Dokážeme vypočítať obsah pravouhlého trojuholníka aj bez štvorcovej siete?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061990" y="571324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90" y="5713247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729606" y="2221035"/>
            <a:ext cx="1643270" cy="236036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3953622" y="4016591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5" y="3170386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5" y="3170386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blipFill>
                <a:blip r:embed="rId2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7234F901-1A1B-4822-A4F7-4E5D92279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17" t="50000" r="39892" b="22305"/>
          <a:stretch/>
        </p:blipFill>
        <p:spPr>
          <a:xfrm>
            <a:off x="3010516" y="2139176"/>
            <a:ext cx="3085484" cy="3226248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2" y="2517913"/>
            <a:ext cx="1643270" cy="22943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048127" y="4225737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236ADA5-A4CB-4FFA-AF99-75C3B562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30" t="50000" r="38588" b="23272"/>
          <a:stretch/>
        </p:blipFill>
        <p:spPr>
          <a:xfrm>
            <a:off x="2831965" y="2113069"/>
            <a:ext cx="3569889" cy="3104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62196" y="2512161"/>
            <a:ext cx="1643270" cy="22943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086212" y="4225738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2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3FD0B41-C958-4EA5-B3FB-2CA4D86D9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4" t="50000" r="23044" b="13596"/>
          <a:stretch/>
        </p:blipFill>
        <p:spPr>
          <a:xfrm>
            <a:off x="2683830" y="2112482"/>
            <a:ext cx="4915435" cy="3116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1" y="2384069"/>
            <a:ext cx="1257218" cy="2562005"/>
          </a:xfrm>
          <a:prstGeom prst="rightBrace">
            <a:avLst>
              <a:gd name="adj1" fmla="val 8333"/>
              <a:gd name="adj2" fmla="val 48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642536" y="3339608"/>
            <a:ext cx="1117884" cy="4200938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627" y="2569914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AC6B0B4-6C48-416D-831E-A857CE19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1" t="50000" r="23261" b="12624"/>
          <a:stretch/>
        </p:blipFill>
        <p:spPr>
          <a:xfrm>
            <a:off x="2749529" y="2134744"/>
            <a:ext cx="4869061" cy="3212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612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1" y="2384069"/>
            <a:ext cx="1257218" cy="2562005"/>
          </a:xfrm>
          <a:prstGeom prst="rightBrace">
            <a:avLst>
              <a:gd name="adj1" fmla="val 8333"/>
              <a:gd name="adj2" fmla="val 48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674093" y="3368116"/>
            <a:ext cx="1117884" cy="4200938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6757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ástupný objekt pre obsah 2">
                <a:extLst>
                  <a:ext uri="{FF2B5EF4-FFF2-40B4-BE49-F238E27FC236}">
                    <a16:creationId xmlns:a16="http://schemas.microsoft.com/office/drawing/2014/main" id="{04FB5946-7825-44F4-BD02-0BF20D72F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8590" y="4473604"/>
                <a:ext cx="4437867" cy="1747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sk-SK" sz="4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</a:t>
                </a:r>
                <a:r>
                  <a:rPr lang="sk-SK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PRAVOUHLÉHO TROJUHOLNÍKA</a:t>
                </a:r>
                <a:r>
                  <a:rPr lang="sk-SK" sz="4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4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4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sk-SK" sz="43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sk-SK" sz="4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ástupný objekt pre obsah 2">
                <a:extLst>
                  <a:ext uri="{FF2B5EF4-FFF2-40B4-BE49-F238E27FC236}">
                    <a16:creationId xmlns:a16="http://schemas.microsoft.com/office/drawing/2014/main" id="{04FB5946-7825-44F4-BD02-0BF20D72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90" y="4473604"/>
                <a:ext cx="4437867" cy="1747684"/>
              </a:xfrm>
              <a:prstGeom prst="rect">
                <a:avLst/>
              </a:prstGeom>
              <a:blipFill>
                <a:blip r:embed="rId5"/>
                <a:stretch>
                  <a:fillRect l="-275" t="-7666" r="-17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DFDAB80-F800-42EC-9286-CA85FC3A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13F12C6-F71A-4A1D-B70C-E054FC439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Mgr. Simona </a:t>
            </a:r>
            <a:r>
              <a:rPr lang="sk-SK" dirty="0" err="1"/>
              <a:t>szabová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195620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216</TotalTime>
  <Words>127</Words>
  <Application>Microsoft Office PowerPoint</Application>
  <PresentationFormat>Širokouhlá</PresentationFormat>
  <Paragraphs>32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Gill Sans MT</vt:lpstr>
      <vt:lpstr>Impact</vt:lpstr>
      <vt:lpstr>Odznak</vt:lpstr>
      <vt:lpstr>Obsah pravouhlého trojuholníka</vt:lpstr>
      <vt:lpstr>OBSAH pravouhlého trojuholníka </vt:lpstr>
      <vt:lpstr>OBSAH pravouhlého trojuholníka </vt:lpstr>
      <vt:lpstr>OBSAH pravouhlého trojuholníka </vt:lpstr>
      <vt:lpstr>OBSAH pravouhlého trojuholníka </vt:lpstr>
      <vt:lpstr>OBSAH pravouhlého trojuholníka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obdĺžnika, štvorca a pravouhlého trojuholníka</dc:title>
  <dc:creator>Dell</dc:creator>
  <cp:lastModifiedBy>Dušan Andraško</cp:lastModifiedBy>
  <cp:revision>25</cp:revision>
  <dcterms:created xsi:type="dcterms:W3CDTF">2021-03-06T12:23:16Z</dcterms:created>
  <dcterms:modified xsi:type="dcterms:W3CDTF">2022-03-21T04:35:48Z</dcterms:modified>
</cp:coreProperties>
</file>