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31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42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02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5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35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6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21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08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85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6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1BFC-65C6-4A8E-A350-6AC6B81CF4F7}" type="datetimeFigureOut">
              <a:rPr lang="sk-SK" smtClean="0"/>
              <a:t>3.4.2023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A64A-147C-4485-A796-CE0FD8A4B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63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8IBLKh0jJ0" TargetMode="External"/><Relationship Id="rId2" Type="http://schemas.openxmlformats.org/officeDocument/2006/relationships/hyperlink" Target="https://www.youtube.com/watch?v=B68HFt5Rtt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1" y="448574"/>
            <a:ext cx="8870830" cy="2311879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Moja obľúbená slovenská skupina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6128" y="3602037"/>
            <a:ext cx="4551872" cy="1737713"/>
          </a:xfrm>
        </p:spPr>
        <p:txBody>
          <a:bodyPr>
            <a:normAutofit fontScale="85000" lnSpcReduction="20000"/>
          </a:bodyPr>
          <a:lstStyle/>
          <a:p>
            <a:endParaRPr lang="sk-SK" dirty="0" smtClean="0"/>
          </a:p>
          <a:p>
            <a:endParaRPr lang="sk-SK" dirty="0"/>
          </a:p>
          <a:p>
            <a:r>
              <a:rPr lang="sk-SK" sz="9600" dirty="0" smtClean="0"/>
              <a:t>DESMOD</a:t>
            </a:r>
            <a:endParaRPr lang="sk-SK" sz="96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3" y="3310868"/>
            <a:ext cx="5106369" cy="29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dirty="0" smtClean="0">
                <a:solidFill>
                  <a:srgbClr val="FF0000"/>
                </a:solidFill>
              </a:rPr>
              <a:t>DESMOD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Je to slovenská rocková skupina pôvodom z Nitry, ktorá na slovenskej hudobnej scéne pôsobí od roku 1996.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Svoje prvé demo skupina nahrala v roku 1997 a svoj debutový album 001 vydala v roku 2000. Skupina dosiahla 7x prvé miesto v ankete "Zlatý slávik" a spevák skupiny Mário "</a:t>
            </a:r>
            <a:r>
              <a:rPr lang="sk-SK" dirty="0" err="1" smtClean="0"/>
              <a:t>Kuly</a:t>
            </a:r>
            <a:r>
              <a:rPr lang="sk-SK" dirty="0" smtClean="0"/>
              <a:t>" Kollár sa stal viacnásobným držiteľom ocenenia Osobnosť televíznej obrazovky (OTO).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19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 smtClean="0">
                <a:solidFill>
                  <a:srgbClr val="FF0000"/>
                </a:solidFill>
              </a:rPr>
              <a:t>HISTÓRIA</a:t>
            </a:r>
            <a:endParaRPr lang="sk-SK" sz="54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4708584" cy="4351338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5960853" y="1751162"/>
            <a:ext cx="5469147" cy="4825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k-SK" sz="2000" dirty="0" smtClean="0"/>
              <a:t>Počiatky kapely siahajú do roku 1986, kedy vznikol predchodca dnešného </a:t>
            </a:r>
            <a:r>
              <a:rPr lang="sk-SK" sz="2000" dirty="0" err="1" smtClean="0"/>
              <a:t>Desmodu</a:t>
            </a:r>
            <a:r>
              <a:rPr lang="sk-SK" sz="2000" dirty="0" smtClean="0"/>
              <a:t> – nitrianska </a:t>
            </a:r>
            <a:r>
              <a:rPr lang="sk-SK" sz="2000" dirty="0" err="1" smtClean="0"/>
              <a:t>heavy</a:t>
            </a:r>
            <a:r>
              <a:rPr lang="sk-SK" sz="2000" dirty="0" smtClean="0"/>
              <a:t>-metalová formácia, hrajúca prevažne prevzaté skladby od slovenských aj zahraničných interpretov. Spevák Mário „</a:t>
            </a:r>
            <a:r>
              <a:rPr lang="sk-SK" sz="2000" dirty="0" err="1" smtClean="0"/>
              <a:t>Kuly</a:t>
            </a:r>
            <a:r>
              <a:rPr lang="sk-SK" sz="2000" dirty="0" smtClean="0"/>
              <a:t>“ Kollár do kapely vstúpil v roku 1988 ako šestnásťročný. Názov skupiny je inšpirovaný menom druhu netopiera </a:t>
            </a:r>
            <a:r>
              <a:rPr lang="sk-SK" sz="2000" dirty="0" err="1" smtClean="0"/>
              <a:t>desmoda</a:t>
            </a:r>
            <a:r>
              <a:rPr lang="sk-SK" sz="2000" dirty="0" smtClean="0"/>
              <a:t> červeného (</a:t>
            </a:r>
            <a:r>
              <a:rPr lang="sk-SK" sz="2000" dirty="0" err="1" smtClean="0"/>
              <a:t>Desmodus</a:t>
            </a:r>
            <a:r>
              <a:rPr lang="sk-SK" sz="2000" dirty="0" smtClean="0"/>
              <a:t> </a:t>
            </a:r>
            <a:r>
              <a:rPr lang="sk-SK" sz="2000" dirty="0" err="1" smtClean="0"/>
              <a:t>rotundus</a:t>
            </a:r>
            <a:r>
              <a:rPr lang="sk-SK" sz="2000" dirty="0" smtClean="0"/>
              <a:t>) žijúceho v Strednej a Južnej Amerike, ktorý sa živí </a:t>
            </a:r>
            <a:r>
              <a:rPr lang="sk-SK" sz="2000" dirty="0" err="1" smtClean="0"/>
              <a:t>saním</a:t>
            </a:r>
            <a:r>
              <a:rPr lang="sk-SK" sz="2000" dirty="0" smtClean="0"/>
              <a:t> krvi cicavcov.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2368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 smtClean="0">
                <a:solidFill>
                  <a:srgbClr val="FF0000"/>
                </a:solidFill>
              </a:rPr>
              <a:t>SÚČASNOSŤ</a:t>
            </a:r>
            <a:endParaRPr lang="sk-SK" sz="54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Zmena zostavy v roku 2021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sz="2400" dirty="0" smtClean="0"/>
              <a:t>V apríli 2021 oznámila kapela prostredníctvom svojich profilov na sociálnych sieťach, že sa z kapely rozhodli odísť 3 členovia – Dušan </a:t>
            </a:r>
            <a:r>
              <a:rPr lang="sk-SK" sz="2400" dirty="0" err="1" smtClean="0"/>
              <a:t>Minka</a:t>
            </a:r>
            <a:r>
              <a:rPr lang="sk-SK" sz="2400" dirty="0" smtClean="0"/>
              <a:t>, Rišo </a:t>
            </a:r>
            <a:r>
              <a:rPr lang="sk-SK" sz="2400" dirty="0" err="1" smtClean="0"/>
              <a:t>Synčák</a:t>
            </a:r>
            <a:r>
              <a:rPr lang="sk-SK" sz="2400" dirty="0" smtClean="0"/>
              <a:t> a Martin </a:t>
            </a:r>
            <a:r>
              <a:rPr lang="sk-SK" sz="2400" dirty="0" err="1" smtClean="0"/>
              <a:t>Cibulka</a:t>
            </a:r>
            <a:r>
              <a:rPr lang="sk-SK" sz="2400" dirty="0" smtClean="0"/>
              <a:t>. V rovnakom čase všetci traja odchádzajúci členovia následne spoločne založili nový projekt, nazvaný </a:t>
            </a:r>
            <a:r>
              <a:rPr lang="sk-SK" sz="2400" dirty="0" err="1" smtClean="0"/>
              <a:t>Desmod</a:t>
            </a:r>
            <a:r>
              <a:rPr lang="sk-SK" sz="2400" dirty="0" smtClean="0"/>
              <a:t> a Robo Šimko. Pôvodná kapela </a:t>
            </a:r>
            <a:r>
              <a:rPr lang="sk-SK" sz="2400" dirty="0" err="1" smtClean="0"/>
              <a:t>Desmod</a:t>
            </a:r>
            <a:r>
              <a:rPr lang="sk-SK" sz="2400" dirty="0" smtClean="0"/>
              <a:t>, v ktorej po odchode týchto 3 členov zostali zakladajúci členovia Mário „</a:t>
            </a:r>
            <a:r>
              <a:rPr lang="sk-SK" sz="2400" dirty="0" err="1" smtClean="0"/>
              <a:t>Kuly</a:t>
            </a:r>
            <a:r>
              <a:rPr lang="sk-SK" sz="2400" dirty="0" smtClean="0"/>
              <a:t>“ Kollár a Ján Škorec, postupne obsadila do voľných pozícií nových členov a funguje ďalej pod nezmeneným názvom v novom zložení.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4345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1652" y="365126"/>
            <a:ext cx="10422147" cy="82532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dirty="0" smtClean="0">
                <a:solidFill>
                  <a:srgbClr val="FF0000"/>
                </a:solidFill>
              </a:rPr>
              <a:t>DISKOGRAFIA – VYDANÉ ALBUMY</a:t>
            </a:r>
            <a:endParaRPr lang="sk-SK" sz="54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89" y="1319472"/>
            <a:ext cx="3112516" cy="310559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84" y="2879540"/>
            <a:ext cx="3529102" cy="352126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55" y="1319472"/>
            <a:ext cx="3440014" cy="34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3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2642" y="365126"/>
            <a:ext cx="10491158" cy="911584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 smtClean="0">
                <a:solidFill>
                  <a:srgbClr val="FF0000"/>
                </a:solidFill>
              </a:rPr>
              <a:t>DISKOGRAFIA</a:t>
            </a:r>
            <a:endParaRPr lang="sk-SK" sz="54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20" y="1362974"/>
            <a:ext cx="3784491" cy="397677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7" y="2950773"/>
            <a:ext cx="3450027" cy="345002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842" y="1276710"/>
            <a:ext cx="3806170" cy="37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2" y="580037"/>
            <a:ext cx="3595502" cy="3491632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75" y="580037"/>
            <a:ext cx="3468717" cy="3491842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625" y="2170531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431321"/>
            <a:ext cx="9144000" cy="888521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OCENENIA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33245" y="1423358"/>
            <a:ext cx="10670876" cy="5227608"/>
          </a:xfrm>
        </p:spPr>
        <p:txBody>
          <a:bodyPr>
            <a:normAutofit/>
          </a:bodyPr>
          <a:lstStyle/>
          <a:p>
            <a:r>
              <a:rPr lang="sk-SK" b="1" dirty="0" smtClean="0"/>
              <a:t>2003 - Zlatý slávik (Objav roka)                   2004 - Zlatý slávik (Skupina) - 3. miesto</a:t>
            </a:r>
          </a:p>
          <a:p>
            <a:r>
              <a:rPr lang="sk-SK" b="1" dirty="0" smtClean="0"/>
              <a:t>2005 - Aurel (Skupina)                    2005 - Aurel ( "Pár dní", pieseň)</a:t>
            </a:r>
          </a:p>
          <a:p>
            <a:r>
              <a:rPr lang="sk-SK" b="1" dirty="0" smtClean="0"/>
              <a:t>2005 - Zlatý slávik (Skupina) - 3. miesto     2006 - Zlatý slávik (Skupina) - 1. miesto</a:t>
            </a:r>
          </a:p>
          <a:p>
            <a:r>
              <a:rPr lang="sk-SK" b="1" dirty="0" smtClean="0"/>
              <a:t>2007 - Aurel (Skupina)             2007 - Aurel (</a:t>
            </a:r>
            <a:r>
              <a:rPr lang="sk-SK" b="1" dirty="0" err="1" smtClean="0"/>
              <a:t>Kuly</a:t>
            </a:r>
            <a:r>
              <a:rPr lang="sk-SK" b="1" dirty="0" smtClean="0"/>
              <a:t>, spevák)</a:t>
            </a:r>
          </a:p>
          <a:p>
            <a:r>
              <a:rPr lang="sk-SK" b="1" dirty="0" smtClean="0"/>
              <a:t>2007 - Zlatý slávik (Skupina) - 1. miesto              2007 - Zlatý slávik (</a:t>
            </a:r>
            <a:r>
              <a:rPr lang="sk-SK" b="1" dirty="0" err="1" smtClean="0"/>
              <a:t>Kuly</a:t>
            </a:r>
            <a:r>
              <a:rPr lang="sk-SK" b="1" dirty="0" smtClean="0"/>
              <a:t>, spevák) - 3. miesto</a:t>
            </a:r>
          </a:p>
          <a:p>
            <a:r>
              <a:rPr lang="sk-SK" b="1" dirty="0" smtClean="0"/>
              <a:t>2008 - Aurel (Skupina)2008 - Aurel (</a:t>
            </a:r>
            <a:r>
              <a:rPr lang="sk-SK" b="1" dirty="0" err="1" smtClean="0"/>
              <a:t>Kuly</a:t>
            </a:r>
            <a:r>
              <a:rPr lang="sk-SK" b="1" dirty="0" smtClean="0"/>
              <a:t>, spevák)    2008 - Zlatý slávik (Skupina) - 1.       </a:t>
            </a:r>
          </a:p>
          <a:p>
            <a:r>
              <a:rPr lang="sk-SK" b="1" dirty="0" smtClean="0"/>
              <a:t>2008 - Zlatý slávik (</a:t>
            </a:r>
            <a:r>
              <a:rPr lang="sk-SK" b="1" dirty="0" err="1" smtClean="0"/>
              <a:t>Kuly</a:t>
            </a:r>
            <a:r>
              <a:rPr lang="sk-SK" b="1" dirty="0" smtClean="0"/>
              <a:t>, spevák) - 2. miesto     2008 - Zlatý slávik ("Lavíny", hit roka) - 1. miesto</a:t>
            </a:r>
          </a:p>
          <a:p>
            <a:r>
              <a:rPr lang="sk-SK" b="1" dirty="0" smtClean="0"/>
              <a:t>2009 - Zlatý slávik (Skupina) - 1. miesto         2011 - Zlatý slávik (Skupina) - 1. miesto</a:t>
            </a:r>
          </a:p>
          <a:p>
            <a:r>
              <a:rPr lang="sk-SK" b="1" dirty="0" smtClean="0"/>
              <a:t>2012 - Zlatý slávik (Skupina) - 1. miesto     2012 - Zlatý slávik (Absolútny slávik)</a:t>
            </a:r>
          </a:p>
          <a:p>
            <a:r>
              <a:rPr lang="sk-SK" b="1" dirty="0" smtClean="0"/>
              <a:t>2013 - Zlatý slávik (Skupina) - 1. miesto     2013 - Zlatý slávik (Absolútny slávik)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8079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3999" cy="323260"/>
          </a:xfrm>
        </p:spPr>
        <p:txBody>
          <a:bodyPr>
            <a:normAutofit fontScale="90000"/>
          </a:bodyPr>
          <a:lstStyle/>
          <a:p>
            <a:r>
              <a:rPr lang="sk-SK" sz="6600" dirty="0" smtClean="0">
                <a:solidFill>
                  <a:srgbClr val="FF0000"/>
                </a:solidFill>
              </a:rPr>
              <a:t>OBĽÚBENÉ PIESNE</a:t>
            </a:r>
            <a:endParaRPr lang="sk-SK" sz="6600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https://www.youtube.com/watch?v=sLlBABMDlT0</a:t>
            </a:r>
          </a:p>
          <a:p>
            <a:r>
              <a:rPr lang="sk-SK" dirty="0" smtClean="0">
                <a:hlinkClick r:id="rId2"/>
              </a:rPr>
              <a:t>https://www.youtube.com/watch?v=B68HFt5RttU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https://www.youtube.com/watch?v=s8IBLKh0jJ0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1204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459</Words>
  <Application>Microsoft Office PowerPoint</Application>
  <PresentationFormat>Širokouhlá</PresentationFormat>
  <Paragraphs>30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Office</vt:lpstr>
      <vt:lpstr>Moja obľúbená slovenská skupina</vt:lpstr>
      <vt:lpstr>DESMOD</vt:lpstr>
      <vt:lpstr>HISTÓRIA</vt:lpstr>
      <vt:lpstr>SÚČASNOSŤ</vt:lpstr>
      <vt:lpstr>DISKOGRAFIA – VYDANÉ ALBUMY</vt:lpstr>
      <vt:lpstr>DISKOGRAFIA</vt:lpstr>
      <vt:lpstr>Prezentácia programu PowerPoint</vt:lpstr>
      <vt:lpstr>OCENENIA</vt:lpstr>
      <vt:lpstr>OBĽÚBENÉ PIESNE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 obľúbená slovenská skupina</dc:title>
  <dc:creator>uzivatel</dc:creator>
  <cp:lastModifiedBy>uzivatel</cp:lastModifiedBy>
  <cp:revision>6</cp:revision>
  <dcterms:created xsi:type="dcterms:W3CDTF">2023-04-03T20:26:05Z</dcterms:created>
  <dcterms:modified xsi:type="dcterms:W3CDTF">2023-04-03T21:08:10Z</dcterms:modified>
</cp:coreProperties>
</file>