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4F41D5-E19D-4EDE-AB17-7390DC3ED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706EDC-07C3-4F9D-89DE-2B86EDFD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06D2E29-536C-4F7F-B8E9-2806862B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B23AC-995E-498E-B7BC-3EACD655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29D001-5C4E-4E71-B1B6-D1DCE26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870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30AFE-81A6-45E5-BBDA-1BBCDCAD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D988C20-84AB-4B7B-84D8-F11D4CF0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F5CC82-96C8-4FF4-8436-8BF0C8DA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280A496-7BA1-479C-A839-CD69F9AD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B723900-E065-4ED0-BBB4-73B4360B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0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C08DAF3-F4FE-43F2-AEC0-552B023A9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A2136C0-7813-4547-85FB-61874380A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5E73D15-4391-4F4C-85F8-05D8B113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7509D4-52A4-4E3B-BBF6-DAA94C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CBBBB5-C056-4E5E-B180-EDA6061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30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BE8BA-D0EC-49C2-8C7F-0145B789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2B63B9C-C34A-4190-B952-D5A8291D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030D44-E2EA-4DBD-AA1E-C0259A94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50DD87E-A106-4AA5-A5AC-40A0D75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AF231D-B918-4A64-A0E0-93AFFB5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58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B5931-134F-4E79-A251-DA25701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188144-7108-437E-83E9-65E0BBC2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46F89D8-F655-4EE9-B7F8-8FBB7FCE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C423C75-D3AD-4D91-849E-EC5A6186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CB38149-B8A3-4502-9B36-DE8A534D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30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7E028-9686-4640-86B7-343CB713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1C22A0-A4FB-46FA-92BA-83221555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F49CB46-187D-4AFE-9D54-FD0EF65A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14C72D2-08A2-420C-8203-D0D6506F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1B8241B-32C8-4E71-9939-0BA7523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A8EC2EB-2BEA-4BD7-AE62-655D10DE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7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6817F-5C36-4581-B4D0-006725B3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25449B-28F2-4096-A0F4-B40A5DDC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026F20D-30DA-42F8-B92F-46812080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1CC2D6B-CF54-493F-8F18-2FDC85B6C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21D3027-9CF2-4165-BFCB-2535B701F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CD02D4F-E5BB-4D13-ADE1-632FD754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0AFFD5B-6BA0-44A5-8301-AE3D9EFD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60D816E-7E94-4C7B-A7CB-E7747180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9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836C32-1891-4EDF-B63E-3C3679BA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94E4680-9BE6-4C70-8BF8-C10791C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5E218D4-6DE8-43EA-82AC-EA47B7E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87A0CDD-0997-4021-8384-171F32C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82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29BA04B-AAF3-4229-BE72-B6B15941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98A7328-A8B5-4C46-AD74-CB70521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D554466-40D4-4A6A-998D-396D8A2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51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37A3D0-1277-48D1-BD22-823D59A6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A08A43-8EC6-4713-8D26-45071616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3A7D166-FFAB-4761-9AEF-530AB7AA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E93DC19-3AF6-49BD-8572-74E932D1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4A3E892-837C-4134-AF6B-7BEB5BB8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E506617-F2D4-477B-AA00-1BF2A624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54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C9C4FB-E53D-4CDB-A85B-3B8648C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9909459-5B4D-43BA-BD1D-D5B1DE416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643008F-B785-424D-B706-1957B7B3B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41805C9-C006-45E5-AE59-7F024DC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7DD1A07-76E9-4E6C-8D01-52CF2D7E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445DC85-D9CE-4F83-B494-FD7A4CF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30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BC61A6F-07D3-4EA0-B25F-755A1F88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4A1DB60-3F99-46F5-9FC8-36A32683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53AFE1-43BB-479C-B9D8-9702BD582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79E5-BFF5-457E-B2E1-99A34B8BB260}" type="datetimeFigureOut">
              <a:rPr lang="sk-SK" smtClean="0"/>
              <a:t>8. 4. 2021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0BF3FBE-762A-4C24-913D-F00A25608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5EC9332-C56E-4636-AF35-94EF88DB2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75F2-CF9E-498B-A865-730023C4D1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187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VDaxelWL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30C6A9-F31B-430A-94FD-D1832B327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Moja prvá prezentácia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87728A-0D69-41B1-889D-6CBDA194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345195"/>
            <a:ext cx="6165261" cy="512805"/>
          </a:xfrm>
        </p:spPr>
        <p:txBody>
          <a:bodyPr/>
          <a:lstStyle/>
          <a:p>
            <a:pPr algn="just"/>
            <a:r>
              <a:rPr lang="sk-SK" dirty="0"/>
              <a:t>                   Vanesa Bikárová, 8.4.2021, Prakovce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7836196-28B8-4C47-9A1D-55AFE1D2B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959" y="3626687"/>
            <a:ext cx="5500276" cy="30909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23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viezda: 5-cípa 3">
            <a:hlinkClick r:id="rId2" action="ppaction://hlinksldjump"/>
            <a:extLst>
              <a:ext uri="{FF2B5EF4-FFF2-40B4-BE49-F238E27FC236}">
                <a16:creationId xmlns:a16="http://schemas.microsoft.com/office/drawing/2014/main" id="{FDF11212-831E-4DB5-8DDA-85ACF715116D}"/>
              </a:ext>
            </a:extLst>
          </p:cNvPr>
          <p:cNvSpPr/>
          <p:nvPr/>
        </p:nvSpPr>
        <p:spPr>
          <a:xfrm>
            <a:off x="2228045" y="785611"/>
            <a:ext cx="2820473" cy="2434107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87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36B1164-EEED-4C17-B18F-C130107D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/>
              <a:t>Ďakujem za pozornosť </a:t>
            </a:r>
          </a:p>
        </p:txBody>
      </p:sp>
    </p:spTree>
    <p:extLst>
      <p:ext uri="{BB962C8B-B14F-4D97-AF65-F5344CB8AC3E}">
        <p14:creationId xmlns:p14="http://schemas.microsoft.com/office/powerpoint/2010/main" val="834945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Širokouhlá</PresentationFormat>
  <Paragraphs>3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Moja prvá prezentácia</vt:lpstr>
      <vt:lpstr>Prezentácia programu PowerPoint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Vanesa Bikárová</dc:creator>
  <cp:lastModifiedBy>Vanesa Bikárová</cp:lastModifiedBy>
  <cp:revision>3</cp:revision>
  <dcterms:created xsi:type="dcterms:W3CDTF">2021-04-08T09:18:57Z</dcterms:created>
  <dcterms:modified xsi:type="dcterms:W3CDTF">2021-04-08T09:50:59Z</dcterms:modified>
</cp:coreProperties>
</file>