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3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6" r:id="rId10"/>
    <p:sldId id="265" r:id="rId11"/>
    <p:sldId id="268" r:id="rId12"/>
    <p:sldId id="276" r:id="rId13"/>
    <p:sldId id="270" r:id="rId14"/>
    <p:sldId id="264" r:id="rId15"/>
    <p:sldId id="269" r:id="rId16"/>
    <p:sldId id="271" r:id="rId17"/>
    <p:sldId id="304" r:id="rId18"/>
    <p:sldId id="275" r:id="rId19"/>
    <p:sldId id="273" r:id="rId20"/>
    <p:sldId id="277" r:id="rId21"/>
    <p:sldId id="278" r:id="rId22"/>
    <p:sldId id="279" r:id="rId23"/>
    <p:sldId id="280" r:id="rId24"/>
    <p:sldId id="274" r:id="rId25"/>
    <p:sldId id="281" r:id="rId26"/>
    <p:sldId id="282" r:id="rId27"/>
    <p:sldId id="284" r:id="rId28"/>
    <p:sldId id="286" r:id="rId29"/>
    <p:sldId id="283" r:id="rId30"/>
    <p:sldId id="267" r:id="rId31"/>
    <p:sldId id="285" r:id="rId32"/>
    <p:sldId id="287" r:id="rId33"/>
    <p:sldId id="288" r:id="rId34"/>
    <p:sldId id="289" r:id="rId35"/>
    <p:sldId id="297" r:id="rId36"/>
    <p:sldId id="290" r:id="rId37"/>
    <p:sldId id="293" r:id="rId38"/>
    <p:sldId id="291" r:id="rId39"/>
    <p:sldId id="294" r:id="rId40"/>
    <p:sldId id="295" r:id="rId41"/>
    <p:sldId id="296" r:id="rId42"/>
    <p:sldId id="301" r:id="rId43"/>
    <p:sldId id="299" r:id="rId44"/>
    <p:sldId id="300" r:id="rId45"/>
    <p:sldId id="305" r:id="rId46"/>
    <p:sldId id="302" r:id="rId47"/>
    <p:sldId id="303" r:id="rId48"/>
    <p:sldId id="292" r:id="rId49"/>
    <p:sldId id="306" r:id="rId50"/>
    <p:sldId id="298" r:id="rId5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0734-2641-4BB0-BF02-35AEA5B208DE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C3DB-1F34-4B5B-9EA7-3C487A32F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4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C3DB-1F34-4B5B-9EA7-3C487A32F691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7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6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4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8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5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8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1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60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9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0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2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32" y="1402152"/>
            <a:ext cx="5603749" cy="47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8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6" y="1059549"/>
            <a:ext cx="3610401" cy="5376358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9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61" y="1451994"/>
            <a:ext cx="5837034" cy="38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34" y="1690688"/>
            <a:ext cx="8060532" cy="4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1" y="1493220"/>
            <a:ext cx="5735117" cy="4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58" y="1530041"/>
            <a:ext cx="5073618" cy="40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64" y="1375012"/>
            <a:ext cx="6548272" cy="49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16" y="1581504"/>
            <a:ext cx="5741628" cy="4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1" y="1408491"/>
            <a:ext cx="6448425" cy="50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5" y="1690688"/>
            <a:ext cx="5894625" cy="44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11" y="1240169"/>
            <a:ext cx="3661039" cy="4887676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4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2" y="1390722"/>
            <a:ext cx="6786100" cy="5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3" y="1690688"/>
            <a:ext cx="5831994" cy="3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7" y="1821833"/>
            <a:ext cx="8918547" cy="31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2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2" y="1450856"/>
            <a:ext cx="6891760" cy="50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50" y="1690688"/>
            <a:ext cx="6600250" cy="4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33" y="1470973"/>
            <a:ext cx="7239764" cy="48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8" y="1893129"/>
            <a:ext cx="3984379" cy="33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45" y="1561176"/>
            <a:ext cx="7278309" cy="48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90" y="1559256"/>
            <a:ext cx="5545150" cy="40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8" y="1538642"/>
            <a:ext cx="651447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3" y="1820483"/>
            <a:ext cx="5531396" cy="36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8" y="1690688"/>
            <a:ext cx="787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9" y="1834130"/>
            <a:ext cx="6165179" cy="41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4" y="1690688"/>
            <a:ext cx="7344811" cy="4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96" y="1467845"/>
            <a:ext cx="5823685" cy="4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3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61" y="1690688"/>
            <a:ext cx="5878276" cy="4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5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6" y="1560536"/>
            <a:ext cx="5616765" cy="38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591955"/>
            <a:ext cx="6067425" cy="45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6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3" y="1451994"/>
            <a:ext cx="7211133" cy="4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7" y="1546249"/>
            <a:ext cx="6421343" cy="4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36" y="1588471"/>
            <a:ext cx="6295670" cy="4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65746" y="32418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7" y="1333855"/>
            <a:ext cx="5279623" cy="5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51" y="1335847"/>
            <a:ext cx="6689092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50" y="1547527"/>
            <a:ext cx="5872589" cy="39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1" y="1690688"/>
            <a:ext cx="6363909" cy="42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0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9" y="2170979"/>
            <a:ext cx="8183041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8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80" y="1690688"/>
            <a:ext cx="6130640" cy="45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6" y="1370107"/>
            <a:ext cx="6800954" cy="45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74" y="1351058"/>
            <a:ext cx="6849501" cy="47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5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67502" y="187704"/>
            <a:ext cx="10515600" cy="1325563"/>
          </a:xfrm>
        </p:spPr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9" y="1227587"/>
            <a:ext cx="6986849" cy="50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3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22" y="1882396"/>
            <a:ext cx="6251443" cy="35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2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99" y="1434507"/>
            <a:ext cx="5477373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6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32" y="1595152"/>
            <a:ext cx="6380735" cy="42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2" y="1690688"/>
            <a:ext cx="6153800" cy="40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92" y="1919856"/>
            <a:ext cx="5920815" cy="39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55" y="1566080"/>
            <a:ext cx="6993687" cy="43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2" y="1690688"/>
            <a:ext cx="5898562" cy="39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132" y="1490540"/>
            <a:ext cx="6142174" cy="4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0271" y="0"/>
            <a:ext cx="10515600" cy="1325563"/>
          </a:xfrm>
        </p:spPr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80" y="1325563"/>
            <a:ext cx="5692948" cy="42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2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</Words>
  <Application>Microsoft Office PowerPoint</Application>
  <PresentationFormat>Širokouhlá</PresentationFormat>
  <Paragraphs>33</Paragraphs>
  <Slides>50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Motív Office</vt:lpstr>
      <vt:lpstr>                   </vt:lpstr>
      <vt:lpstr>Prezentácia programu PowerPoint</vt:lpstr>
      <vt:lpstr>                </vt:lpstr>
      <vt:lpstr>Prezentácia programu PowerPoint</vt:lpstr>
      <vt:lpstr>               </vt:lpstr>
      <vt:lpstr>Prezentácia programu PowerPoint</vt:lpstr>
      <vt:lpstr>              </vt:lpstr>
      <vt:lpstr>                       </vt:lpstr>
      <vt:lpstr>Prezentácia programu PowerPoint</vt:lpstr>
      <vt:lpstr>Prezentácia programu PowerPoint</vt:lpstr>
      <vt:lpstr>                    </vt:lpstr>
      <vt:lpstr>                    </vt:lpstr>
      <vt:lpstr>Prezentácia programu PowerPoint</vt:lpstr>
      <vt:lpstr>                      </vt:lpstr>
      <vt:lpstr>              </vt:lpstr>
      <vt:lpstr>                   </vt:lpstr>
      <vt:lpstr>                 </vt:lpstr>
      <vt:lpstr>Prezentácia programu PowerPoint</vt:lpstr>
      <vt:lpstr>Prezentácia programu PowerPoint</vt:lpstr>
      <vt:lpstr>         </vt:lpstr>
      <vt:lpstr>              </vt:lpstr>
      <vt:lpstr>Prezentácia programu PowerPoint</vt:lpstr>
      <vt:lpstr>                  </vt:lpstr>
      <vt:lpstr>             </vt:lpstr>
      <vt:lpstr>Prezentácia programu PowerPoint</vt:lpstr>
      <vt:lpstr>           </vt:lpstr>
      <vt:lpstr>Prezentácia programu PowerPoint</vt:lpstr>
      <vt:lpstr>              </vt:lpstr>
      <vt:lpstr>               </vt:lpstr>
      <vt:lpstr>             </vt:lpstr>
      <vt:lpstr>Prezentácia programu PowerPoint</vt:lpstr>
      <vt:lpstr>Prezentácia programu PowerPoint</vt:lpstr>
      <vt:lpstr>                   </vt:lpstr>
      <vt:lpstr>Prezentácia programu PowerPoint</vt:lpstr>
      <vt:lpstr>Prezentácia programu PowerPoint</vt:lpstr>
      <vt:lpstr>Prezentácia programu PowerPoint</vt:lpstr>
      <vt:lpstr>           </vt:lpstr>
      <vt:lpstr>               </vt:lpstr>
      <vt:lpstr>                </vt:lpstr>
      <vt:lpstr>                      </vt:lpstr>
      <vt:lpstr>                  </vt:lpstr>
      <vt:lpstr>                 </vt:lpstr>
      <vt:lpstr>                  </vt:lpstr>
      <vt:lpstr>                 </vt:lpstr>
      <vt:lpstr>                 </vt:lpstr>
      <vt:lpstr>Prezentácia programu PowerPoint</vt:lpstr>
      <vt:lpstr>                    </vt:lpstr>
      <vt:lpstr>             </vt:lpstr>
      <vt:lpstr>Prezentácia programu PowerPoint</vt:lpstr>
      <vt:lpstr>              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POZNAVACKA ☺</dc:title>
  <dc:creator>HP</dc:creator>
  <cp:lastModifiedBy>uzivatel</cp:lastModifiedBy>
  <cp:revision>14</cp:revision>
  <dcterms:created xsi:type="dcterms:W3CDTF">2024-01-09T14:38:37Z</dcterms:created>
  <dcterms:modified xsi:type="dcterms:W3CDTF">2024-01-15T18:51:46Z</dcterms:modified>
</cp:coreProperties>
</file>