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65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07" autoAdjust="0"/>
  </p:normalViewPr>
  <p:slideViewPr>
    <p:cSldViewPr>
      <p:cViewPr varScale="1">
        <p:scale>
          <a:sx n="65" d="100"/>
          <a:sy n="65" d="100"/>
        </p:scale>
        <p:origin x="-134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A14BA7-1F4E-4D60-8D79-A518786AF9C2}" type="datetimeFigureOut">
              <a:rPr lang="sk-SK" smtClean="0"/>
              <a:pPr/>
              <a:t>24. 9. 2023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D245EC-7059-441B-A59D-8DD744934D6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12968" cy="79695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Zaujímavosti zo sveta živočíchov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Zástupný symbol obsahu 5" descr="i27228w460h276xyz10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7302" y="1484784"/>
            <a:ext cx="8907185" cy="52867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188640"/>
            <a:ext cx="7540352" cy="165095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b="1" dirty="0" smtClean="0">
                <a:latin typeface="Times New Roman" pitchFamily="18" charset="0"/>
                <a:cs typeface="Times New Roman" pitchFamily="18" charset="0"/>
              </a:rPr>
              <a:t>TRÁVIACA SÚSTAVA – oddiely a špecifiká</a:t>
            </a:r>
            <a:endParaRPr lang="sk-SK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275px-Animal_divers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916832"/>
            <a:ext cx="3060016" cy="4473186"/>
          </a:xfrm>
          <a:prstGeom prst="rect">
            <a:avLst/>
          </a:prstGeom>
        </p:spPr>
      </p:pic>
      <p:pic>
        <p:nvPicPr>
          <p:cNvPr id="5" name="Obrázok 4" descr="275px-Animal_divers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910658"/>
            <a:ext cx="3384376" cy="4470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traviaca-sustav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3744416" cy="5184577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86895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Tráviaca sústava u stavovcov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rázok 5" descr="traviaca_sustava p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1667" y="2420888"/>
            <a:ext cx="4984829" cy="337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stna 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36560" t="9657" b="7903"/>
          <a:stretch>
            <a:fillRect/>
          </a:stretch>
        </p:blipFill>
        <p:spPr>
          <a:xfrm>
            <a:off x="251520" y="836712"/>
            <a:ext cx="4118571" cy="5126089"/>
          </a:xfrm>
          <a:prstGeom prst="rect">
            <a:avLst/>
          </a:prstGeom>
        </p:spPr>
      </p:pic>
      <p:pic>
        <p:nvPicPr>
          <p:cNvPr id="5" name="Obrázok 4" descr="pes-masozravec.jpg"/>
          <p:cNvPicPr>
            <a:picLocks noChangeAspect="1"/>
          </p:cNvPicPr>
          <p:nvPr/>
        </p:nvPicPr>
        <p:blipFill>
          <a:blip r:embed="rId3" cstate="print"/>
          <a:srcRect l="40045" r="17870" b="35241"/>
          <a:stretch>
            <a:fillRect/>
          </a:stretch>
        </p:blipFill>
        <p:spPr>
          <a:xfrm>
            <a:off x="4211960" y="1124743"/>
            <a:ext cx="3960440" cy="4682433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2915816" y="332656"/>
            <a:ext cx="32319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Mechanické spracovanie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771800" y="6093296"/>
            <a:ext cx="306045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Chemické spracovanie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Šípka dolu 7"/>
          <p:cNvSpPr/>
          <p:nvPr/>
        </p:nvSpPr>
        <p:spPr>
          <a:xfrm rot="2299516">
            <a:off x="2963184" y="758432"/>
            <a:ext cx="749217" cy="877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19586714">
            <a:off x="4948783" y="517120"/>
            <a:ext cx="749217" cy="346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1475656" y="3789040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ptyalín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6228184" y="407707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ptyalín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ltan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21946"/>
          <a:stretch>
            <a:fillRect/>
          </a:stretch>
        </p:blipFill>
        <p:spPr>
          <a:xfrm>
            <a:off x="173262" y="836713"/>
            <a:ext cx="4202700" cy="4536504"/>
          </a:xfrm>
        </p:spPr>
      </p:pic>
      <p:pic>
        <p:nvPicPr>
          <p:cNvPr id="5" name="Obrázok 4" descr="hltan psa.jpg"/>
          <p:cNvPicPr>
            <a:picLocks noChangeAspect="1"/>
          </p:cNvPicPr>
          <p:nvPr/>
        </p:nvPicPr>
        <p:blipFill>
          <a:blip r:embed="rId3" cstate="print"/>
          <a:srcRect l="21192" b="40784"/>
          <a:stretch>
            <a:fillRect/>
          </a:stretch>
        </p:blipFill>
        <p:spPr>
          <a:xfrm>
            <a:off x="4427984" y="1628800"/>
            <a:ext cx="454975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aludo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5832648" cy="6254851"/>
          </a:xfrm>
        </p:spPr>
      </p:pic>
      <p:pic>
        <p:nvPicPr>
          <p:cNvPr id="5" name="Obrázok 4" descr="žalud. štava.png"/>
          <p:cNvPicPr>
            <a:picLocks noChangeAspect="1"/>
          </p:cNvPicPr>
          <p:nvPr/>
        </p:nvPicPr>
        <p:blipFill>
          <a:blip r:embed="rId3" cstate="print">
            <a:grayscl/>
            <a:lum bright="-4000" contrast="1000"/>
          </a:blip>
          <a:srcRect l="19288" t="4510" r="61025" b="58123"/>
          <a:stretch>
            <a:fillRect/>
          </a:stretch>
        </p:blipFill>
        <p:spPr>
          <a:xfrm>
            <a:off x="1259632" y="332656"/>
            <a:ext cx="5942225" cy="5904656"/>
          </a:xfrm>
          <a:prstGeom prst="rect">
            <a:avLst/>
          </a:prstGeom>
        </p:spPr>
      </p:pic>
      <p:pic>
        <p:nvPicPr>
          <p:cNvPr id="6" name="Obrázok 5" descr="kyselina-chlorovodiko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706985"/>
            <a:ext cx="2592288" cy="24031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Obrázok 6" descr="peps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3068960"/>
            <a:ext cx="2931173" cy="2538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Obrázok 7" descr="nodularna_sliznica_norm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1196752"/>
            <a:ext cx="2949325" cy="2532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c669c8e89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5331" t="33092" r="33839" b="9285"/>
          <a:stretch>
            <a:fillRect/>
          </a:stretch>
        </p:blipFill>
        <p:spPr>
          <a:xfrm>
            <a:off x="2411760" y="692696"/>
            <a:ext cx="3600400" cy="5400600"/>
          </a:xfrm>
        </p:spPr>
      </p:pic>
      <p:sp>
        <p:nvSpPr>
          <p:cNvPr id="5" name="Šípka dolu 4"/>
          <p:cNvSpPr/>
          <p:nvPr/>
        </p:nvSpPr>
        <p:spPr>
          <a:xfrm rot="16754444">
            <a:off x="5533449" y="3397814"/>
            <a:ext cx="432048" cy="14401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588224" y="4005064"/>
            <a:ext cx="14286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Tenké črevo</a:t>
            </a:r>
            <a:endParaRPr lang="sk-SK" dirty="0"/>
          </a:p>
        </p:txBody>
      </p:sp>
      <p:pic>
        <p:nvPicPr>
          <p:cNvPr id="7" name="Obrázok 6" descr="TENK-R~1.JPG"/>
          <p:cNvPicPr>
            <a:picLocks noChangeAspect="1"/>
          </p:cNvPicPr>
          <p:nvPr/>
        </p:nvPicPr>
        <p:blipFill>
          <a:blip r:embed="rId3" cstate="print"/>
          <a:srcRect r="62450"/>
          <a:stretch>
            <a:fillRect/>
          </a:stretch>
        </p:blipFill>
        <p:spPr>
          <a:xfrm>
            <a:off x="2195736" y="620688"/>
            <a:ext cx="3816424" cy="5691668"/>
          </a:xfrm>
          <a:prstGeom prst="rect">
            <a:avLst/>
          </a:prstGeom>
        </p:spPr>
      </p:pic>
      <p:pic>
        <p:nvPicPr>
          <p:cNvPr id="9" name="Obrázok 8" descr="pankreat.png"/>
          <p:cNvPicPr>
            <a:picLocks noChangeAspect="1"/>
          </p:cNvPicPr>
          <p:nvPr/>
        </p:nvPicPr>
        <p:blipFill>
          <a:blip r:embed="rId4" cstate="print"/>
          <a:srcRect l="15351" t="7759" r="55512" b="43502"/>
          <a:stretch>
            <a:fillRect/>
          </a:stretch>
        </p:blipFill>
        <p:spPr>
          <a:xfrm>
            <a:off x="899592" y="332655"/>
            <a:ext cx="4248472" cy="3444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tr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32656"/>
            <a:ext cx="2094880" cy="2094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Obrázok 10" descr="Amylaza-2.png"/>
          <p:cNvPicPr>
            <a:picLocks noChangeAspect="1"/>
          </p:cNvPicPr>
          <p:nvPr/>
        </p:nvPicPr>
        <p:blipFill>
          <a:blip r:embed="rId6" cstate="print"/>
          <a:srcRect r="42332"/>
          <a:stretch>
            <a:fillRect/>
          </a:stretch>
        </p:blipFill>
        <p:spPr>
          <a:xfrm>
            <a:off x="2555776" y="476672"/>
            <a:ext cx="2918635" cy="1848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Obrázok 11" descr="lipaza.png"/>
          <p:cNvPicPr>
            <a:picLocks noChangeAspect="1"/>
          </p:cNvPicPr>
          <p:nvPr/>
        </p:nvPicPr>
        <p:blipFill>
          <a:blip r:embed="rId7" cstate="print"/>
          <a:srcRect l="5691" r="55152" b="48950"/>
          <a:stretch>
            <a:fillRect/>
          </a:stretch>
        </p:blipFill>
        <p:spPr>
          <a:xfrm>
            <a:off x="1907704" y="1844824"/>
            <a:ext cx="2160240" cy="21033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Obrázok 12" descr="pankreat.png"/>
          <p:cNvPicPr>
            <a:picLocks noChangeAspect="1"/>
          </p:cNvPicPr>
          <p:nvPr/>
        </p:nvPicPr>
        <p:blipFill>
          <a:blip r:embed="rId8" cstate="print"/>
          <a:srcRect l="16925" t="7759" r="57087" b="43501"/>
          <a:stretch>
            <a:fillRect/>
          </a:stretch>
        </p:blipFill>
        <p:spPr>
          <a:xfrm>
            <a:off x="4572000" y="3061215"/>
            <a:ext cx="4176464" cy="3796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h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332656"/>
            <a:ext cx="6545179" cy="5890661"/>
          </a:xfrm>
        </p:spPr>
      </p:pic>
      <p:pic>
        <p:nvPicPr>
          <p:cNvPr id="3" name="Obrázok 2" descr="h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04664"/>
            <a:ext cx="3117766" cy="2961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1043608" y="3429000"/>
            <a:ext cx="1368152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soli</a:t>
            </a:r>
            <a:endParaRPr lang="sk-SK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dolu 5"/>
          <p:cNvSpPr/>
          <p:nvPr/>
        </p:nvSpPr>
        <p:spPr>
          <a:xfrm rot="2379822">
            <a:off x="6833323" y="1254239"/>
            <a:ext cx="1584176" cy="2016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72494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Zhrnutie učiva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ota.jpg"/>
          <p:cNvPicPr>
            <a:picLocks noChangeAspect="1"/>
          </p:cNvPicPr>
          <p:nvPr/>
        </p:nvPicPr>
        <p:blipFill>
          <a:blip r:embed="rId2" cstate="print"/>
          <a:srcRect l="4641" t="8986" r="1806" b="5660"/>
          <a:stretch>
            <a:fillRect/>
          </a:stretch>
        </p:blipFill>
        <p:spPr>
          <a:xfrm>
            <a:off x="1043608" y="1313384"/>
            <a:ext cx="7128792" cy="55446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Vlastná 3">
      <a:dk1>
        <a:sysClr val="windowText" lastClr="000000"/>
      </a:dk1>
      <a:lt1>
        <a:sysClr val="window" lastClr="FFFFFF"/>
      </a:lt1>
      <a:dk2>
        <a:srgbClr val="005828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25</Words>
  <Application>Microsoft Office PowerPoint</Application>
  <PresentationFormat>Prezentácia na obrazovke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Zaujímavosti zo sveta živočíchov</vt:lpstr>
      <vt:lpstr>TRÁVIACA SÚSTAVA – oddiely a špecifiká</vt:lpstr>
      <vt:lpstr>Tráviaca sústava u stavovcov</vt:lpstr>
      <vt:lpstr>Snímka 4</vt:lpstr>
      <vt:lpstr>Snímka 5</vt:lpstr>
      <vt:lpstr>Snímka 6</vt:lpstr>
      <vt:lpstr>Snímka 7</vt:lpstr>
      <vt:lpstr>Snímka 8</vt:lpstr>
      <vt:lpstr>Zhrnutie učiva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ŽIVOČÍCHOV</dc:title>
  <dc:creator>PC</dc:creator>
  <cp:lastModifiedBy>sokol</cp:lastModifiedBy>
  <cp:revision>103</cp:revision>
  <dcterms:created xsi:type="dcterms:W3CDTF">2014-02-05T08:07:08Z</dcterms:created>
  <dcterms:modified xsi:type="dcterms:W3CDTF">2023-09-24T08:02:22Z</dcterms:modified>
</cp:coreProperties>
</file>