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478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2602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299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812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6548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8852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394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488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75084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6251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6213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A2FB-E74C-41F7-9F2A-EE4ADAAB2313}" type="datetimeFigureOut">
              <a:rPr lang="sk-SK" smtClean="0"/>
              <a:pPr/>
              <a:t>4.3.2019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8030-CFE6-4E50-91B5-1E468F35136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7305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rposegames.com/game/azia-polostrovy-a-ostrovy-game" TargetMode="External"/><Relationship Id="rId2" Type="http://schemas.openxmlformats.org/officeDocument/2006/relationships/hyperlink" Target="http://www.purposegames.com/game/azia-okrajove-moria-zalivy-prielivy-ga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hyperlink" Target="http://www.purposegames.com/game/azia-pohoria-niziny-puste-ga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666370" cy="68690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666370" y="1755350"/>
            <a:ext cx="4525630" cy="238760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ORIENTÁCIA </a:t>
            </a:r>
            <a:b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MAPE </a:t>
            </a:r>
            <a:b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ÁZIE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5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9841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BAJKAL</a:t>
            </a:r>
          </a:p>
          <a:p>
            <a:r>
              <a:rPr lang="sk-SK" dirty="0" smtClean="0"/>
              <a:t>zisti ktorému štátu patrí toto jazero:</a:t>
            </a:r>
          </a:p>
          <a:p>
            <a:r>
              <a:rPr lang="sk-SK" dirty="0" smtClean="0"/>
              <a:t>zapíš jeho polohu geografickými súradnicami:</a:t>
            </a:r>
          </a:p>
          <a:p>
            <a:r>
              <a:rPr lang="sk-SK" dirty="0" smtClean="0"/>
              <a:t>zapíš hĺbku jazera:</a:t>
            </a:r>
          </a:p>
          <a:p>
            <a:r>
              <a:rPr lang="sk-SK" dirty="0" smtClean="0"/>
              <a:t>napíš názov rieky, ktorá z neho vyteká:</a:t>
            </a:r>
          </a:p>
          <a:p>
            <a:r>
              <a:rPr lang="sk-SK" dirty="0" smtClean="0"/>
              <a:t>názvy aspoň 2 </a:t>
            </a:r>
            <a:r>
              <a:rPr lang="sk-SK" dirty="0" err="1" smtClean="0"/>
              <a:t>endemitov</a:t>
            </a:r>
            <a:r>
              <a:rPr lang="sk-SK" dirty="0" smtClean="0"/>
              <a:t>, ktoré tu žijú:</a:t>
            </a:r>
          </a:p>
          <a:p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ZOPAKUJ SI GEOGRAFICKÉ POJMY NA MAPE!</a:t>
            </a:r>
          </a:p>
          <a:p>
            <a:r>
              <a:rPr lang="sk-SK" b="1" dirty="0">
                <a:hlinkClick r:id="rId2"/>
              </a:rPr>
              <a:t>http://</a:t>
            </a:r>
            <a:r>
              <a:rPr lang="sk-SK" b="1" dirty="0" smtClean="0">
                <a:hlinkClick r:id="rId2"/>
              </a:rPr>
              <a:t>www.purposegames.com/game/azia-okrajove-moria-zalivy-prielivy-game</a:t>
            </a:r>
            <a:endParaRPr lang="sk-SK" b="1" dirty="0" smtClean="0"/>
          </a:p>
          <a:p>
            <a:r>
              <a:rPr lang="sk-SK" b="1" dirty="0">
                <a:hlinkClick r:id="rId3"/>
              </a:rPr>
              <a:t>http://</a:t>
            </a:r>
            <a:r>
              <a:rPr lang="sk-SK" b="1" dirty="0" smtClean="0">
                <a:hlinkClick r:id="rId3"/>
              </a:rPr>
              <a:t>www.purposegames.com/game/azia-polostrovy-a-ostrovy-game</a:t>
            </a:r>
            <a:endParaRPr lang="sk-SK" b="1" dirty="0" smtClean="0"/>
          </a:p>
          <a:p>
            <a:r>
              <a:rPr lang="sk-SK" b="1" dirty="0">
                <a:hlinkClick r:id="rId4"/>
              </a:rPr>
              <a:t>http://</a:t>
            </a:r>
            <a:r>
              <a:rPr lang="sk-SK" b="1" dirty="0" smtClean="0">
                <a:hlinkClick r:id="rId4"/>
              </a:rPr>
              <a:t>www.purposegames.com/game/azia-pohoria-niziny-puste-game</a:t>
            </a:r>
            <a:endParaRPr lang="sk-SK" b="1" dirty="0" smtClean="0"/>
          </a:p>
          <a:p>
            <a:endParaRPr lang="sk-SK" dirty="0"/>
          </a:p>
        </p:txBody>
      </p:sp>
      <p:pic>
        <p:nvPicPr>
          <p:cNvPr id="4" name="Zástupný symbol pro obsah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8953" y="365125"/>
            <a:ext cx="2828097" cy="13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47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1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Ktoré rovnobežky a poludníky Áziou neprechádzajú? Prečiarkni ich!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10°j.g.š., 20° </a:t>
            </a:r>
            <a:r>
              <a:rPr lang="sk-SK" dirty="0" err="1" smtClean="0"/>
              <a:t>s.g.š</a:t>
            </a:r>
            <a:r>
              <a:rPr lang="sk-SK" dirty="0" smtClean="0"/>
              <a:t>., 0° </a:t>
            </a:r>
            <a:r>
              <a:rPr lang="sk-SK" dirty="0" err="1" smtClean="0"/>
              <a:t>g.d</a:t>
            </a:r>
            <a:r>
              <a:rPr lang="sk-SK" dirty="0" smtClean="0"/>
              <a:t>., 20° </a:t>
            </a:r>
            <a:r>
              <a:rPr lang="sk-SK" dirty="0" err="1" smtClean="0"/>
              <a:t>v.g.d</a:t>
            </a:r>
            <a:r>
              <a:rPr lang="sk-SK" dirty="0" smtClean="0"/>
              <a:t>., 90° </a:t>
            </a:r>
            <a:r>
              <a:rPr lang="sk-SK" dirty="0" err="1" smtClean="0"/>
              <a:t>j.g.š</a:t>
            </a:r>
            <a:r>
              <a:rPr lang="sk-SK" dirty="0" smtClean="0"/>
              <a:t>., 0° </a:t>
            </a:r>
            <a:r>
              <a:rPr lang="sk-SK" dirty="0" err="1" smtClean="0"/>
              <a:t>g.š</a:t>
            </a:r>
            <a:r>
              <a:rPr lang="sk-SK" dirty="0" smtClean="0"/>
              <a:t>., obratník Raka, 60°v.g.d., obratník Kozorožca, severná polárna kružnica</a:t>
            </a:r>
            <a:endParaRPr lang="sk-SK" dirty="0"/>
          </a:p>
        </p:txBody>
      </p:sp>
      <p:cxnSp>
        <p:nvCxnSpPr>
          <p:cNvPr id="9" name="Přímá spojnice 8"/>
          <p:cNvCxnSpPr/>
          <p:nvPr/>
        </p:nvCxnSpPr>
        <p:spPr>
          <a:xfrm flipV="1">
            <a:off x="3876541" y="3052293"/>
            <a:ext cx="953036" cy="12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 flipV="1">
            <a:off x="5007736" y="3065172"/>
            <a:ext cx="1315791" cy="128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 flipV="1">
            <a:off x="6501686" y="3052293"/>
            <a:ext cx="1212759" cy="125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>
            <a:off x="2560749" y="3475151"/>
            <a:ext cx="2719589" cy="21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áze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14632" y="3953814"/>
            <a:ext cx="2788276" cy="27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73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2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Čo leží severnejšie? V každej dvojici zakrúžkuj správnu odpoveď!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err="1" smtClean="0"/>
              <a:t>Kamčatka</a:t>
            </a:r>
            <a:r>
              <a:rPr lang="sk-SK" dirty="0" smtClean="0"/>
              <a:t>			</a:t>
            </a:r>
            <a:r>
              <a:rPr lang="sk-SK" dirty="0" err="1" smtClean="0"/>
              <a:t>Čukotka</a:t>
            </a:r>
            <a:endParaRPr lang="sk-SK" dirty="0" smtClean="0"/>
          </a:p>
          <a:p>
            <a:r>
              <a:rPr lang="sk-SK" dirty="0" smtClean="0"/>
              <a:t>Cejlón			Cyprus</a:t>
            </a:r>
          </a:p>
          <a:p>
            <a:r>
              <a:rPr lang="sk-SK" dirty="0" smtClean="0"/>
              <a:t>Kalimantan		Jáva</a:t>
            </a:r>
          </a:p>
          <a:p>
            <a:r>
              <a:rPr lang="sk-SK" dirty="0" smtClean="0"/>
              <a:t>Kjúšu			Honšú</a:t>
            </a:r>
          </a:p>
          <a:p>
            <a:r>
              <a:rPr lang="sk-SK" dirty="0" smtClean="0"/>
              <a:t>Malá Ázia			Taiwan</a:t>
            </a:r>
          </a:p>
        </p:txBody>
      </p:sp>
      <p:sp>
        <p:nvSpPr>
          <p:cNvPr id="5" name="Ovál 4"/>
          <p:cNvSpPr/>
          <p:nvPr/>
        </p:nvSpPr>
        <p:spPr>
          <a:xfrm>
            <a:off x="4430332" y="2816917"/>
            <a:ext cx="1416676" cy="5151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409940" y="3352467"/>
            <a:ext cx="1437068" cy="5151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068947" y="3867621"/>
            <a:ext cx="2304245" cy="5151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430332" y="4307310"/>
            <a:ext cx="1416676" cy="5151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068947" y="4822464"/>
            <a:ext cx="1687132" cy="5151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789" y="4258535"/>
            <a:ext cx="2664712" cy="24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13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3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Zoraď vrchy podľa nadmorskej výšky. Začni najvyššou!</a:t>
            </a:r>
          </a:p>
          <a:p>
            <a:pPr marL="0" indent="0">
              <a:buNone/>
            </a:pPr>
            <a:r>
              <a:rPr lang="sk-SK" b="1" i="1" dirty="0" smtClean="0"/>
              <a:t>Fudžisan, </a:t>
            </a:r>
            <a:r>
              <a:rPr lang="sk-SK" b="1" i="1" dirty="0" err="1" smtClean="0"/>
              <a:t>Mt</a:t>
            </a:r>
            <a:r>
              <a:rPr lang="sk-SK" b="1" i="1" dirty="0" smtClean="0"/>
              <a:t>. Everest, </a:t>
            </a:r>
            <a:r>
              <a:rPr lang="sk-SK" b="1" i="1" dirty="0" err="1" smtClean="0"/>
              <a:t>Ključevskaja</a:t>
            </a:r>
            <a:r>
              <a:rPr lang="sk-SK" b="1" i="1" dirty="0" smtClean="0"/>
              <a:t>, Elbrus, Qogir Feng (K2)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err="1" smtClean="0"/>
              <a:t>Mt</a:t>
            </a:r>
            <a:r>
              <a:rPr lang="sk-SK" dirty="0" smtClean="0"/>
              <a:t>. Everest 	8848 m </a:t>
            </a:r>
            <a:r>
              <a:rPr lang="sk-SK" dirty="0" err="1" smtClean="0"/>
              <a:t>n.m</a:t>
            </a:r>
            <a:r>
              <a:rPr lang="sk-SK" dirty="0" smtClean="0"/>
              <a:t>.</a:t>
            </a:r>
          </a:p>
          <a:p>
            <a:r>
              <a:rPr lang="sk-SK" dirty="0"/>
              <a:t>Qogir Feng (K2</a:t>
            </a:r>
            <a:r>
              <a:rPr lang="sk-SK" dirty="0" smtClean="0"/>
              <a:t>)	8611 m </a:t>
            </a:r>
            <a:r>
              <a:rPr lang="sk-SK" dirty="0" err="1" smtClean="0"/>
              <a:t>n.m</a:t>
            </a:r>
            <a:r>
              <a:rPr lang="sk-SK" dirty="0" smtClean="0"/>
              <a:t>.</a:t>
            </a:r>
          </a:p>
          <a:p>
            <a:r>
              <a:rPr lang="sk-SK" dirty="0" smtClean="0"/>
              <a:t>Elbrus		5642 m </a:t>
            </a:r>
            <a:r>
              <a:rPr lang="sk-SK" dirty="0" err="1" smtClean="0"/>
              <a:t>n.m</a:t>
            </a:r>
            <a:r>
              <a:rPr lang="sk-SK" dirty="0" smtClean="0"/>
              <a:t>.</a:t>
            </a:r>
          </a:p>
          <a:p>
            <a:r>
              <a:rPr lang="sk-SK" dirty="0" err="1" smtClean="0"/>
              <a:t>Ključevskaja</a:t>
            </a:r>
            <a:r>
              <a:rPr lang="sk-SK" dirty="0" smtClean="0"/>
              <a:t>	4750 m </a:t>
            </a:r>
            <a:r>
              <a:rPr lang="sk-SK" dirty="0" err="1" smtClean="0"/>
              <a:t>n.m</a:t>
            </a:r>
            <a:r>
              <a:rPr lang="sk-SK" dirty="0" smtClean="0"/>
              <a:t>.</a:t>
            </a:r>
          </a:p>
          <a:p>
            <a:r>
              <a:rPr lang="sk-SK" dirty="0" smtClean="0"/>
              <a:t>Fudžisan		3776 m </a:t>
            </a:r>
            <a:r>
              <a:rPr lang="sk-SK" dirty="0" err="1" smtClean="0"/>
              <a:t>n.m</a:t>
            </a:r>
            <a:r>
              <a:rPr lang="sk-SK" dirty="0" smtClean="0"/>
              <a:t>.</a:t>
            </a:r>
          </a:p>
        </p:txBody>
      </p:sp>
      <p:sp>
        <p:nvSpPr>
          <p:cNvPr id="10" name="Šipka doprava 9"/>
          <p:cNvSpPr/>
          <p:nvPr/>
        </p:nvSpPr>
        <p:spPr>
          <a:xfrm>
            <a:off x="5834129" y="5409127"/>
            <a:ext cx="824247" cy="4765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8632" y="2972068"/>
            <a:ext cx="49826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961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ek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47844" y="2604843"/>
            <a:ext cx="2121994" cy="2700000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 rotWithShape="1">
          <a:blip r:embed="rId3"/>
          <a:srcRect r="35258"/>
          <a:stretch/>
        </p:blipFill>
        <p:spPr>
          <a:xfrm>
            <a:off x="6048354" y="2588967"/>
            <a:ext cx="3689797" cy="2700000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 rotWithShape="1">
          <a:blip r:embed="rId4"/>
          <a:srcRect b="26169"/>
          <a:stretch/>
        </p:blipFill>
        <p:spPr>
          <a:xfrm>
            <a:off x="3211911" y="2588967"/>
            <a:ext cx="2742751" cy="2700000"/>
          </a:xfrm>
          <a:prstGeom prst="rect">
            <a:avLst/>
          </a:prstGeom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719" y="2588967"/>
            <a:ext cx="2956500" cy="2700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4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Čo je na obrázku?</a:t>
            </a:r>
            <a:endParaRPr lang="sk-SK" dirty="0"/>
          </a:p>
        </p:txBody>
      </p:sp>
      <p:sp>
        <p:nvSpPr>
          <p:cNvPr id="8" name="TextovéPole 7"/>
          <p:cNvSpPr txBox="1"/>
          <p:nvPr/>
        </p:nvSpPr>
        <p:spPr>
          <a:xfrm>
            <a:off x="1843413" y="314180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463385" y="371784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7969576" y="370890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10847215" y="366245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308826" y="5653743"/>
            <a:ext cx="1273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2800" dirty="0" smtClean="0"/>
              <a:t> - záliv</a:t>
            </a:r>
            <a:endParaRPr lang="sk-SK" sz="28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3490545" y="5653661"/>
            <a:ext cx="155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k-SK" sz="2800" dirty="0" smtClean="0"/>
              <a:t> - ostrov</a:t>
            </a:r>
            <a:endParaRPr lang="sk-SK" sz="28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845083" y="5653661"/>
            <a:ext cx="201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sk-SK" sz="2800" dirty="0" smtClean="0"/>
              <a:t> - polostrov</a:t>
            </a:r>
            <a:endParaRPr lang="sk-SK" sz="2800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10000855" y="5653661"/>
            <a:ext cx="1518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sk-SK" sz="2800" dirty="0" smtClean="0"/>
              <a:t> - jazero</a:t>
            </a:r>
            <a:endParaRPr lang="sk-SK" sz="28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397889" y="6080567"/>
            <a:ext cx="1304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Perzský</a:t>
            </a:r>
            <a:endParaRPr lang="sk-SK" sz="28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3469025" y="6080567"/>
            <a:ext cx="159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Hokkaidó</a:t>
            </a:r>
            <a:endParaRPr lang="sk-SK" sz="2800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7061302" y="6080567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Malá Ázia</a:t>
            </a:r>
            <a:endParaRPr lang="sk-SK" sz="2800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9736469" y="6080567"/>
            <a:ext cx="234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Kaspické more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xmlns="" val="360347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5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Vytvor dvojice </a:t>
            </a:r>
            <a:r>
              <a:rPr lang="sk-SK" b="1" dirty="0" smtClean="0"/>
              <a:t>rieka</a:t>
            </a:r>
            <a:r>
              <a:rPr lang="sk-SK" dirty="0" smtClean="0"/>
              <a:t> – </a:t>
            </a:r>
            <a:r>
              <a:rPr lang="sk-SK" b="1" dirty="0" smtClean="0"/>
              <a:t>more (oceán, záliv):</a:t>
            </a:r>
          </a:p>
          <a:p>
            <a:pPr marL="0" indent="0">
              <a:buNone/>
            </a:pPr>
            <a:r>
              <a:rPr lang="sk-SK" b="1" dirty="0"/>
              <a:t>	</a:t>
            </a:r>
            <a:endParaRPr lang="sk-SK" b="1" dirty="0" smtClean="0"/>
          </a:p>
          <a:p>
            <a:pPr marL="0" indent="0">
              <a:buNone/>
            </a:pPr>
            <a:r>
              <a:rPr lang="sk-SK" b="1" dirty="0"/>
              <a:t>	</a:t>
            </a:r>
            <a:r>
              <a:rPr lang="sk-SK" dirty="0" err="1" smtClean="0"/>
              <a:t>Huang</a:t>
            </a:r>
            <a:r>
              <a:rPr lang="sk-SK" dirty="0" smtClean="0"/>
              <a:t> He			Juhočínske more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	</a:t>
            </a:r>
            <a:r>
              <a:rPr lang="sk-SK" dirty="0" smtClean="0"/>
              <a:t>Brahmaputra		Karské more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	Tigris				More Laptevovcov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Lena				Perzský záliv 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Mekong			Žlté more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Ob				Bengálsky záliv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cxnSp>
        <p:nvCxnSpPr>
          <p:cNvPr id="5" name="Přímá spojnice se šipkou 4"/>
          <p:cNvCxnSpPr/>
          <p:nvPr/>
        </p:nvCxnSpPr>
        <p:spPr>
          <a:xfrm>
            <a:off x="3357091" y="3041269"/>
            <a:ext cx="2152920" cy="16957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se šipkou 5"/>
          <p:cNvCxnSpPr/>
          <p:nvPr/>
        </p:nvCxnSpPr>
        <p:spPr>
          <a:xfrm>
            <a:off x="3745605" y="3468117"/>
            <a:ext cx="1764406" cy="1918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/>
          <p:cNvCxnSpPr/>
          <p:nvPr/>
        </p:nvCxnSpPr>
        <p:spPr>
          <a:xfrm>
            <a:off x="2728174" y="3909080"/>
            <a:ext cx="2781837" cy="50456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/>
          <p:nvPr/>
        </p:nvCxnSpPr>
        <p:spPr>
          <a:xfrm flipV="1">
            <a:off x="2859110" y="3962641"/>
            <a:ext cx="2550017" cy="3936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/>
          <p:cNvCxnSpPr/>
          <p:nvPr/>
        </p:nvCxnSpPr>
        <p:spPr>
          <a:xfrm flipV="1">
            <a:off x="3099513" y="2997746"/>
            <a:ext cx="2410498" cy="18168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/>
          <p:nvPr/>
        </p:nvCxnSpPr>
        <p:spPr>
          <a:xfrm flipV="1">
            <a:off x="2859110" y="3508168"/>
            <a:ext cx="2550017" cy="179473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688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6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Čo sa skrýva pod geografickými súradnicami?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35° </a:t>
            </a:r>
            <a:r>
              <a:rPr lang="sk-SK" dirty="0" err="1" smtClean="0"/>
              <a:t>s.g.š</a:t>
            </a:r>
            <a:r>
              <a:rPr lang="sk-SK" dirty="0" smtClean="0"/>
              <a:t>., 85° </a:t>
            </a:r>
            <a:r>
              <a:rPr lang="sk-SK" dirty="0" err="1" smtClean="0"/>
              <a:t>v.g.d</a:t>
            </a:r>
            <a:r>
              <a:rPr lang="sk-SK" dirty="0" smtClean="0"/>
              <a:t>.	.................................. plošina</a:t>
            </a:r>
          </a:p>
          <a:p>
            <a:r>
              <a:rPr lang="sk-SK" dirty="0" smtClean="0"/>
              <a:t>47° </a:t>
            </a:r>
            <a:r>
              <a:rPr lang="sk-SK" dirty="0" err="1" smtClean="0"/>
              <a:t>s.g.š</a:t>
            </a:r>
            <a:r>
              <a:rPr lang="sk-SK" dirty="0"/>
              <a:t>., </a:t>
            </a:r>
            <a:r>
              <a:rPr lang="sk-SK" dirty="0" smtClean="0"/>
              <a:t>75° </a:t>
            </a:r>
            <a:r>
              <a:rPr lang="sk-SK" dirty="0" err="1" smtClean="0"/>
              <a:t>v.g.d</a:t>
            </a:r>
            <a:r>
              <a:rPr lang="sk-SK" dirty="0"/>
              <a:t>.	.................................. </a:t>
            </a:r>
            <a:r>
              <a:rPr lang="sk-SK" dirty="0" smtClean="0"/>
              <a:t>jazero</a:t>
            </a:r>
            <a:endParaRPr lang="sk-SK" dirty="0"/>
          </a:p>
          <a:p>
            <a:r>
              <a:rPr lang="sk-SK" dirty="0" smtClean="0"/>
              <a:t>rovník, 102° </a:t>
            </a:r>
            <a:r>
              <a:rPr lang="sk-SK" dirty="0" err="1" smtClean="0"/>
              <a:t>v.g.d</a:t>
            </a:r>
            <a:r>
              <a:rPr lang="sk-SK" dirty="0" smtClean="0"/>
              <a:t>.	.................................. ostrov</a:t>
            </a:r>
            <a:endParaRPr lang="sk-SK" dirty="0"/>
          </a:p>
          <a:p>
            <a:r>
              <a:rPr lang="sk-SK" dirty="0" smtClean="0"/>
              <a:t>40° </a:t>
            </a:r>
            <a:r>
              <a:rPr lang="sk-SK" dirty="0" err="1" smtClean="0"/>
              <a:t>s.g.š</a:t>
            </a:r>
            <a:r>
              <a:rPr lang="sk-SK" dirty="0"/>
              <a:t>., </a:t>
            </a:r>
            <a:r>
              <a:rPr lang="sk-SK" dirty="0" smtClean="0"/>
              <a:t>135° </a:t>
            </a:r>
            <a:r>
              <a:rPr lang="sk-SK" dirty="0" err="1" smtClean="0"/>
              <a:t>v.g.d</a:t>
            </a:r>
            <a:r>
              <a:rPr lang="sk-SK" dirty="0"/>
              <a:t>.	.................................. </a:t>
            </a:r>
            <a:r>
              <a:rPr lang="sk-SK" dirty="0" smtClean="0"/>
              <a:t>more</a:t>
            </a:r>
            <a:endParaRPr lang="sk-SK" dirty="0"/>
          </a:p>
          <a:p>
            <a:r>
              <a:rPr lang="sk-SK" dirty="0" smtClean="0"/>
              <a:t>60° </a:t>
            </a:r>
            <a:r>
              <a:rPr lang="sk-SK" dirty="0" err="1"/>
              <a:t>s.g.š</a:t>
            </a:r>
            <a:r>
              <a:rPr lang="sk-SK" dirty="0" smtClean="0"/>
              <a:t>., 75° </a:t>
            </a:r>
            <a:r>
              <a:rPr lang="sk-SK" dirty="0" err="1" smtClean="0"/>
              <a:t>v.g.d</a:t>
            </a:r>
            <a:r>
              <a:rPr lang="sk-SK" dirty="0" smtClean="0"/>
              <a:t>.	.................................. nížina</a:t>
            </a:r>
            <a:endParaRPr lang="sk-SK" dirty="0"/>
          </a:p>
          <a:p>
            <a:r>
              <a:rPr lang="sk-SK" dirty="0" smtClean="0"/>
              <a:t>20° </a:t>
            </a:r>
            <a:r>
              <a:rPr lang="sk-SK" dirty="0" err="1" smtClean="0"/>
              <a:t>s.g.š</a:t>
            </a:r>
            <a:r>
              <a:rPr lang="sk-SK" dirty="0"/>
              <a:t>., </a:t>
            </a:r>
            <a:r>
              <a:rPr lang="sk-SK" dirty="0" smtClean="0"/>
              <a:t>50° </a:t>
            </a:r>
            <a:r>
              <a:rPr lang="sk-SK" dirty="0" err="1" smtClean="0"/>
              <a:t>v.g.d</a:t>
            </a:r>
            <a:r>
              <a:rPr lang="sk-SK" dirty="0"/>
              <a:t>.	.................................. </a:t>
            </a:r>
            <a:r>
              <a:rPr lang="sk-SK" dirty="0" smtClean="0"/>
              <a:t>púšť</a:t>
            </a: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4850819" y="2677545"/>
            <a:ext cx="277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Tibetská náhorná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5277440" y="3212134"/>
            <a:ext cx="180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Balchašské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349353" y="3655953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Sumatra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349353" y="4230773"/>
            <a:ext cx="1545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Japonské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973191" y="4686243"/>
            <a:ext cx="2412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Západosibírska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5171227" y="5260781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Rub </a:t>
            </a:r>
            <a:r>
              <a:rPr lang="sk-SK" sz="2800" b="1" dirty="0" err="1" smtClean="0">
                <a:solidFill>
                  <a:srgbClr val="FF0000"/>
                </a:solidFill>
              </a:rPr>
              <a:t>al</a:t>
            </a:r>
            <a:r>
              <a:rPr lang="sk-SK" sz="2800" b="1" dirty="0" smtClean="0">
                <a:solidFill>
                  <a:srgbClr val="FF0000"/>
                </a:solidFill>
              </a:rPr>
              <a:t> - </a:t>
            </a:r>
            <a:r>
              <a:rPr lang="sk-SK" sz="2800" b="1" dirty="0" err="1" smtClean="0">
                <a:solidFill>
                  <a:srgbClr val="FF0000"/>
                </a:solidFill>
              </a:rPr>
              <a:t>Chálí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729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7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Ktoré 2 štáty sa delia o: 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b="1" dirty="0" smtClean="0"/>
              <a:t>Kórejský polostrov</a:t>
            </a:r>
          </a:p>
          <a:p>
            <a:r>
              <a:rPr lang="sk-SK" dirty="0" smtClean="0"/>
              <a:t>vrch </a:t>
            </a:r>
            <a:r>
              <a:rPr lang="sk-SK" b="1" dirty="0" smtClean="0"/>
              <a:t>Mount Everest</a:t>
            </a:r>
          </a:p>
          <a:p>
            <a:r>
              <a:rPr lang="sk-SK" b="1" dirty="0" smtClean="0"/>
              <a:t>Aralské jazero</a:t>
            </a:r>
          </a:p>
          <a:p>
            <a:r>
              <a:rPr lang="sk-SK" dirty="0" smtClean="0"/>
              <a:t>rieku </a:t>
            </a:r>
            <a:r>
              <a:rPr lang="sk-SK" b="1" dirty="0" smtClean="0"/>
              <a:t>Amur</a:t>
            </a:r>
          </a:p>
          <a:p>
            <a:r>
              <a:rPr lang="sk-SK" dirty="0" smtClean="0"/>
              <a:t>púšť </a:t>
            </a:r>
            <a:r>
              <a:rPr lang="sk-SK" b="1" dirty="0" smtClean="0"/>
              <a:t>Gobi</a:t>
            </a:r>
          </a:p>
          <a:p>
            <a:r>
              <a:rPr lang="sk-SK" dirty="0" smtClean="0"/>
              <a:t>ostrov </a:t>
            </a:r>
            <a:r>
              <a:rPr lang="sk-SK" b="1" dirty="0" smtClean="0"/>
              <a:t>Kalimantan (3!)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TextovéPole 3"/>
          <p:cNvSpPr txBox="1"/>
          <p:nvPr/>
        </p:nvSpPr>
        <p:spPr>
          <a:xfrm>
            <a:off x="5434885" y="272714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KĽDR / Kórejská republika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5434885" y="3250365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Čína / Nepál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434885" y="3773585"/>
            <a:ext cx="380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Kazachstan / Uzbekistan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434885" y="4306243"/>
            <a:ext cx="2043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Rusko / Čína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434885" y="4838902"/>
            <a:ext cx="279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Čína / Mongolsko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5434885" y="5362121"/>
            <a:ext cx="4517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Indonézia / Malajzia / Brunej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62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rázek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93"/>
          <a:stretch/>
        </p:blipFill>
        <p:spPr>
          <a:xfrm rot="5400000">
            <a:off x="6078461" y="729865"/>
            <a:ext cx="5281870" cy="694520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 8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08224"/>
            <a:ext cx="10515600" cy="5253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Pomenuj vyznačené prvky na mape: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ostrov				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polostrov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prieliv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súostrovie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rieka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jazero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more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záliv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nížina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sk-SK" dirty="0" smtClean="0"/>
              <a:t>oceán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endParaRPr lang="sk-SK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10258624" y="43856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1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7651299" y="14607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2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1774251" y="17968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3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9891216" y="61142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4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7362209" y="39671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5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6258093" y="33452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6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5619710" y="44398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7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8443009" y="47952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8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9792906" y="387647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9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8466183" y="93753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10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3223274" y="1886383"/>
            <a:ext cx="123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Taiwan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3228274" y="2335156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Tajmýr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3223274" y="2822023"/>
            <a:ext cx="150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Beringov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3225783" y="3307171"/>
            <a:ext cx="2012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Veľké </a:t>
            </a:r>
            <a:r>
              <a:rPr lang="sk-SK" sz="2800" b="1" dirty="0" err="1" smtClean="0">
                <a:solidFill>
                  <a:srgbClr val="FF0000"/>
                </a:solidFill>
              </a:rPr>
              <a:t>Sundy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231553" y="3784517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Indus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3223274" y="4272037"/>
            <a:ext cx="234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Kaspické more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3231553" y="4735262"/>
            <a:ext cx="140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Červené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3225783" y="5216733"/>
            <a:ext cx="167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Bengálsky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3223274" y="5686007"/>
            <a:ext cx="201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Veľká čínska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28" name="Obdélník 27"/>
          <p:cNvSpPr/>
          <p:nvPr/>
        </p:nvSpPr>
        <p:spPr>
          <a:xfrm>
            <a:off x="5241022" y="5686007"/>
            <a:ext cx="2121187" cy="1122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TextovéPole 23"/>
          <p:cNvSpPr txBox="1"/>
          <p:nvPr/>
        </p:nvSpPr>
        <p:spPr>
          <a:xfrm>
            <a:off x="3225783" y="6128207"/>
            <a:ext cx="246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Severný ľadový</a:t>
            </a:r>
            <a:endParaRPr lang="sk-S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4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289</Words>
  <Application>Microsoft Office PowerPoint</Application>
  <PresentationFormat>Vlastná</PresentationFormat>
  <Paragraphs>120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Motiv Office</vt:lpstr>
      <vt:lpstr>ORIENTÁCIA  NA MAPE  ÁZIE</vt:lpstr>
      <vt:lpstr>ÚLOHA 1</vt:lpstr>
      <vt:lpstr>ÚLOHA 2</vt:lpstr>
      <vt:lpstr>ÚLOHA 3</vt:lpstr>
      <vt:lpstr>ÚLOHA 4</vt:lpstr>
      <vt:lpstr>ÚLOHA 5</vt:lpstr>
      <vt:lpstr>ÚLOHA 6</vt:lpstr>
      <vt:lpstr>ÚLOHA 7</vt:lpstr>
      <vt:lpstr>ÚLOHA 8</vt:lpstr>
      <vt:lpstr>ÚLOHA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ORIENTÁCIA NA MAPE AMERIKY</dc:title>
  <dc:creator>Mirka Chlupíková</dc:creator>
  <cp:lastModifiedBy>hp</cp:lastModifiedBy>
  <cp:revision>23</cp:revision>
  <dcterms:created xsi:type="dcterms:W3CDTF">2014-02-17T14:21:43Z</dcterms:created>
  <dcterms:modified xsi:type="dcterms:W3CDTF">2019-03-04T16:51:56Z</dcterms:modified>
</cp:coreProperties>
</file>