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1" r:id="rId4"/>
    <p:sldId id="264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Štýl s motívom 2 - zvýrazneni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Štýl s motívom 2 - zvýrazneni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B5DA3F-8523-4CAA-A5DD-D567B32EFE55}" type="datetimeFigureOut">
              <a:rPr lang="sk-SK" smtClean="0"/>
              <a:pPr/>
              <a:t>19. 2. 2020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38D4DE-6F34-4438-B3FE-B313A261F5A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91680" y="332656"/>
            <a:ext cx="7200800" cy="1894362"/>
          </a:xfrm>
        </p:spPr>
        <p:txBody>
          <a:bodyPr>
            <a:normAutofit/>
          </a:bodyPr>
          <a:lstStyle/>
          <a:p>
            <a:pPr algn="ctr"/>
            <a:r>
              <a:rPr lang="sk-SK" sz="4400" dirty="0" smtClean="0"/>
              <a:t>Správanie sa telies v kvapalinách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/>
              <a:t>Vplyv objemu a tvaru telies na ich správanie vo vode</a:t>
            </a:r>
            <a:endParaRPr lang="sk-SK" sz="3200" dirty="0"/>
          </a:p>
        </p:txBody>
      </p:sp>
      <p:pic>
        <p:nvPicPr>
          <p:cNvPr id="9218" name="Picture 2" descr="Výsledok vyhľadávania obrázkov pre dopyt draft of sh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500306"/>
            <a:ext cx="4486491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pPr algn="ctr"/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2924944"/>
            <a:ext cx="7901014" cy="1872208"/>
          </a:xfrm>
        </p:spPr>
        <p:txBody>
          <a:bodyPr/>
          <a:lstStyle/>
          <a:p>
            <a:r>
              <a:rPr lang="sk-SK" b="1" dirty="0" smtClean="0">
                <a:solidFill>
                  <a:schemeClr val="accent6">
                    <a:lumMod val="25000"/>
                  </a:schemeClr>
                </a:solidFill>
              </a:rPr>
              <a:t>objem telesa a jeho tvar má vplyv</a:t>
            </a:r>
            <a:r>
              <a:rPr lang="sk-SK" dirty="0" smtClean="0">
                <a:solidFill>
                  <a:schemeClr val="accent6">
                    <a:lumMod val="25000"/>
                  </a:schemeClr>
                </a:solidFill>
              </a:rPr>
              <a:t> na jeho správanie sa vo vode.</a:t>
            </a:r>
          </a:p>
          <a:p>
            <a:r>
              <a:rPr lang="sk-SK" dirty="0" smtClean="0">
                <a:solidFill>
                  <a:schemeClr val="accent6">
                    <a:lumMod val="25000"/>
                  </a:schemeClr>
                </a:solidFill>
              </a:rPr>
              <a:t>Čím má teleso väčší objem a dotykovú plochu tým sa ponorí menej a naopak.</a:t>
            </a:r>
          </a:p>
          <a:p>
            <a:endParaRPr lang="sk-SK" i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sk-SK" i="1" dirty="0" smtClean="0">
              <a:solidFill>
                <a:schemeClr val="accent6">
                  <a:lumMod val="25000"/>
                </a:schemeClr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ctr"/>
            <a:r>
              <a:rPr lang="sk-SK" b="1" dirty="0" smtClean="0"/>
              <a:t>Ponor lode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8215370" cy="5473844"/>
          </a:xfrm>
        </p:spPr>
        <p:txBody>
          <a:bodyPr/>
          <a:lstStyle/>
          <a:p>
            <a:r>
              <a:rPr lang="sk-SK" dirty="0" smtClean="0"/>
              <a:t>Je to veľmi dôležitý technický parameter.</a:t>
            </a:r>
          </a:p>
          <a:p>
            <a:r>
              <a:rPr lang="sk-SK" dirty="0" smtClean="0"/>
              <a:t>Je to hĺbka, po ktorú sa môže loď bezpečne ponoriť.</a:t>
            </a:r>
            <a:endParaRPr lang="sk-SK" dirty="0"/>
          </a:p>
        </p:txBody>
      </p:sp>
      <p:pic>
        <p:nvPicPr>
          <p:cNvPr id="1026" name="Picture 2" descr="http://www.vesseltracking.net/wp-content/uploads/2013/12/biggest-container-ship-evolution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00240"/>
            <a:ext cx="7679235" cy="4629146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draft of bo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228" y="4079495"/>
            <a:ext cx="5357850" cy="2492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852936"/>
            <a:ext cx="7467600" cy="792088"/>
          </a:xfrm>
        </p:spPr>
        <p:txBody>
          <a:bodyPr/>
          <a:lstStyle/>
          <a:p>
            <a:pPr algn="ctr"/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611560" y="587727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 obrázkov: internet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835</TotalTime>
  <Words>73</Words>
  <Application>Microsoft Office PowerPoint</Application>
  <PresentationFormat>Prezentácia na obrazovke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Arkáda</vt:lpstr>
      <vt:lpstr>Správanie sa telies v kvapalinách</vt:lpstr>
      <vt:lpstr>Prezentácia programu PowerPoint</vt:lpstr>
      <vt:lpstr>Ponor lode</vt:lpstr>
      <vt:lpstr>Ďakujem za pozornosť!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predmetu fyzika</dc:title>
  <dc:creator>Pedagog</dc:creator>
  <cp:lastModifiedBy>Guest</cp:lastModifiedBy>
  <cp:revision>141</cp:revision>
  <dcterms:created xsi:type="dcterms:W3CDTF">2016-09-07T07:49:12Z</dcterms:created>
  <dcterms:modified xsi:type="dcterms:W3CDTF">2020-02-19T06:59:21Z</dcterms:modified>
</cp:coreProperties>
</file>