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3" r:id="rId4"/>
    <p:sldId id="258" r:id="rId5"/>
    <p:sldId id="259" r:id="rId6"/>
    <p:sldId id="260" r:id="rId7"/>
    <p:sldId id="268" r:id="rId8"/>
    <p:sldId id="269" r:id="rId9"/>
    <p:sldId id="274" r:id="rId10"/>
    <p:sldId id="275" r:id="rId11"/>
    <p:sldId id="276" r:id="rId12"/>
    <p:sldId id="270" r:id="rId13"/>
    <p:sldId id="261" r:id="rId14"/>
    <p:sldId id="264" r:id="rId15"/>
    <p:sldId id="272" r:id="rId16"/>
    <p:sldId id="267" r:id="rId17"/>
    <p:sldId id="266" r:id="rId18"/>
    <p:sldId id="271" r:id="rId1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91" autoAdjust="0"/>
    <p:restoredTop sz="94660"/>
  </p:normalViewPr>
  <p:slideViewPr>
    <p:cSldViewPr>
      <p:cViewPr varScale="1">
        <p:scale>
          <a:sx n="64" d="100"/>
          <a:sy n="64" d="100"/>
        </p:scale>
        <p:origin x="-97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oramenný trojuholní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D6D3854F-06AB-4673-B0EE-CB0820C47523}" type="datetimeFigureOut">
              <a:rPr lang="sk-SK" smtClean="0"/>
              <a:pPr/>
              <a:t>6.2.2018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649D9DA3-F482-46C0-B1D5-7DE7B1D5B7C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854F-06AB-4673-B0EE-CB0820C47523}" type="datetimeFigureOut">
              <a:rPr lang="sk-SK" smtClean="0"/>
              <a:pPr/>
              <a:t>6.2.2018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DA3-F482-46C0-B1D5-7DE7B1D5B7C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854F-06AB-4673-B0EE-CB0820C47523}" type="datetimeFigureOut">
              <a:rPr lang="sk-SK" smtClean="0"/>
              <a:pPr/>
              <a:t>6.2.2018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DA3-F482-46C0-B1D5-7DE7B1D5B7C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D6D3854F-06AB-4673-B0EE-CB0820C47523}" type="datetimeFigureOut">
              <a:rPr lang="sk-SK" smtClean="0"/>
              <a:pPr/>
              <a:t>6.2.2018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DA3-F482-46C0-B1D5-7DE7B1D5B7C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uhlý trojuholní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ovnoramenný trojuholní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D6D3854F-06AB-4673-B0EE-CB0820C47523}" type="datetimeFigureOut">
              <a:rPr lang="sk-SK" smtClean="0"/>
              <a:pPr/>
              <a:t>6.2.2018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649D9DA3-F482-46C0-B1D5-7DE7B1D5B7C4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1" name="Rovná spojnica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6D3854F-06AB-4673-B0EE-CB0820C47523}" type="datetimeFigureOut">
              <a:rPr lang="sk-SK" smtClean="0"/>
              <a:pPr/>
              <a:t>6.2.2018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49D9DA3-F482-46C0-B1D5-7DE7B1D5B7C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D6D3854F-06AB-4673-B0EE-CB0820C47523}" type="datetimeFigureOut">
              <a:rPr lang="sk-SK" smtClean="0"/>
              <a:pPr/>
              <a:t>6.2.2018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649D9DA3-F482-46C0-B1D5-7DE7B1D5B7C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854F-06AB-4673-B0EE-CB0820C47523}" type="datetimeFigureOut">
              <a:rPr lang="sk-SK" smtClean="0"/>
              <a:pPr/>
              <a:t>6.2.2018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DA3-F482-46C0-B1D5-7DE7B1D5B7C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6D3854F-06AB-4673-B0EE-CB0820C47523}" type="datetimeFigureOut">
              <a:rPr lang="sk-SK" smtClean="0"/>
              <a:pPr/>
              <a:t>6.2.2018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49D9DA3-F482-46C0-B1D5-7DE7B1D5B7C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D6D3854F-06AB-4673-B0EE-CB0820C47523}" type="datetimeFigureOut">
              <a:rPr lang="sk-SK" smtClean="0"/>
              <a:pPr/>
              <a:t>6.2.2018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649D9DA3-F482-46C0-B1D5-7DE7B1D5B7C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D6D3854F-06AB-4673-B0EE-CB0820C47523}" type="datetimeFigureOut">
              <a:rPr lang="sk-SK" smtClean="0"/>
              <a:pPr/>
              <a:t>6.2.2018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649D9DA3-F482-46C0-B1D5-7DE7B1D5B7C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avouhlý trojuholní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D6D3854F-06AB-4673-B0EE-CB0820C47523}" type="datetimeFigureOut">
              <a:rPr lang="sk-SK" smtClean="0"/>
              <a:pPr/>
              <a:t>6.2.2018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49D9DA3-F482-46C0-B1D5-7DE7B1D5B7C4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20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40544" y="285728"/>
            <a:ext cx="8062912" cy="1960585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sk-SK" sz="6000" b="1" dirty="0" smtClean="0"/>
              <a:t>BUNKA A JEJ ŠTRUKTÚRY</a:t>
            </a:r>
            <a:endParaRPr lang="sk-SK" sz="6000" b="1" dirty="0"/>
          </a:p>
        </p:txBody>
      </p:sp>
      <p:pic>
        <p:nvPicPr>
          <p:cNvPr id="6" name="Obrázok 5" descr="bunka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84" y="2214530"/>
            <a:ext cx="4643470" cy="46434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60688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mitochondrie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Zástupný symbol obsahu 3" descr="mitochondri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b="7311"/>
          <a:stretch>
            <a:fillRect/>
          </a:stretch>
        </p:blipFill>
        <p:spPr>
          <a:xfrm>
            <a:off x="1187624" y="1040613"/>
            <a:ext cx="5760640" cy="5633121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symbol obsahu 4" descr="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31640" y="1216613"/>
            <a:ext cx="5106969" cy="5239750"/>
          </a:xfrm>
        </p:spPr>
      </p:pic>
      <p:sp>
        <p:nvSpPr>
          <p:cNvPr id="4" name="Nadpis 1"/>
          <p:cNvSpPr txBox="1">
            <a:spLocks/>
          </p:cNvSpPr>
          <p:nvPr/>
        </p:nvSpPr>
        <p:spPr>
          <a:xfrm>
            <a:off x="251520" y="548680"/>
            <a:ext cx="7776864" cy="720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45720" tIns="0" rIns="45720" bIns="0" anchor="b" anchorCtr="0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800" b="1" i="0" u="none" strike="noStrike" kern="1200" cap="all" spc="0" normalizeH="0" baseline="0" noProof="0" dirty="0" err="1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Endoplazmatické</a:t>
            </a:r>
            <a:r>
              <a:rPr kumimoji="0" lang="sk-SK" sz="3800" b="1" i="0" u="none" strike="noStrike" kern="1200" cap="all" spc="0" normalizeH="0" noProof="0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sk-SK" sz="3800" b="1" i="0" u="none" strike="noStrike" kern="1200" cap="all" spc="0" normalizeH="0" noProof="0" dirty="0" err="1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retikulum</a:t>
            </a:r>
            <a:endParaRPr kumimoji="0" lang="sk-SK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Šípka dolu 5"/>
          <p:cNvSpPr/>
          <p:nvPr/>
        </p:nvSpPr>
        <p:spPr>
          <a:xfrm rot="18506297">
            <a:off x="1508111" y="1533248"/>
            <a:ext cx="1008112" cy="2592288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179512" y="1340768"/>
            <a:ext cx="8280920" cy="5517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 dolu 7"/>
          <p:cNvSpPr/>
          <p:nvPr/>
        </p:nvSpPr>
        <p:spPr>
          <a:xfrm>
            <a:off x="1475656" y="1340768"/>
            <a:ext cx="864096" cy="12241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Šípka dolu 8"/>
          <p:cNvSpPr/>
          <p:nvPr/>
        </p:nvSpPr>
        <p:spPr>
          <a:xfrm>
            <a:off x="5148064" y="1412776"/>
            <a:ext cx="864096" cy="12241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323528" y="2636912"/>
            <a:ext cx="3024336" cy="8640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/>
              <a:t>hladké</a:t>
            </a:r>
            <a:endParaRPr lang="sk-SK" sz="3600" b="1" dirty="0"/>
          </a:p>
        </p:txBody>
      </p:sp>
      <p:sp>
        <p:nvSpPr>
          <p:cNvPr id="11" name="Obdĺžnik 10"/>
          <p:cNvSpPr/>
          <p:nvPr/>
        </p:nvSpPr>
        <p:spPr>
          <a:xfrm>
            <a:off x="4139952" y="2636912"/>
            <a:ext cx="3024336" cy="8640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/>
              <a:t>drsné</a:t>
            </a:r>
            <a:endParaRPr lang="sk-SK" sz="3600" b="1" dirty="0"/>
          </a:p>
        </p:txBody>
      </p:sp>
      <p:pic>
        <p:nvPicPr>
          <p:cNvPr id="12" name="Obrázok 11" descr="cellanimal.jpg"/>
          <p:cNvPicPr>
            <a:picLocks noChangeAspect="1"/>
          </p:cNvPicPr>
          <p:nvPr/>
        </p:nvPicPr>
        <p:blipFill>
          <a:blip r:embed="rId3" cstate="print"/>
          <a:srcRect l="7197" t="13494" r="10043"/>
          <a:stretch>
            <a:fillRect/>
          </a:stretch>
        </p:blipFill>
        <p:spPr>
          <a:xfrm>
            <a:off x="395536" y="3534192"/>
            <a:ext cx="3312368" cy="3323808"/>
          </a:xfrm>
          <a:prstGeom prst="rect">
            <a:avLst/>
          </a:prstGeom>
        </p:spPr>
      </p:pic>
      <p:pic>
        <p:nvPicPr>
          <p:cNvPr id="13" name="Obrázok 12" descr="cellanimal.jpg"/>
          <p:cNvPicPr>
            <a:picLocks noChangeAspect="1"/>
          </p:cNvPicPr>
          <p:nvPr/>
        </p:nvPicPr>
        <p:blipFill>
          <a:blip r:embed="rId3" cstate="print"/>
          <a:srcRect l="7197" t="13494" r="10043"/>
          <a:stretch>
            <a:fillRect/>
          </a:stretch>
        </p:blipFill>
        <p:spPr>
          <a:xfrm>
            <a:off x="4283968" y="3534192"/>
            <a:ext cx="3312368" cy="3323808"/>
          </a:xfrm>
          <a:prstGeom prst="rect">
            <a:avLst/>
          </a:prstGeom>
        </p:spPr>
      </p:pic>
      <p:sp>
        <p:nvSpPr>
          <p:cNvPr id="14" name="Ovál 13"/>
          <p:cNvSpPr/>
          <p:nvPr/>
        </p:nvSpPr>
        <p:spPr>
          <a:xfrm>
            <a:off x="6084168" y="5517232"/>
            <a:ext cx="144016" cy="1440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Ovál 14"/>
          <p:cNvSpPr/>
          <p:nvPr/>
        </p:nvSpPr>
        <p:spPr>
          <a:xfrm>
            <a:off x="6236568" y="5669632"/>
            <a:ext cx="144016" cy="1440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Ovál 15"/>
          <p:cNvSpPr/>
          <p:nvPr/>
        </p:nvSpPr>
        <p:spPr>
          <a:xfrm>
            <a:off x="5652120" y="5589240"/>
            <a:ext cx="144016" cy="1440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Ovál 16"/>
          <p:cNvSpPr/>
          <p:nvPr/>
        </p:nvSpPr>
        <p:spPr>
          <a:xfrm>
            <a:off x="5292080" y="5517232"/>
            <a:ext cx="144016" cy="1440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73274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CHLOROPLASTY</a:t>
            </a:r>
            <a:endParaRPr lang="sk-SK" b="1" dirty="0"/>
          </a:p>
        </p:txBody>
      </p:sp>
      <p:pic>
        <p:nvPicPr>
          <p:cNvPr id="4" name="Zástupný symbol obsahu 3" descr="bunka-cytoplazmaticka-membran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b="10557"/>
          <a:stretch>
            <a:fillRect/>
          </a:stretch>
        </p:blipFill>
        <p:spPr>
          <a:xfrm>
            <a:off x="1259632" y="1206094"/>
            <a:ext cx="6192688" cy="5538926"/>
          </a:xfrm>
          <a:prstGeom prst="rect">
            <a:avLst/>
          </a:prstGeom>
        </p:spPr>
      </p:pic>
      <p:sp>
        <p:nvSpPr>
          <p:cNvPr id="5" name="Šípka doprava 4"/>
          <p:cNvSpPr/>
          <p:nvPr/>
        </p:nvSpPr>
        <p:spPr>
          <a:xfrm>
            <a:off x="971600" y="5157192"/>
            <a:ext cx="252028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Šípka doprava 5"/>
          <p:cNvSpPr/>
          <p:nvPr/>
        </p:nvSpPr>
        <p:spPr>
          <a:xfrm rot="8722673">
            <a:off x="5284130" y="4316357"/>
            <a:ext cx="252028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7" name="Obrázok 6" descr="stiahnuť (9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1426701"/>
            <a:ext cx="7500990" cy="47782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929258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MITOCHONDRIE</a:t>
            </a:r>
            <a:endParaRPr lang="sk-SK" b="1" dirty="0"/>
          </a:p>
        </p:txBody>
      </p:sp>
      <p:pic>
        <p:nvPicPr>
          <p:cNvPr id="4" name="Zástupný symbol obsahu 3" descr="mitochondri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b="7311"/>
          <a:stretch>
            <a:fillRect/>
          </a:stretch>
        </p:blipFill>
        <p:spPr>
          <a:xfrm>
            <a:off x="1979712" y="1340768"/>
            <a:ext cx="5184576" cy="5069836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01266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VAKUOLA</a:t>
            </a:r>
            <a:endParaRPr lang="sk-SK" b="1" dirty="0"/>
          </a:p>
        </p:txBody>
      </p:sp>
      <p:pic>
        <p:nvPicPr>
          <p:cNvPr id="4" name="Zástupný symbol obsahu 3" descr="bunka-cytoplazmaticka-membran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b="10557"/>
          <a:stretch>
            <a:fillRect/>
          </a:stretch>
        </p:blipFill>
        <p:spPr>
          <a:xfrm>
            <a:off x="1403648" y="1334906"/>
            <a:ext cx="6048672" cy="5410114"/>
          </a:xfrm>
          <a:prstGeom prst="rect">
            <a:avLst/>
          </a:prstGeom>
        </p:spPr>
      </p:pic>
      <p:sp>
        <p:nvSpPr>
          <p:cNvPr id="5" name="Šípka doprava 4"/>
          <p:cNvSpPr/>
          <p:nvPr/>
        </p:nvSpPr>
        <p:spPr>
          <a:xfrm>
            <a:off x="467544" y="2636912"/>
            <a:ext cx="2952328" cy="1296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1836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/>
              <a:t>RIBOZÓMY</a:t>
            </a:r>
            <a:endParaRPr lang="sk-SK" b="1" dirty="0"/>
          </a:p>
        </p:txBody>
      </p:sp>
      <p:pic>
        <p:nvPicPr>
          <p:cNvPr id="4" name="Zástupný symbol obsahu 3" descr="bunk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48" y="1063671"/>
            <a:ext cx="7215237" cy="5807695"/>
          </a:xfrm>
        </p:spPr>
      </p:pic>
      <p:sp>
        <p:nvSpPr>
          <p:cNvPr id="5" name="Šípka doprava 4"/>
          <p:cNvSpPr/>
          <p:nvPr/>
        </p:nvSpPr>
        <p:spPr>
          <a:xfrm>
            <a:off x="1000100" y="2143116"/>
            <a:ext cx="1785950" cy="14287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7363" y="1928802"/>
            <a:ext cx="8977081" cy="4353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01266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Rastlinná bunka</a:t>
            </a:r>
            <a:endParaRPr lang="sk-SK" b="1" dirty="0"/>
          </a:p>
        </p:txBody>
      </p:sp>
      <p:pic>
        <p:nvPicPr>
          <p:cNvPr id="4" name="Zástupný symbol obsahu 3" descr="bunka-cytoplazmaticka-membran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b="10557"/>
          <a:stretch>
            <a:fillRect/>
          </a:stretch>
        </p:blipFill>
        <p:spPr>
          <a:xfrm>
            <a:off x="1331640" y="1270500"/>
            <a:ext cx="6192688" cy="5538926"/>
          </a:xfrm>
          <a:prstGeom prst="rect">
            <a:avLst/>
          </a:prstGeom>
        </p:spPr>
      </p:pic>
      <p:sp>
        <p:nvSpPr>
          <p:cNvPr id="5" name="Šípka doprava 4"/>
          <p:cNvSpPr/>
          <p:nvPr/>
        </p:nvSpPr>
        <p:spPr>
          <a:xfrm>
            <a:off x="0" y="4365104"/>
            <a:ext cx="2483768" cy="1368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/>
              <a:t>BUNKOVÁ STENA</a:t>
            </a:r>
            <a:endParaRPr lang="sk-SK" sz="2000" b="1" dirty="0"/>
          </a:p>
        </p:txBody>
      </p:sp>
      <p:sp>
        <p:nvSpPr>
          <p:cNvPr id="6" name="Šípka doprava 5"/>
          <p:cNvSpPr/>
          <p:nvPr/>
        </p:nvSpPr>
        <p:spPr>
          <a:xfrm>
            <a:off x="899592" y="2420888"/>
            <a:ext cx="2483768" cy="1368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/>
              <a:t>VAKUOLA</a:t>
            </a:r>
            <a:endParaRPr lang="sk-SK" sz="2000" b="1" dirty="0"/>
          </a:p>
        </p:txBody>
      </p:sp>
      <p:sp>
        <p:nvSpPr>
          <p:cNvPr id="7" name="Šípka doľava 6"/>
          <p:cNvSpPr/>
          <p:nvPr/>
        </p:nvSpPr>
        <p:spPr>
          <a:xfrm>
            <a:off x="5580112" y="4725144"/>
            <a:ext cx="3312368" cy="13681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/>
              <a:t>CHLOROPLASTY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18366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ŽIVOČÍŠNA BUNKA</a:t>
            </a:r>
            <a:endParaRPr lang="sk-SK" b="1" dirty="0"/>
          </a:p>
        </p:txBody>
      </p:sp>
      <p:pic>
        <p:nvPicPr>
          <p:cNvPr id="4" name="Zástupný symbol obsahu 3" descr="55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372" y="1882775"/>
            <a:ext cx="7763256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01266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Bunka:</a:t>
            </a:r>
            <a:endParaRPr lang="sk-SK" b="1" dirty="0"/>
          </a:p>
        </p:txBody>
      </p:sp>
      <p:pic>
        <p:nvPicPr>
          <p:cNvPr id="4" name="Zástupný symbol obsahu 3" descr="bunka_html_m4da0d9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b="23444"/>
          <a:stretch>
            <a:fillRect/>
          </a:stretch>
        </p:blipFill>
        <p:spPr>
          <a:xfrm>
            <a:off x="4139952" y="1268759"/>
            <a:ext cx="4844064" cy="4536505"/>
          </a:xfrm>
        </p:spPr>
      </p:pic>
      <p:sp>
        <p:nvSpPr>
          <p:cNvPr id="5" name="BlokTextu 4"/>
          <p:cNvSpPr txBox="1"/>
          <p:nvPr/>
        </p:nvSpPr>
        <p:spPr>
          <a:xfrm>
            <a:off x="611560" y="1844824"/>
            <a:ext cx="2975495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= Čo to je ???</a:t>
            </a:r>
            <a:endParaRPr lang="sk-SK" sz="3200" b="1" dirty="0"/>
          </a:p>
        </p:txBody>
      </p:sp>
      <p:sp>
        <p:nvSpPr>
          <p:cNvPr id="6" name="Zaoblený obdĺžnik 5"/>
          <p:cNvSpPr/>
          <p:nvPr/>
        </p:nvSpPr>
        <p:spPr>
          <a:xfrm>
            <a:off x="285720" y="4143380"/>
            <a:ext cx="3643338" cy="10001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000" b="1" dirty="0" smtClean="0">
                <a:solidFill>
                  <a:srgbClr val="0070C0"/>
                </a:solidFill>
              </a:rPr>
              <a:t>cytológia</a:t>
            </a:r>
            <a:endParaRPr lang="sk-SK" sz="40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sz="1000" b="1" dirty="0" smtClean="0"/>
              <a:t>1838</a:t>
            </a:r>
          </a:p>
        </p:txBody>
      </p:sp>
      <p:pic>
        <p:nvPicPr>
          <p:cNvPr id="1026" name="Picture 2" descr="Výsledok vyhľadávania obrázkov pre dopyt schleiden a schwan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0"/>
            <a:ext cx="7334250" cy="5543551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2143108" y="5572140"/>
            <a:ext cx="3927678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000" b="1" dirty="0" smtClean="0"/>
              <a:t>Bunková teória</a:t>
            </a:r>
            <a:endParaRPr lang="sk-SK" sz="4000" b="1" dirty="0"/>
          </a:p>
        </p:txBody>
      </p:sp>
      <p:pic>
        <p:nvPicPr>
          <p:cNvPr id="6" name="Picture 2" descr="Výsledok vyhľadávania obrázkov pre dopyt purkyn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08" y="0"/>
            <a:ext cx="4000528" cy="57307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395536" y="548680"/>
            <a:ext cx="6024406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3600" b="1" dirty="0" smtClean="0"/>
              <a:t>Jednobunkové organizmy</a:t>
            </a:r>
            <a:endParaRPr lang="sk-SK" sz="3600" b="1" dirty="0"/>
          </a:p>
        </p:txBody>
      </p:sp>
      <p:pic>
        <p:nvPicPr>
          <p:cNvPr id="7" name="Obrázok 6" descr="600px-S_cerevisiae_under_DIC_microscopy.jpg"/>
          <p:cNvPicPr>
            <a:picLocks noChangeAspect="1"/>
          </p:cNvPicPr>
          <p:nvPr/>
        </p:nvPicPr>
        <p:blipFill>
          <a:blip r:embed="rId2" cstate="print"/>
          <a:srcRect l="56562" t="68375" r="19813"/>
          <a:stretch>
            <a:fillRect/>
          </a:stretch>
        </p:blipFill>
        <p:spPr>
          <a:xfrm>
            <a:off x="2428860" y="1142984"/>
            <a:ext cx="2304256" cy="30846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BlokTextu 7"/>
          <p:cNvSpPr txBox="1"/>
          <p:nvPr/>
        </p:nvSpPr>
        <p:spPr>
          <a:xfrm>
            <a:off x="467544" y="5373216"/>
            <a:ext cx="620233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3600" b="1" dirty="0" smtClean="0"/>
              <a:t>Mnohobunkové organizmy</a:t>
            </a:r>
            <a:endParaRPr lang="sk-SK" sz="3600" b="1" dirty="0"/>
          </a:p>
        </p:txBody>
      </p:sp>
      <p:pic>
        <p:nvPicPr>
          <p:cNvPr id="10" name="Obrázok 9" descr="HIH__Alexis_by_I_TsarevichAlexei13.jpg"/>
          <p:cNvPicPr>
            <a:picLocks noChangeAspect="1"/>
          </p:cNvPicPr>
          <p:nvPr/>
        </p:nvPicPr>
        <p:blipFill>
          <a:blip r:embed="rId3" cstate="print"/>
          <a:srcRect b="43700"/>
          <a:stretch>
            <a:fillRect/>
          </a:stretch>
        </p:blipFill>
        <p:spPr>
          <a:xfrm>
            <a:off x="428596" y="2996952"/>
            <a:ext cx="2182091" cy="3861048"/>
          </a:xfrm>
          <a:prstGeom prst="rect">
            <a:avLst/>
          </a:prstGeom>
        </p:spPr>
      </p:pic>
      <p:pic>
        <p:nvPicPr>
          <p:cNvPr id="11" name="Obrázok 10" descr="pe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55776" y="4031940"/>
            <a:ext cx="3768080" cy="2826060"/>
          </a:xfrm>
          <a:prstGeom prst="rect">
            <a:avLst/>
          </a:prstGeom>
        </p:spPr>
      </p:pic>
      <p:pic>
        <p:nvPicPr>
          <p:cNvPr id="12" name="Obrázok 11" descr="jan_suvada2006_45731.jpg"/>
          <p:cNvPicPr>
            <a:picLocks noChangeAspect="1"/>
          </p:cNvPicPr>
          <p:nvPr/>
        </p:nvPicPr>
        <p:blipFill>
          <a:blip r:embed="rId5" cstate="print"/>
          <a:srcRect l="22148" r="17174" b="14900"/>
          <a:stretch>
            <a:fillRect/>
          </a:stretch>
        </p:blipFill>
        <p:spPr>
          <a:xfrm>
            <a:off x="6119664" y="3732644"/>
            <a:ext cx="3024336" cy="3125356"/>
          </a:xfrm>
          <a:prstGeom prst="rect">
            <a:avLst/>
          </a:prstGeom>
        </p:spPr>
      </p:pic>
      <p:pic>
        <p:nvPicPr>
          <p:cNvPr id="13314" name="Picture 2" descr="Výsledok vyhľadávania obrázkov pre dopyt menavka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86314" y="1142984"/>
            <a:ext cx="2352675" cy="2533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86536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b="1" dirty="0" smtClean="0"/>
              <a:t>Tak ako človek má svoje orgány, tak aj BUNKA má svoje </a:t>
            </a:r>
            <a:r>
              <a:rPr lang="sk-SK" b="1" dirty="0" err="1" smtClean="0"/>
              <a:t>organely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2132856"/>
            <a:ext cx="8229600" cy="4105928"/>
          </a:xfrm>
        </p:spPr>
        <p:txBody>
          <a:bodyPr/>
          <a:lstStyle/>
          <a:p>
            <a:r>
              <a:rPr lang="sk-SK" b="1" u="sng" dirty="0" smtClean="0"/>
              <a:t>BUNKOVÁ STENA</a:t>
            </a:r>
          </a:p>
          <a:p>
            <a:endParaRPr lang="sk-SK" b="1" u="sng" dirty="0" smtClean="0"/>
          </a:p>
          <a:p>
            <a:r>
              <a:rPr lang="sk-SK" b="1" u="sng" dirty="0" smtClean="0"/>
              <a:t>Cytoplazmatická</a:t>
            </a:r>
          </a:p>
          <a:p>
            <a:pPr>
              <a:buNone/>
            </a:pPr>
            <a:r>
              <a:rPr lang="sk-SK" b="1" dirty="0" smtClean="0"/>
              <a:t>     </a:t>
            </a:r>
            <a:r>
              <a:rPr lang="sk-SK" b="1" u="sng" dirty="0" smtClean="0"/>
              <a:t>membrána</a:t>
            </a:r>
            <a:endParaRPr lang="sk-SK" b="1" u="sng" dirty="0"/>
          </a:p>
        </p:txBody>
      </p:sp>
      <p:pic>
        <p:nvPicPr>
          <p:cNvPr id="4" name="Obrázok 3" descr="bunka-cytoplazmaticka-membrana.jpg"/>
          <p:cNvPicPr>
            <a:picLocks noChangeAspect="1"/>
          </p:cNvPicPr>
          <p:nvPr/>
        </p:nvPicPr>
        <p:blipFill>
          <a:blip r:embed="rId2" cstate="print"/>
          <a:srcRect b="10557"/>
          <a:stretch>
            <a:fillRect/>
          </a:stretch>
        </p:blipFill>
        <p:spPr>
          <a:xfrm>
            <a:off x="3635896" y="2091951"/>
            <a:ext cx="5328592" cy="4766049"/>
          </a:xfrm>
          <a:prstGeom prst="rect">
            <a:avLst/>
          </a:prstGeom>
        </p:spPr>
      </p:pic>
      <p:sp>
        <p:nvSpPr>
          <p:cNvPr id="5" name="Šípka doprava 4"/>
          <p:cNvSpPr/>
          <p:nvPr/>
        </p:nvSpPr>
        <p:spPr>
          <a:xfrm>
            <a:off x="2267744" y="4221088"/>
            <a:ext cx="2304256" cy="1512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6" name="Obrázok 5" descr="ziv.bunka_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671" y="2071678"/>
            <a:ext cx="6561329" cy="4164718"/>
          </a:xfrm>
          <a:prstGeom prst="rect">
            <a:avLst/>
          </a:prstGeom>
        </p:spPr>
      </p:pic>
      <p:sp>
        <p:nvSpPr>
          <p:cNvPr id="7" name="Ovál 6"/>
          <p:cNvSpPr/>
          <p:nvPr/>
        </p:nvSpPr>
        <p:spPr>
          <a:xfrm>
            <a:off x="8358214" y="5286388"/>
            <a:ext cx="500066" cy="428628"/>
          </a:xfrm>
          <a:prstGeom prst="ellipse">
            <a:avLst/>
          </a:prstGeom>
          <a:noFill/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929258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CYTOPLAZMATICKÁ MEMBRÁNA</a:t>
            </a:r>
            <a:endParaRPr lang="sk-SK" dirty="0"/>
          </a:p>
        </p:txBody>
      </p:sp>
      <p:pic>
        <p:nvPicPr>
          <p:cNvPr id="4" name="Zástupný symbol obsahu 3" descr="bunka-cytoplazmaticka-membran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b="10557"/>
          <a:stretch>
            <a:fillRect/>
          </a:stretch>
        </p:blipFill>
        <p:spPr>
          <a:xfrm>
            <a:off x="1547664" y="1340768"/>
            <a:ext cx="5877021" cy="52565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73274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/>
              <a:t>CYTOPLAZMA</a:t>
            </a:r>
            <a:endParaRPr lang="sk-SK" b="1" dirty="0"/>
          </a:p>
        </p:txBody>
      </p:sp>
      <p:pic>
        <p:nvPicPr>
          <p:cNvPr id="4" name="Zástupný symbol obsahu 3" descr="bunka-cytoplazmaticka-membran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b="10557"/>
          <a:stretch>
            <a:fillRect/>
          </a:stretch>
        </p:blipFill>
        <p:spPr>
          <a:xfrm>
            <a:off x="1331640" y="1270500"/>
            <a:ext cx="6192688" cy="5538926"/>
          </a:xfrm>
          <a:prstGeom prst="rect">
            <a:avLst/>
          </a:prstGeom>
        </p:spPr>
      </p:pic>
      <p:pic>
        <p:nvPicPr>
          <p:cNvPr id="5" name="Obrázok 4" descr="ziv.bunka_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290" y="1857364"/>
            <a:ext cx="6561329" cy="4164718"/>
          </a:xfrm>
          <a:prstGeom prst="rect">
            <a:avLst/>
          </a:prstGeom>
        </p:spPr>
      </p:pic>
      <p:sp>
        <p:nvSpPr>
          <p:cNvPr id="6" name="Ovál 5"/>
          <p:cNvSpPr/>
          <p:nvPr/>
        </p:nvSpPr>
        <p:spPr>
          <a:xfrm>
            <a:off x="7000892" y="2428868"/>
            <a:ext cx="557210" cy="557210"/>
          </a:xfrm>
          <a:prstGeom prst="ellipse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57250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JADRO</a:t>
            </a:r>
            <a:endParaRPr lang="sk-SK" b="1" dirty="0"/>
          </a:p>
        </p:txBody>
      </p:sp>
      <p:pic>
        <p:nvPicPr>
          <p:cNvPr id="4" name="Zástupný symbol obsahu 3" descr="bunka-cytoplazmaticka-membran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b="10557"/>
          <a:stretch>
            <a:fillRect/>
          </a:stretch>
        </p:blipFill>
        <p:spPr>
          <a:xfrm>
            <a:off x="1410203" y="1340768"/>
            <a:ext cx="5352547" cy="4787479"/>
          </a:xfrm>
          <a:prstGeom prst="rect">
            <a:avLst/>
          </a:prstGeom>
        </p:spPr>
      </p:pic>
      <p:sp>
        <p:nvSpPr>
          <p:cNvPr id="5" name="Šípka dolu 4"/>
          <p:cNvSpPr/>
          <p:nvPr/>
        </p:nvSpPr>
        <p:spPr>
          <a:xfrm>
            <a:off x="3635896" y="1052736"/>
            <a:ext cx="1224136" cy="28083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6" name="Obrázok 5" descr="ziv.bunka_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290" y="1857364"/>
            <a:ext cx="6561329" cy="4164718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2000232" y="6286520"/>
            <a:ext cx="161614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Zloženie :???</a:t>
            </a:r>
            <a:endParaRPr lang="sk-SK" dirty="0"/>
          </a:p>
        </p:txBody>
      </p:sp>
      <p:pic>
        <p:nvPicPr>
          <p:cNvPr id="8" name="Obrázok 7" descr="stiahnuť (8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1604" y="1370089"/>
            <a:ext cx="5143535" cy="49413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Obrázok 8" descr="jadro nakres.png"/>
          <p:cNvPicPr>
            <a:picLocks noChangeAspect="1"/>
          </p:cNvPicPr>
          <p:nvPr/>
        </p:nvPicPr>
        <p:blipFill>
          <a:blip r:embed="rId5" cstate="print"/>
          <a:srcRect l="10625" t="8148" r="62600" b="76016"/>
          <a:stretch>
            <a:fillRect/>
          </a:stretch>
        </p:blipFill>
        <p:spPr>
          <a:xfrm>
            <a:off x="571472" y="2428868"/>
            <a:ext cx="7571126" cy="3117522"/>
          </a:xfrm>
          <a:prstGeom prst="rect">
            <a:avLst/>
          </a:prstGeom>
        </p:spPr>
      </p:pic>
      <p:sp>
        <p:nvSpPr>
          <p:cNvPr id="10" name="Voľná forma 9"/>
          <p:cNvSpPr/>
          <p:nvPr/>
        </p:nvSpPr>
        <p:spPr>
          <a:xfrm>
            <a:off x="1997612" y="3080825"/>
            <a:ext cx="5050302" cy="1965253"/>
          </a:xfrm>
          <a:custGeom>
            <a:avLst/>
            <a:gdLst>
              <a:gd name="connsiteX0" fmla="*/ 0 w 5050302"/>
              <a:gd name="connsiteY0" fmla="*/ 787790 h 1965253"/>
              <a:gd name="connsiteX1" fmla="*/ 28136 w 5050302"/>
              <a:gd name="connsiteY1" fmla="*/ 703384 h 1965253"/>
              <a:gd name="connsiteX2" fmla="*/ 379828 w 5050302"/>
              <a:gd name="connsiteY2" fmla="*/ 450166 h 1965253"/>
              <a:gd name="connsiteX3" fmla="*/ 520505 w 5050302"/>
              <a:gd name="connsiteY3" fmla="*/ 393895 h 1965253"/>
              <a:gd name="connsiteX4" fmla="*/ 618979 w 5050302"/>
              <a:gd name="connsiteY4" fmla="*/ 379827 h 1965253"/>
              <a:gd name="connsiteX5" fmla="*/ 731520 w 5050302"/>
              <a:gd name="connsiteY5" fmla="*/ 407963 h 1965253"/>
              <a:gd name="connsiteX6" fmla="*/ 661182 w 5050302"/>
              <a:gd name="connsiteY6" fmla="*/ 647113 h 1965253"/>
              <a:gd name="connsiteX7" fmla="*/ 590843 w 5050302"/>
              <a:gd name="connsiteY7" fmla="*/ 787790 h 1965253"/>
              <a:gd name="connsiteX8" fmla="*/ 436099 w 5050302"/>
              <a:gd name="connsiteY8" fmla="*/ 956603 h 1965253"/>
              <a:gd name="connsiteX9" fmla="*/ 323557 w 5050302"/>
              <a:gd name="connsiteY9" fmla="*/ 1012873 h 1965253"/>
              <a:gd name="connsiteX10" fmla="*/ 112542 w 5050302"/>
              <a:gd name="connsiteY10" fmla="*/ 998806 h 1965253"/>
              <a:gd name="connsiteX11" fmla="*/ 182880 w 5050302"/>
              <a:gd name="connsiteY11" fmla="*/ 759655 h 1965253"/>
              <a:gd name="connsiteX12" fmla="*/ 365760 w 5050302"/>
              <a:gd name="connsiteY12" fmla="*/ 562707 h 1965253"/>
              <a:gd name="connsiteX13" fmla="*/ 464234 w 5050302"/>
              <a:gd name="connsiteY13" fmla="*/ 464233 h 1965253"/>
              <a:gd name="connsiteX14" fmla="*/ 647114 w 5050302"/>
              <a:gd name="connsiteY14" fmla="*/ 379827 h 1965253"/>
              <a:gd name="connsiteX15" fmla="*/ 745588 w 5050302"/>
              <a:gd name="connsiteY15" fmla="*/ 393895 h 1965253"/>
              <a:gd name="connsiteX16" fmla="*/ 787791 w 5050302"/>
              <a:gd name="connsiteY16" fmla="*/ 506437 h 1965253"/>
              <a:gd name="connsiteX17" fmla="*/ 661182 w 5050302"/>
              <a:gd name="connsiteY17" fmla="*/ 829993 h 1965253"/>
              <a:gd name="connsiteX18" fmla="*/ 548640 w 5050302"/>
              <a:gd name="connsiteY18" fmla="*/ 956603 h 1965253"/>
              <a:gd name="connsiteX19" fmla="*/ 337625 w 5050302"/>
              <a:gd name="connsiteY19" fmla="*/ 1111347 h 1965253"/>
              <a:gd name="connsiteX20" fmla="*/ 154745 w 5050302"/>
              <a:gd name="connsiteY20" fmla="*/ 1153550 h 1965253"/>
              <a:gd name="connsiteX21" fmla="*/ 56271 w 5050302"/>
              <a:gd name="connsiteY21" fmla="*/ 1139483 h 1965253"/>
              <a:gd name="connsiteX22" fmla="*/ 211016 w 5050302"/>
              <a:gd name="connsiteY22" fmla="*/ 731520 h 1965253"/>
              <a:gd name="connsiteX23" fmla="*/ 717453 w 5050302"/>
              <a:gd name="connsiteY23" fmla="*/ 253218 h 1965253"/>
              <a:gd name="connsiteX24" fmla="*/ 858130 w 5050302"/>
              <a:gd name="connsiteY24" fmla="*/ 182880 h 1965253"/>
              <a:gd name="connsiteX25" fmla="*/ 984739 w 5050302"/>
              <a:gd name="connsiteY25" fmla="*/ 154744 h 1965253"/>
              <a:gd name="connsiteX26" fmla="*/ 1266093 w 5050302"/>
              <a:gd name="connsiteY26" fmla="*/ 168812 h 1965253"/>
              <a:gd name="connsiteX27" fmla="*/ 1308296 w 5050302"/>
              <a:gd name="connsiteY27" fmla="*/ 211015 h 1965253"/>
              <a:gd name="connsiteX28" fmla="*/ 1336431 w 5050302"/>
              <a:gd name="connsiteY28" fmla="*/ 323557 h 1965253"/>
              <a:gd name="connsiteX29" fmla="*/ 1308296 w 5050302"/>
              <a:gd name="connsiteY29" fmla="*/ 633046 h 1965253"/>
              <a:gd name="connsiteX30" fmla="*/ 1223890 w 5050302"/>
              <a:gd name="connsiteY30" fmla="*/ 815926 h 1965253"/>
              <a:gd name="connsiteX31" fmla="*/ 942536 w 5050302"/>
              <a:gd name="connsiteY31" fmla="*/ 1237957 h 1965253"/>
              <a:gd name="connsiteX32" fmla="*/ 886265 w 5050302"/>
              <a:gd name="connsiteY32" fmla="*/ 1280160 h 1965253"/>
              <a:gd name="connsiteX33" fmla="*/ 886265 w 5050302"/>
              <a:gd name="connsiteY33" fmla="*/ 928467 h 1965253"/>
              <a:gd name="connsiteX34" fmla="*/ 998806 w 5050302"/>
              <a:gd name="connsiteY34" fmla="*/ 773723 h 1965253"/>
              <a:gd name="connsiteX35" fmla="*/ 1083213 w 5050302"/>
              <a:gd name="connsiteY35" fmla="*/ 703384 h 1965253"/>
              <a:gd name="connsiteX36" fmla="*/ 1181686 w 5050302"/>
              <a:gd name="connsiteY36" fmla="*/ 661181 h 1965253"/>
              <a:gd name="connsiteX37" fmla="*/ 1294228 w 5050302"/>
              <a:gd name="connsiteY37" fmla="*/ 604910 h 1965253"/>
              <a:gd name="connsiteX38" fmla="*/ 1448973 w 5050302"/>
              <a:gd name="connsiteY38" fmla="*/ 633046 h 1965253"/>
              <a:gd name="connsiteX39" fmla="*/ 1434905 w 5050302"/>
              <a:gd name="connsiteY39" fmla="*/ 1041009 h 1965253"/>
              <a:gd name="connsiteX40" fmla="*/ 1336431 w 5050302"/>
              <a:gd name="connsiteY40" fmla="*/ 1252024 h 1965253"/>
              <a:gd name="connsiteX41" fmla="*/ 1280160 w 5050302"/>
              <a:gd name="connsiteY41" fmla="*/ 1322363 h 1965253"/>
              <a:gd name="connsiteX42" fmla="*/ 1237957 w 5050302"/>
              <a:gd name="connsiteY42" fmla="*/ 1350498 h 1965253"/>
              <a:gd name="connsiteX43" fmla="*/ 998806 w 5050302"/>
              <a:gd name="connsiteY43" fmla="*/ 1294227 h 1965253"/>
              <a:gd name="connsiteX44" fmla="*/ 984739 w 5050302"/>
              <a:gd name="connsiteY44" fmla="*/ 1252024 h 1965253"/>
              <a:gd name="connsiteX45" fmla="*/ 984739 w 5050302"/>
              <a:gd name="connsiteY45" fmla="*/ 886264 h 1965253"/>
              <a:gd name="connsiteX46" fmla="*/ 1167619 w 5050302"/>
              <a:gd name="connsiteY46" fmla="*/ 548640 h 1965253"/>
              <a:gd name="connsiteX47" fmla="*/ 1294228 w 5050302"/>
              <a:gd name="connsiteY47" fmla="*/ 379827 h 1965253"/>
              <a:gd name="connsiteX48" fmla="*/ 1547446 w 5050302"/>
              <a:gd name="connsiteY48" fmla="*/ 182880 h 1965253"/>
              <a:gd name="connsiteX49" fmla="*/ 1631853 w 5050302"/>
              <a:gd name="connsiteY49" fmla="*/ 140677 h 1965253"/>
              <a:gd name="connsiteX50" fmla="*/ 1730326 w 5050302"/>
              <a:gd name="connsiteY50" fmla="*/ 126609 h 1965253"/>
              <a:gd name="connsiteX51" fmla="*/ 1814733 w 5050302"/>
              <a:gd name="connsiteY51" fmla="*/ 112541 h 1965253"/>
              <a:gd name="connsiteX52" fmla="*/ 1983545 w 5050302"/>
              <a:gd name="connsiteY52" fmla="*/ 168812 h 1965253"/>
              <a:gd name="connsiteX53" fmla="*/ 2039816 w 5050302"/>
              <a:gd name="connsiteY53" fmla="*/ 365760 h 1965253"/>
              <a:gd name="connsiteX54" fmla="*/ 1955410 w 5050302"/>
              <a:gd name="connsiteY54" fmla="*/ 731520 h 1965253"/>
              <a:gd name="connsiteX55" fmla="*/ 1899139 w 5050302"/>
              <a:gd name="connsiteY55" fmla="*/ 914400 h 1965253"/>
              <a:gd name="connsiteX56" fmla="*/ 1758462 w 5050302"/>
              <a:gd name="connsiteY56" fmla="*/ 1167618 h 1965253"/>
              <a:gd name="connsiteX57" fmla="*/ 1702191 w 5050302"/>
              <a:gd name="connsiteY57" fmla="*/ 1209821 h 1965253"/>
              <a:gd name="connsiteX58" fmla="*/ 1659988 w 5050302"/>
              <a:gd name="connsiteY58" fmla="*/ 1252024 h 1965253"/>
              <a:gd name="connsiteX59" fmla="*/ 1533379 w 5050302"/>
              <a:gd name="connsiteY59" fmla="*/ 1280160 h 1965253"/>
              <a:gd name="connsiteX60" fmla="*/ 1406770 w 5050302"/>
              <a:gd name="connsiteY60" fmla="*/ 914400 h 1965253"/>
              <a:gd name="connsiteX61" fmla="*/ 1561514 w 5050302"/>
              <a:gd name="connsiteY61" fmla="*/ 618978 h 1965253"/>
              <a:gd name="connsiteX62" fmla="*/ 1842868 w 5050302"/>
              <a:gd name="connsiteY62" fmla="*/ 295421 h 1965253"/>
              <a:gd name="connsiteX63" fmla="*/ 1941342 w 5050302"/>
              <a:gd name="connsiteY63" fmla="*/ 253218 h 1965253"/>
              <a:gd name="connsiteX64" fmla="*/ 2349305 w 5050302"/>
              <a:gd name="connsiteY64" fmla="*/ 323557 h 1965253"/>
              <a:gd name="connsiteX65" fmla="*/ 2391508 w 5050302"/>
              <a:gd name="connsiteY65" fmla="*/ 379827 h 1965253"/>
              <a:gd name="connsiteX66" fmla="*/ 2433711 w 5050302"/>
              <a:gd name="connsiteY66" fmla="*/ 520504 h 1965253"/>
              <a:gd name="connsiteX67" fmla="*/ 2447779 w 5050302"/>
              <a:gd name="connsiteY67" fmla="*/ 604910 h 1965253"/>
              <a:gd name="connsiteX68" fmla="*/ 2405576 w 5050302"/>
              <a:gd name="connsiteY68" fmla="*/ 956603 h 1965253"/>
              <a:gd name="connsiteX69" fmla="*/ 2377440 w 5050302"/>
              <a:gd name="connsiteY69" fmla="*/ 1041009 h 1965253"/>
              <a:gd name="connsiteX70" fmla="*/ 2335237 w 5050302"/>
              <a:gd name="connsiteY70" fmla="*/ 1083212 h 1965253"/>
              <a:gd name="connsiteX71" fmla="*/ 2194560 w 5050302"/>
              <a:gd name="connsiteY71" fmla="*/ 1055077 h 1965253"/>
              <a:gd name="connsiteX72" fmla="*/ 2307102 w 5050302"/>
              <a:gd name="connsiteY72" fmla="*/ 815926 h 1965253"/>
              <a:gd name="connsiteX73" fmla="*/ 2363373 w 5050302"/>
              <a:gd name="connsiteY73" fmla="*/ 703384 h 1965253"/>
              <a:gd name="connsiteX74" fmla="*/ 2433711 w 5050302"/>
              <a:gd name="connsiteY74" fmla="*/ 618978 h 1965253"/>
              <a:gd name="connsiteX75" fmla="*/ 2630659 w 5050302"/>
              <a:gd name="connsiteY75" fmla="*/ 492369 h 1965253"/>
              <a:gd name="connsiteX76" fmla="*/ 2700997 w 5050302"/>
              <a:gd name="connsiteY76" fmla="*/ 478301 h 1965253"/>
              <a:gd name="connsiteX77" fmla="*/ 2841674 w 5050302"/>
              <a:gd name="connsiteY77" fmla="*/ 492369 h 1965253"/>
              <a:gd name="connsiteX78" fmla="*/ 3024554 w 5050302"/>
              <a:gd name="connsiteY78" fmla="*/ 590843 h 1965253"/>
              <a:gd name="connsiteX79" fmla="*/ 3080825 w 5050302"/>
              <a:gd name="connsiteY79" fmla="*/ 661181 h 1965253"/>
              <a:gd name="connsiteX80" fmla="*/ 3108960 w 5050302"/>
              <a:gd name="connsiteY80" fmla="*/ 689317 h 1965253"/>
              <a:gd name="connsiteX81" fmla="*/ 3052690 w 5050302"/>
              <a:gd name="connsiteY81" fmla="*/ 872197 h 1965253"/>
              <a:gd name="connsiteX82" fmla="*/ 2940148 w 5050302"/>
              <a:gd name="connsiteY82" fmla="*/ 1012873 h 1965253"/>
              <a:gd name="connsiteX83" fmla="*/ 2700997 w 5050302"/>
              <a:gd name="connsiteY83" fmla="*/ 1181686 h 1965253"/>
              <a:gd name="connsiteX84" fmla="*/ 2574388 w 5050302"/>
              <a:gd name="connsiteY84" fmla="*/ 1195753 h 1965253"/>
              <a:gd name="connsiteX85" fmla="*/ 2419643 w 5050302"/>
              <a:gd name="connsiteY85" fmla="*/ 1153550 h 1965253"/>
              <a:gd name="connsiteX86" fmla="*/ 2293034 w 5050302"/>
              <a:gd name="connsiteY86" fmla="*/ 970670 h 1965253"/>
              <a:gd name="connsiteX87" fmla="*/ 2321170 w 5050302"/>
              <a:gd name="connsiteY87" fmla="*/ 717452 h 1965253"/>
              <a:gd name="connsiteX88" fmla="*/ 2363373 w 5050302"/>
              <a:gd name="connsiteY88" fmla="*/ 618978 h 1965253"/>
              <a:gd name="connsiteX89" fmla="*/ 2433711 w 5050302"/>
              <a:gd name="connsiteY89" fmla="*/ 492369 h 1965253"/>
              <a:gd name="connsiteX90" fmla="*/ 2504050 w 5050302"/>
              <a:gd name="connsiteY90" fmla="*/ 407963 h 1965253"/>
              <a:gd name="connsiteX91" fmla="*/ 2574388 w 5050302"/>
              <a:gd name="connsiteY91" fmla="*/ 365760 h 1965253"/>
              <a:gd name="connsiteX92" fmla="*/ 2743200 w 5050302"/>
              <a:gd name="connsiteY92" fmla="*/ 323557 h 1965253"/>
              <a:gd name="connsiteX93" fmla="*/ 2897945 w 5050302"/>
              <a:gd name="connsiteY93" fmla="*/ 337624 h 1965253"/>
              <a:gd name="connsiteX94" fmla="*/ 3024554 w 5050302"/>
              <a:gd name="connsiteY94" fmla="*/ 436098 h 1965253"/>
              <a:gd name="connsiteX95" fmla="*/ 3052690 w 5050302"/>
              <a:gd name="connsiteY95" fmla="*/ 506437 h 1965253"/>
              <a:gd name="connsiteX96" fmla="*/ 3066757 w 5050302"/>
              <a:gd name="connsiteY96" fmla="*/ 548640 h 1965253"/>
              <a:gd name="connsiteX97" fmla="*/ 2968283 w 5050302"/>
              <a:gd name="connsiteY97" fmla="*/ 886264 h 1965253"/>
              <a:gd name="connsiteX98" fmla="*/ 2461846 w 5050302"/>
              <a:gd name="connsiteY98" fmla="*/ 1617784 h 1965253"/>
              <a:gd name="connsiteX99" fmla="*/ 2264899 w 5050302"/>
              <a:gd name="connsiteY99" fmla="*/ 1814732 h 1965253"/>
              <a:gd name="connsiteX100" fmla="*/ 2194560 w 5050302"/>
              <a:gd name="connsiteY100" fmla="*/ 1828800 h 1965253"/>
              <a:gd name="connsiteX101" fmla="*/ 2011680 w 5050302"/>
              <a:gd name="connsiteY101" fmla="*/ 1814732 h 1965253"/>
              <a:gd name="connsiteX102" fmla="*/ 1814733 w 5050302"/>
              <a:gd name="connsiteY102" fmla="*/ 1716258 h 1965253"/>
              <a:gd name="connsiteX103" fmla="*/ 1758462 w 5050302"/>
              <a:gd name="connsiteY103" fmla="*/ 1702190 h 1965253"/>
              <a:gd name="connsiteX104" fmla="*/ 1744394 w 5050302"/>
              <a:gd name="connsiteY104" fmla="*/ 1659987 h 1965253"/>
              <a:gd name="connsiteX105" fmla="*/ 1800665 w 5050302"/>
              <a:gd name="connsiteY105" fmla="*/ 1547446 h 1965253"/>
              <a:gd name="connsiteX106" fmla="*/ 1842868 w 5050302"/>
              <a:gd name="connsiteY106" fmla="*/ 1519310 h 1965253"/>
              <a:gd name="connsiteX107" fmla="*/ 1885071 w 5050302"/>
              <a:gd name="connsiteY107" fmla="*/ 1505243 h 1965253"/>
              <a:gd name="connsiteX108" fmla="*/ 1814733 w 5050302"/>
              <a:gd name="connsiteY108" fmla="*/ 1533378 h 1965253"/>
              <a:gd name="connsiteX109" fmla="*/ 1758462 w 5050302"/>
              <a:gd name="connsiteY109" fmla="*/ 1561513 h 1965253"/>
              <a:gd name="connsiteX110" fmla="*/ 1674056 w 5050302"/>
              <a:gd name="connsiteY110" fmla="*/ 1575581 h 1965253"/>
              <a:gd name="connsiteX111" fmla="*/ 1603717 w 5050302"/>
              <a:gd name="connsiteY111" fmla="*/ 1589649 h 1965253"/>
              <a:gd name="connsiteX112" fmla="*/ 1434905 w 5050302"/>
              <a:gd name="connsiteY112" fmla="*/ 1533378 h 1965253"/>
              <a:gd name="connsiteX113" fmla="*/ 1392702 w 5050302"/>
              <a:gd name="connsiteY113" fmla="*/ 1491175 h 1965253"/>
              <a:gd name="connsiteX114" fmla="*/ 1448973 w 5050302"/>
              <a:gd name="connsiteY114" fmla="*/ 1223889 h 1965253"/>
              <a:gd name="connsiteX115" fmla="*/ 1477108 w 5050302"/>
              <a:gd name="connsiteY115" fmla="*/ 1195753 h 1965253"/>
              <a:gd name="connsiteX116" fmla="*/ 1519311 w 5050302"/>
              <a:gd name="connsiteY116" fmla="*/ 1181686 h 1965253"/>
              <a:gd name="connsiteX117" fmla="*/ 1674056 w 5050302"/>
              <a:gd name="connsiteY117" fmla="*/ 1252024 h 1965253"/>
              <a:gd name="connsiteX118" fmla="*/ 1688123 w 5050302"/>
              <a:gd name="connsiteY118" fmla="*/ 1308295 h 1965253"/>
              <a:gd name="connsiteX119" fmla="*/ 1659988 w 5050302"/>
              <a:gd name="connsiteY119" fmla="*/ 1434904 h 1965253"/>
              <a:gd name="connsiteX120" fmla="*/ 1505243 w 5050302"/>
              <a:gd name="connsiteY120" fmla="*/ 1547446 h 1965253"/>
              <a:gd name="connsiteX121" fmla="*/ 1195754 w 5050302"/>
              <a:gd name="connsiteY121" fmla="*/ 1631852 h 1965253"/>
              <a:gd name="connsiteX122" fmla="*/ 787791 w 5050302"/>
              <a:gd name="connsiteY122" fmla="*/ 1589649 h 1965253"/>
              <a:gd name="connsiteX123" fmla="*/ 590843 w 5050302"/>
              <a:gd name="connsiteY123" fmla="*/ 1406769 h 1965253"/>
              <a:gd name="connsiteX124" fmla="*/ 506437 w 5050302"/>
              <a:gd name="connsiteY124" fmla="*/ 1308295 h 1965253"/>
              <a:gd name="connsiteX125" fmla="*/ 450166 w 5050302"/>
              <a:gd name="connsiteY125" fmla="*/ 1125415 h 1965253"/>
              <a:gd name="connsiteX126" fmla="*/ 464234 w 5050302"/>
              <a:gd name="connsiteY126" fmla="*/ 970670 h 1965253"/>
              <a:gd name="connsiteX127" fmla="*/ 661182 w 5050302"/>
              <a:gd name="connsiteY127" fmla="*/ 886264 h 1965253"/>
              <a:gd name="connsiteX128" fmla="*/ 872197 w 5050302"/>
              <a:gd name="connsiteY128" fmla="*/ 900332 h 1965253"/>
              <a:gd name="connsiteX129" fmla="*/ 1055077 w 5050302"/>
              <a:gd name="connsiteY129" fmla="*/ 1012873 h 1965253"/>
              <a:gd name="connsiteX130" fmla="*/ 1083213 w 5050302"/>
              <a:gd name="connsiteY130" fmla="*/ 1069144 h 1965253"/>
              <a:gd name="connsiteX131" fmla="*/ 1139483 w 5050302"/>
              <a:gd name="connsiteY131" fmla="*/ 1153550 h 1965253"/>
              <a:gd name="connsiteX132" fmla="*/ 1125416 w 5050302"/>
              <a:gd name="connsiteY132" fmla="*/ 1364566 h 1965253"/>
              <a:gd name="connsiteX133" fmla="*/ 942536 w 5050302"/>
              <a:gd name="connsiteY133" fmla="*/ 1491175 h 1965253"/>
              <a:gd name="connsiteX134" fmla="*/ 703385 w 5050302"/>
              <a:gd name="connsiteY134" fmla="*/ 1631852 h 1965253"/>
              <a:gd name="connsiteX135" fmla="*/ 548640 w 5050302"/>
              <a:gd name="connsiteY135" fmla="*/ 1659987 h 1965253"/>
              <a:gd name="connsiteX136" fmla="*/ 154745 w 5050302"/>
              <a:gd name="connsiteY136" fmla="*/ 1603717 h 1965253"/>
              <a:gd name="connsiteX137" fmla="*/ 98474 w 5050302"/>
              <a:gd name="connsiteY137" fmla="*/ 1519310 h 1965253"/>
              <a:gd name="connsiteX138" fmla="*/ 42203 w 5050302"/>
              <a:gd name="connsiteY138" fmla="*/ 1378633 h 1965253"/>
              <a:gd name="connsiteX139" fmla="*/ 70339 w 5050302"/>
              <a:gd name="connsiteY139" fmla="*/ 984738 h 1965253"/>
              <a:gd name="connsiteX140" fmla="*/ 168813 w 5050302"/>
              <a:gd name="connsiteY140" fmla="*/ 703384 h 1965253"/>
              <a:gd name="connsiteX141" fmla="*/ 478302 w 5050302"/>
              <a:gd name="connsiteY141" fmla="*/ 281353 h 1965253"/>
              <a:gd name="connsiteX142" fmla="*/ 647114 w 5050302"/>
              <a:gd name="connsiteY142" fmla="*/ 154744 h 1965253"/>
              <a:gd name="connsiteX143" fmla="*/ 801859 w 5050302"/>
              <a:gd name="connsiteY143" fmla="*/ 70338 h 1965253"/>
              <a:gd name="connsiteX144" fmla="*/ 1237957 w 5050302"/>
              <a:gd name="connsiteY144" fmla="*/ 0 h 1965253"/>
              <a:gd name="connsiteX145" fmla="*/ 1758462 w 5050302"/>
              <a:gd name="connsiteY145" fmla="*/ 28135 h 1965253"/>
              <a:gd name="connsiteX146" fmla="*/ 1842868 w 5050302"/>
              <a:gd name="connsiteY146" fmla="*/ 98473 h 1965253"/>
              <a:gd name="connsiteX147" fmla="*/ 1941342 w 5050302"/>
              <a:gd name="connsiteY147" fmla="*/ 140677 h 1965253"/>
              <a:gd name="connsiteX148" fmla="*/ 1983545 w 5050302"/>
              <a:gd name="connsiteY148" fmla="*/ 211015 h 1965253"/>
              <a:gd name="connsiteX149" fmla="*/ 2025748 w 5050302"/>
              <a:gd name="connsiteY149" fmla="*/ 253218 h 1965253"/>
              <a:gd name="connsiteX150" fmla="*/ 2053883 w 5050302"/>
              <a:gd name="connsiteY150" fmla="*/ 323557 h 1965253"/>
              <a:gd name="connsiteX151" fmla="*/ 2082019 w 5050302"/>
              <a:gd name="connsiteY151" fmla="*/ 450166 h 1965253"/>
              <a:gd name="connsiteX152" fmla="*/ 2067951 w 5050302"/>
              <a:gd name="connsiteY152" fmla="*/ 548640 h 1965253"/>
              <a:gd name="connsiteX153" fmla="*/ 2039816 w 5050302"/>
              <a:gd name="connsiteY153" fmla="*/ 590843 h 1965253"/>
              <a:gd name="connsiteX154" fmla="*/ 1871003 w 5050302"/>
              <a:gd name="connsiteY154" fmla="*/ 745587 h 1965253"/>
              <a:gd name="connsiteX155" fmla="*/ 1758462 w 5050302"/>
              <a:gd name="connsiteY155" fmla="*/ 829993 h 1965253"/>
              <a:gd name="connsiteX156" fmla="*/ 1744394 w 5050302"/>
              <a:gd name="connsiteY156" fmla="*/ 759655 h 1965253"/>
              <a:gd name="connsiteX157" fmla="*/ 1772530 w 5050302"/>
              <a:gd name="connsiteY157" fmla="*/ 675249 h 1965253"/>
              <a:gd name="connsiteX158" fmla="*/ 1941342 w 5050302"/>
              <a:gd name="connsiteY158" fmla="*/ 548640 h 1965253"/>
              <a:gd name="connsiteX159" fmla="*/ 2082019 w 5050302"/>
              <a:gd name="connsiteY159" fmla="*/ 478301 h 1965253"/>
              <a:gd name="connsiteX160" fmla="*/ 2236763 w 5050302"/>
              <a:gd name="connsiteY160" fmla="*/ 450166 h 1965253"/>
              <a:gd name="connsiteX161" fmla="*/ 2419643 w 5050302"/>
              <a:gd name="connsiteY161" fmla="*/ 464233 h 1965253"/>
              <a:gd name="connsiteX162" fmla="*/ 2518117 w 5050302"/>
              <a:gd name="connsiteY162" fmla="*/ 520504 h 1965253"/>
              <a:gd name="connsiteX163" fmla="*/ 2588456 w 5050302"/>
              <a:gd name="connsiteY163" fmla="*/ 590843 h 1965253"/>
              <a:gd name="connsiteX164" fmla="*/ 2658794 w 5050302"/>
              <a:gd name="connsiteY164" fmla="*/ 703384 h 1965253"/>
              <a:gd name="connsiteX165" fmla="*/ 2672862 w 5050302"/>
              <a:gd name="connsiteY165" fmla="*/ 759655 h 1965253"/>
              <a:gd name="connsiteX166" fmla="*/ 2658794 w 5050302"/>
              <a:gd name="connsiteY166" fmla="*/ 1026941 h 1965253"/>
              <a:gd name="connsiteX167" fmla="*/ 2560320 w 5050302"/>
              <a:gd name="connsiteY167" fmla="*/ 1209821 h 1965253"/>
              <a:gd name="connsiteX168" fmla="*/ 2532185 w 5050302"/>
              <a:gd name="connsiteY168" fmla="*/ 1237957 h 1965253"/>
              <a:gd name="connsiteX169" fmla="*/ 2405576 w 5050302"/>
              <a:gd name="connsiteY169" fmla="*/ 1139483 h 1965253"/>
              <a:gd name="connsiteX170" fmla="*/ 2363373 w 5050302"/>
              <a:gd name="connsiteY170" fmla="*/ 1012873 h 1965253"/>
              <a:gd name="connsiteX171" fmla="*/ 2377440 w 5050302"/>
              <a:gd name="connsiteY171" fmla="*/ 886264 h 1965253"/>
              <a:gd name="connsiteX172" fmla="*/ 2419643 w 5050302"/>
              <a:gd name="connsiteY172" fmla="*/ 829993 h 1965253"/>
              <a:gd name="connsiteX173" fmla="*/ 2433711 w 5050302"/>
              <a:gd name="connsiteY173" fmla="*/ 787790 h 1965253"/>
              <a:gd name="connsiteX174" fmla="*/ 2743200 w 5050302"/>
              <a:gd name="connsiteY174" fmla="*/ 661181 h 1965253"/>
              <a:gd name="connsiteX175" fmla="*/ 2841674 w 5050302"/>
              <a:gd name="connsiteY175" fmla="*/ 647113 h 1965253"/>
              <a:gd name="connsiteX176" fmla="*/ 2968283 w 5050302"/>
              <a:gd name="connsiteY176" fmla="*/ 661181 h 1965253"/>
              <a:gd name="connsiteX177" fmla="*/ 2996419 w 5050302"/>
              <a:gd name="connsiteY177" fmla="*/ 689317 h 1965253"/>
              <a:gd name="connsiteX178" fmla="*/ 3038622 w 5050302"/>
              <a:gd name="connsiteY178" fmla="*/ 745587 h 1965253"/>
              <a:gd name="connsiteX179" fmla="*/ 2897945 w 5050302"/>
              <a:gd name="connsiteY179" fmla="*/ 956603 h 1965253"/>
              <a:gd name="connsiteX180" fmla="*/ 2799471 w 5050302"/>
              <a:gd name="connsiteY180" fmla="*/ 970670 h 1965253"/>
              <a:gd name="connsiteX181" fmla="*/ 2616591 w 5050302"/>
              <a:gd name="connsiteY181" fmla="*/ 956603 h 1965253"/>
              <a:gd name="connsiteX182" fmla="*/ 2518117 w 5050302"/>
              <a:gd name="connsiteY182" fmla="*/ 900332 h 1965253"/>
              <a:gd name="connsiteX183" fmla="*/ 2489982 w 5050302"/>
              <a:gd name="connsiteY183" fmla="*/ 801858 h 1965253"/>
              <a:gd name="connsiteX184" fmla="*/ 2546253 w 5050302"/>
              <a:gd name="connsiteY184" fmla="*/ 675249 h 1965253"/>
              <a:gd name="connsiteX185" fmla="*/ 2729133 w 5050302"/>
              <a:gd name="connsiteY185" fmla="*/ 492369 h 1965253"/>
              <a:gd name="connsiteX186" fmla="*/ 3010486 w 5050302"/>
              <a:gd name="connsiteY186" fmla="*/ 365760 h 1965253"/>
              <a:gd name="connsiteX187" fmla="*/ 3305908 w 5050302"/>
              <a:gd name="connsiteY187" fmla="*/ 393895 h 1965253"/>
              <a:gd name="connsiteX188" fmla="*/ 3376246 w 5050302"/>
              <a:gd name="connsiteY188" fmla="*/ 464233 h 1965253"/>
              <a:gd name="connsiteX189" fmla="*/ 3446585 w 5050302"/>
              <a:gd name="connsiteY189" fmla="*/ 520504 h 1965253"/>
              <a:gd name="connsiteX190" fmla="*/ 3516923 w 5050302"/>
              <a:gd name="connsiteY190" fmla="*/ 647113 h 1965253"/>
              <a:gd name="connsiteX191" fmla="*/ 3530991 w 5050302"/>
              <a:gd name="connsiteY191" fmla="*/ 703384 h 1965253"/>
              <a:gd name="connsiteX192" fmla="*/ 3502856 w 5050302"/>
              <a:gd name="connsiteY192" fmla="*/ 1167618 h 1965253"/>
              <a:gd name="connsiteX193" fmla="*/ 3474720 w 5050302"/>
              <a:gd name="connsiteY193" fmla="*/ 1209821 h 1965253"/>
              <a:gd name="connsiteX194" fmla="*/ 3390314 w 5050302"/>
              <a:gd name="connsiteY194" fmla="*/ 1153550 h 1965253"/>
              <a:gd name="connsiteX195" fmla="*/ 3291840 w 5050302"/>
              <a:gd name="connsiteY195" fmla="*/ 970670 h 1965253"/>
              <a:gd name="connsiteX196" fmla="*/ 3376246 w 5050302"/>
              <a:gd name="connsiteY196" fmla="*/ 675249 h 1965253"/>
              <a:gd name="connsiteX197" fmla="*/ 3432517 w 5050302"/>
              <a:gd name="connsiteY197" fmla="*/ 661181 h 1965253"/>
              <a:gd name="connsiteX198" fmla="*/ 3474720 w 5050302"/>
              <a:gd name="connsiteY198" fmla="*/ 647113 h 1965253"/>
              <a:gd name="connsiteX199" fmla="*/ 3643533 w 5050302"/>
              <a:gd name="connsiteY199" fmla="*/ 703384 h 1965253"/>
              <a:gd name="connsiteX200" fmla="*/ 3657600 w 5050302"/>
              <a:gd name="connsiteY200" fmla="*/ 759655 h 1965253"/>
              <a:gd name="connsiteX201" fmla="*/ 3643533 w 5050302"/>
              <a:gd name="connsiteY201" fmla="*/ 872197 h 1965253"/>
              <a:gd name="connsiteX202" fmla="*/ 3573194 w 5050302"/>
              <a:gd name="connsiteY202" fmla="*/ 914400 h 1965253"/>
              <a:gd name="connsiteX203" fmla="*/ 3376246 w 5050302"/>
              <a:gd name="connsiteY203" fmla="*/ 956603 h 1965253"/>
              <a:gd name="connsiteX204" fmla="*/ 3038622 w 5050302"/>
              <a:gd name="connsiteY204" fmla="*/ 914400 h 1965253"/>
              <a:gd name="connsiteX205" fmla="*/ 2968283 w 5050302"/>
              <a:gd name="connsiteY205" fmla="*/ 872197 h 1965253"/>
              <a:gd name="connsiteX206" fmla="*/ 2954216 w 5050302"/>
              <a:gd name="connsiteY206" fmla="*/ 829993 h 1965253"/>
              <a:gd name="connsiteX207" fmla="*/ 3066757 w 5050302"/>
              <a:gd name="connsiteY207" fmla="*/ 759655 h 1965253"/>
              <a:gd name="connsiteX208" fmla="*/ 3179299 w 5050302"/>
              <a:gd name="connsiteY208" fmla="*/ 731520 h 1965253"/>
              <a:gd name="connsiteX209" fmla="*/ 3277773 w 5050302"/>
              <a:gd name="connsiteY209" fmla="*/ 717452 h 1965253"/>
              <a:gd name="connsiteX210" fmla="*/ 3362179 w 5050302"/>
              <a:gd name="connsiteY210" fmla="*/ 703384 h 1965253"/>
              <a:gd name="connsiteX211" fmla="*/ 3432517 w 5050302"/>
              <a:gd name="connsiteY211" fmla="*/ 689317 h 1965253"/>
              <a:gd name="connsiteX212" fmla="*/ 3474720 w 5050302"/>
              <a:gd name="connsiteY212" fmla="*/ 675249 h 1965253"/>
              <a:gd name="connsiteX213" fmla="*/ 3559126 w 5050302"/>
              <a:gd name="connsiteY213" fmla="*/ 661181 h 1965253"/>
              <a:gd name="connsiteX214" fmla="*/ 3756074 w 5050302"/>
              <a:gd name="connsiteY214" fmla="*/ 675249 h 1965253"/>
              <a:gd name="connsiteX215" fmla="*/ 3699803 w 5050302"/>
              <a:gd name="connsiteY215" fmla="*/ 815926 h 1965253"/>
              <a:gd name="connsiteX216" fmla="*/ 3657600 w 5050302"/>
              <a:gd name="connsiteY216" fmla="*/ 858129 h 1965253"/>
              <a:gd name="connsiteX217" fmla="*/ 3587262 w 5050302"/>
              <a:gd name="connsiteY217" fmla="*/ 900332 h 1965253"/>
              <a:gd name="connsiteX218" fmla="*/ 3545059 w 5050302"/>
              <a:gd name="connsiteY218" fmla="*/ 928467 h 1965253"/>
              <a:gd name="connsiteX219" fmla="*/ 3446585 w 5050302"/>
              <a:gd name="connsiteY219" fmla="*/ 618978 h 1965253"/>
              <a:gd name="connsiteX220" fmla="*/ 3573194 w 5050302"/>
              <a:gd name="connsiteY220" fmla="*/ 520504 h 1965253"/>
              <a:gd name="connsiteX221" fmla="*/ 3713871 w 5050302"/>
              <a:gd name="connsiteY221" fmla="*/ 492369 h 1965253"/>
              <a:gd name="connsiteX222" fmla="*/ 4051496 w 5050302"/>
              <a:gd name="connsiteY222" fmla="*/ 548640 h 1965253"/>
              <a:gd name="connsiteX223" fmla="*/ 4093699 w 5050302"/>
              <a:gd name="connsiteY223" fmla="*/ 590843 h 1965253"/>
              <a:gd name="connsiteX224" fmla="*/ 4149970 w 5050302"/>
              <a:gd name="connsiteY224" fmla="*/ 661181 h 1965253"/>
              <a:gd name="connsiteX225" fmla="*/ 4164037 w 5050302"/>
              <a:gd name="connsiteY225" fmla="*/ 731520 h 1965253"/>
              <a:gd name="connsiteX226" fmla="*/ 4178105 w 5050302"/>
              <a:gd name="connsiteY226" fmla="*/ 787790 h 1965253"/>
              <a:gd name="connsiteX227" fmla="*/ 4149970 w 5050302"/>
              <a:gd name="connsiteY227" fmla="*/ 1139483 h 1965253"/>
              <a:gd name="connsiteX228" fmla="*/ 4107766 w 5050302"/>
              <a:gd name="connsiteY228" fmla="*/ 1167618 h 1965253"/>
              <a:gd name="connsiteX229" fmla="*/ 4065563 w 5050302"/>
              <a:gd name="connsiteY229" fmla="*/ 1223889 h 1965253"/>
              <a:gd name="connsiteX230" fmla="*/ 3967090 w 5050302"/>
              <a:gd name="connsiteY230" fmla="*/ 1266092 h 1965253"/>
              <a:gd name="connsiteX231" fmla="*/ 3798277 w 5050302"/>
              <a:gd name="connsiteY231" fmla="*/ 1195753 h 1965253"/>
              <a:gd name="connsiteX232" fmla="*/ 3784210 w 5050302"/>
              <a:gd name="connsiteY232" fmla="*/ 1139483 h 1965253"/>
              <a:gd name="connsiteX233" fmla="*/ 3770142 w 5050302"/>
              <a:gd name="connsiteY233" fmla="*/ 1097280 h 1965253"/>
              <a:gd name="connsiteX234" fmla="*/ 3812345 w 5050302"/>
              <a:gd name="connsiteY234" fmla="*/ 815926 h 1965253"/>
              <a:gd name="connsiteX235" fmla="*/ 3938954 w 5050302"/>
              <a:gd name="connsiteY235" fmla="*/ 618978 h 1965253"/>
              <a:gd name="connsiteX236" fmla="*/ 4051496 w 5050302"/>
              <a:gd name="connsiteY236" fmla="*/ 534572 h 1965253"/>
              <a:gd name="connsiteX237" fmla="*/ 4276579 w 5050302"/>
              <a:gd name="connsiteY237" fmla="*/ 365760 h 1965253"/>
              <a:gd name="connsiteX238" fmla="*/ 4389120 w 5050302"/>
              <a:gd name="connsiteY238" fmla="*/ 309489 h 1965253"/>
              <a:gd name="connsiteX239" fmla="*/ 4515730 w 5050302"/>
              <a:gd name="connsiteY239" fmla="*/ 253218 h 1965253"/>
              <a:gd name="connsiteX240" fmla="*/ 4614203 w 5050302"/>
              <a:gd name="connsiteY240" fmla="*/ 239150 h 1965253"/>
              <a:gd name="connsiteX241" fmla="*/ 4768948 w 5050302"/>
              <a:gd name="connsiteY241" fmla="*/ 253218 h 1965253"/>
              <a:gd name="connsiteX242" fmla="*/ 4839286 w 5050302"/>
              <a:gd name="connsiteY242" fmla="*/ 309489 h 1965253"/>
              <a:gd name="connsiteX243" fmla="*/ 4895557 w 5050302"/>
              <a:gd name="connsiteY243" fmla="*/ 379827 h 1965253"/>
              <a:gd name="connsiteX244" fmla="*/ 4923693 w 5050302"/>
              <a:gd name="connsiteY244" fmla="*/ 407963 h 1965253"/>
              <a:gd name="connsiteX245" fmla="*/ 4937760 w 5050302"/>
              <a:gd name="connsiteY245" fmla="*/ 998806 h 1965253"/>
              <a:gd name="connsiteX246" fmla="*/ 4867422 w 5050302"/>
              <a:gd name="connsiteY246" fmla="*/ 1111347 h 1965253"/>
              <a:gd name="connsiteX247" fmla="*/ 4811151 w 5050302"/>
              <a:gd name="connsiteY247" fmla="*/ 1125415 h 1965253"/>
              <a:gd name="connsiteX248" fmla="*/ 4740813 w 5050302"/>
              <a:gd name="connsiteY248" fmla="*/ 1111347 h 1965253"/>
              <a:gd name="connsiteX249" fmla="*/ 4642339 w 5050302"/>
              <a:gd name="connsiteY249" fmla="*/ 1055077 h 1965253"/>
              <a:gd name="connsiteX250" fmla="*/ 4572000 w 5050302"/>
              <a:gd name="connsiteY250" fmla="*/ 984738 h 1965253"/>
              <a:gd name="connsiteX251" fmla="*/ 4586068 w 5050302"/>
              <a:gd name="connsiteY251" fmla="*/ 872197 h 1965253"/>
              <a:gd name="connsiteX252" fmla="*/ 4614203 w 5050302"/>
              <a:gd name="connsiteY252" fmla="*/ 815926 h 1965253"/>
              <a:gd name="connsiteX253" fmla="*/ 4712677 w 5050302"/>
              <a:gd name="connsiteY253" fmla="*/ 703384 h 1965253"/>
              <a:gd name="connsiteX254" fmla="*/ 4895557 w 5050302"/>
              <a:gd name="connsiteY254" fmla="*/ 590843 h 1965253"/>
              <a:gd name="connsiteX255" fmla="*/ 4994031 w 5050302"/>
              <a:gd name="connsiteY255" fmla="*/ 618978 h 1965253"/>
              <a:gd name="connsiteX256" fmla="*/ 5022166 w 5050302"/>
              <a:gd name="connsiteY256" fmla="*/ 703384 h 1965253"/>
              <a:gd name="connsiteX257" fmla="*/ 5050302 w 5050302"/>
              <a:gd name="connsiteY257" fmla="*/ 759655 h 1965253"/>
              <a:gd name="connsiteX258" fmla="*/ 5036234 w 5050302"/>
              <a:gd name="connsiteY258" fmla="*/ 970670 h 1965253"/>
              <a:gd name="connsiteX259" fmla="*/ 4994031 w 5050302"/>
              <a:gd name="connsiteY259" fmla="*/ 1041009 h 1965253"/>
              <a:gd name="connsiteX260" fmla="*/ 4628271 w 5050302"/>
              <a:gd name="connsiteY260" fmla="*/ 1420837 h 1965253"/>
              <a:gd name="connsiteX261" fmla="*/ 4417256 w 5050302"/>
              <a:gd name="connsiteY261" fmla="*/ 1463040 h 1965253"/>
              <a:gd name="connsiteX262" fmla="*/ 4164037 w 5050302"/>
              <a:gd name="connsiteY262" fmla="*/ 1448972 h 1965253"/>
              <a:gd name="connsiteX263" fmla="*/ 4135902 w 5050302"/>
              <a:gd name="connsiteY263" fmla="*/ 1378633 h 1965253"/>
              <a:gd name="connsiteX264" fmla="*/ 4093699 w 5050302"/>
              <a:gd name="connsiteY264" fmla="*/ 1237957 h 1965253"/>
              <a:gd name="connsiteX265" fmla="*/ 4121834 w 5050302"/>
              <a:gd name="connsiteY265" fmla="*/ 1041009 h 1965253"/>
              <a:gd name="connsiteX266" fmla="*/ 4164037 w 5050302"/>
              <a:gd name="connsiteY266" fmla="*/ 998806 h 1965253"/>
              <a:gd name="connsiteX267" fmla="*/ 4445391 w 5050302"/>
              <a:gd name="connsiteY267" fmla="*/ 886264 h 1965253"/>
              <a:gd name="connsiteX268" fmla="*/ 4740813 w 5050302"/>
              <a:gd name="connsiteY268" fmla="*/ 900332 h 1965253"/>
              <a:gd name="connsiteX269" fmla="*/ 4811151 w 5050302"/>
              <a:gd name="connsiteY269" fmla="*/ 1055077 h 1965253"/>
              <a:gd name="connsiteX270" fmla="*/ 4783016 w 5050302"/>
              <a:gd name="connsiteY270" fmla="*/ 1097280 h 1965253"/>
              <a:gd name="connsiteX271" fmla="*/ 4712677 w 5050302"/>
              <a:gd name="connsiteY271" fmla="*/ 1111347 h 1965253"/>
              <a:gd name="connsiteX272" fmla="*/ 4614203 w 5050302"/>
              <a:gd name="connsiteY272" fmla="*/ 1125415 h 1965253"/>
              <a:gd name="connsiteX273" fmla="*/ 4093699 w 5050302"/>
              <a:gd name="connsiteY273" fmla="*/ 1111347 h 1965253"/>
              <a:gd name="connsiteX274" fmla="*/ 3953022 w 5050302"/>
              <a:gd name="connsiteY274" fmla="*/ 998806 h 1965253"/>
              <a:gd name="connsiteX275" fmla="*/ 3910819 w 5050302"/>
              <a:gd name="connsiteY275" fmla="*/ 928467 h 1965253"/>
              <a:gd name="connsiteX276" fmla="*/ 3882683 w 5050302"/>
              <a:gd name="connsiteY276" fmla="*/ 829993 h 1965253"/>
              <a:gd name="connsiteX277" fmla="*/ 3784210 w 5050302"/>
              <a:gd name="connsiteY277" fmla="*/ 815926 h 1965253"/>
              <a:gd name="connsiteX278" fmla="*/ 3685736 w 5050302"/>
              <a:gd name="connsiteY278" fmla="*/ 759655 h 1965253"/>
              <a:gd name="connsiteX279" fmla="*/ 3601330 w 5050302"/>
              <a:gd name="connsiteY279" fmla="*/ 618978 h 1965253"/>
              <a:gd name="connsiteX280" fmla="*/ 3587262 w 5050302"/>
              <a:gd name="connsiteY280" fmla="*/ 562707 h 1965253"/>
              <a:gd name="connsiteX281" fmla="*/ 3573194 w 5050302"/>
              <a:gd name="connsiteY281" fmla="*/ 520504 h 1965253"/>
              <a:gd name="connsiteX282" fmla="*/ 3629465 w 5050302"/>
              <a:gd name="connsiteY282" fmla="*/ 422030 h 1965253"/>
              <a:gd name="connsiteX283" fmla="*/ 3699803 w 5050302"/>
              <a:gd name="connsiteY283" fmla="*/ 407963 h 1965253"/>
              <a:gd name="connsiteX284" fmla="*/ 3812345 w 5050302"/>
              <a:gd name="connsiteY284" fmla="*/ 422030 h 1965253"/>
              <a:gd name="connsiteX285" fmla="*/ 3826413 w 5050302"/>
              <a:gd name="connsiteY285" fmla="*/ 464233 h 1965253"/>
              <a:gd name="connsiteX286" fmla="*/ 3798277 w 5050302"/>
              <a:gd name="connsiteY286" fmla="*/ 618978 h 1965253"/>
              <a:gd name="connsiteX287" fmla="*/ 3756074 w 5050302"/>
              <a:gd name="connsiteY287" fmla="*/ 633046 h 1965253"/>
              <a:gd name="connsiteX288" fmla="*/ 3629465 w 5050302"/>
              <a:gd name="connsiteY288" fmla="*/ 661181 h 1965253"/>
              <a:gd name="connsiteX289" fmla="*/ 3348111 w 5050302"/>
              <a:gd name="connsiteY289" fmla="*/ 647113 h 1965253"/>
              <a:gd name="connsiteX290" fmla="*/ 3263705 w 5050302"/>
              <a:gd name="connsiteY290" fmla="*/ 590843 h 1965253"/>
              <a:gd name="connsiteX291" fmla="*/ 3123028 w 5050302"/>
              <a:gd name="connsiteY291" fmla="*/ 351692 h 1965253"/>
              <a:gd name="connsiteX292" fmla="*/ 3108960 w 5050302"/>
              <a:gd name="connsiteY292" fmla="*/ 309489 h 1965253"/>
              <a:gd name="connsiteX293" fmla="*/ 3123028 w 5050302"/>
              <a:gd name="connsiteY293" fmla="*/ 225083 h 1965253"/>
              <a:gd name="connsiteX294" fmla="*/ 3165231 w 5050302"/>
              <a:gd name="connsiteY294" fmla="*/ 253218 h 1965253"/>
              <a:gd name="connsiteX295" fmla="*/ 3207434 w 5050302"/>
              <a:gd name="connsiteY295" fmla="*/ 337624 h 1965253"/>
              <a:gd name="connsiteX296" fmla="*/ 3193366 w 5050302"/>
              <a:gd name="connsiteY296" fmla="*/ 478301 h 1965253"/>
              <a:gd name="connsiteX297" fmla="*/ 3123028 w 5050302"/>
              <a:gd name="connsiteY297" fmla="*/ 534572 h 1965253"/>
              <a:gd name="connsiteX298" fmla="*/ 3066757 w 5050302"/>
              <a:gd name="connsiteY298" fmla="*/ 590843 h 1965253"/>
              <a:gd name="connsiteX299" fmla="*/ 2883877 w 5050302"/>
              <a:gd name="connsiteY299" fmla="*/ 562707 h 1965253"/>
              <a:gd name="connsiteX300" fmla="*/ 2912013 w 5050302"/>
              <a:gd name="connsiteY300" fmla="*/ 478301 h 1965253"/>
              <a:gd name="connsiteX301" fmla="*/ 3052690 w 5050302"/>
              <a:gd name="connsiteY301" fmla="*/ 492369 h 1965253"/>
              <a:gd name="connsiteX302" fmla="*/ 3123028 w 5050302"/>
              <a:gd name="connsiteY302" fmla="*/ 576775 h 1965253"/>
              <a:gd name="connsiteX303" fmla="*/ 3179299 w 5050302"/>
              <a:gd name="connsiteY303" fmla="*/ 717452 h 1965253"/>
              <a:gd name="connsiteX304" fmla="*/ 3179299 w 5050302"/>
              <a:gd name="connsiteY304" fmla="*/ 1026941 h 1965253"/>
              <a:gd name="connsiteX305" fmla="*/ 3052690 w 5050302"/>
              <a:gd name="connsiteY305" fmla="*/ 998806 h 1965253"/>
              <a:gd name="connsiteX306" fmla="*/ 3066757 w 5050302"/>
              <a:gd name="connsiteY306" fmla="*/ 914400 h 1965253"/>
              <a:gd name="connsiteX307" fmla="*/ 3179299 w 5050302"/>
              <a:gd name="connsiteY307" fmla="*/ 1012873 h 1965253"/>
              <a:gd name="connsiteX308" fmla="*/ 3193366 w 5050302"/>
              <a:gd name="connsiteY308" fmla="*/ 1097280 h 1965253"/>
              <a:gd name="connsiteX309" fmla="*/ 3207434 w 5050302"/>
              <a:gd name="connsiteY309" fmla="*/ 1153550 h 1965253"/>
              <a:gd name="connsiteX310" fmla="*/ 3179299 w 5050302"/>
              <a:gd name="connsiteY310" fmla="*/ 1561513 h 1965253"/>
              <a:gd name="connsiteX311" fmla="*/ 3137096 w 5050302"/>
              <a:gd name="connsiteY311" fmla="*/ 1589649 h 1965253"/>
              <a:gd name="connsiteX312" fmla="*/ 3094893 w 5050302"/>
              <a:gd name="connsiteY312" fmla="*/ 1631852 h 1965253"/>
              <a:gd name="connsiteX313" fmla="*/ 2996419 w 5050302"/>
              <a:gd name="connsiteY313" fmla="*/ 1617784 h 1965253"/>
              <a:gd name="connsiteX314" fmla="*/ 2940148 w 5050302"/>
              <a:gd name="connsiteY314" fmla="*/ 1477107 h 1965253"/>
              <a:gd name="connsiteX315" fmla="*/ 3024554 w 5050302"/>
              <a:gd name="connsiteY315" fmla="*/ 1378633 h 1965253"/>
              <a:gd name="connsiteX316" fmla="*/ 3052690 w 5050302"/>
              <a:gd name="connsiteY316" fmla="*/ 1406769 h 1965253"/>
              <a:gd name="connsiteX317" fmla="*/ 3066757 w 5050302"/>
              <a:gd name="connsiteY317" fmla="*/ 1491175 h 1965253"/>
              <a:gd name="connsiteX318" fmla="*/ 3038622 w 5050302"/>
              <a:gd name="connsiteY318" fmla="*/ 1645920 h 1965253"/>
              <a:gd name="connsiteX319" fmla="*/ 2841674 w 5050302"/>
              <a:gd name="connsiteY319" fmla="*/ 1871003 h 1965253"/>
              <a:gd name="connsiteX320" fmla="*/ 2715065 w 5050302"/>
              <a:gd name="connsiteY320" fmla="*/ 1955409 h 1965253"/>
              <a:gd name="connsiteX321" fmla="*/ 2461846 w 5050302"/>
              <a:gd name="connsiteY321" fmla="*/ 1927273 h 1965253"/>
              <a:gd name="connsiteX322" fmla="*/ 2096086 w 5050302"/>
              <a:gd name="connsiteY322" fmla="*/ 1575581 h 1965253"/>
              <a:gd name="connsiteX323" fmla="*/ 2025748 w 5050302"/>
              <a:gd name="connsiteY323" fmla="*/ 1448972 h 1965253"/>
              <a:gd name="connsiteX324" fmla="*/ 1969477 w 5050302"/>
              <a:gd name="connsiteY324" fmla="*/ 1280160 h 1965253"/>
              <a:gd name="connsiteX325" fmla="*/ 1927274 w 5050302"/>
              <a:gd name="connsiteY325" fmla="*/ 928467 h 1965253"/>
              <a:gd name="connsiteX326" fmla="*/ 1941342 w 5050302"/>
              <a:gd name="connsiteY326" fmla="*/ 633046 h 1965253"/>
              <a:gd name="connsiteX327" fmla="*/ 1969477 w 5050302"/>
              <a:gd name="connsiteY327" fmla="*/ 576775 h 1965253"/>
              <a:gd name="connsiteX328" fmla="*/ 2025748 w 5050302"/>
              <a:gd name="connsiteY328" fmla="*/ 562707 h 1965253"/>
              <a:gd name="connsiteX329" fmla="*/ 2138290 w 5050302"/>
              <a:gd name="connsiteY329" fmla="*/ 689317 h 1965253"/>
              <a:gd name="connsiteX330" fmla="*/ 2208628 w 5050302"/>
              <a:gd name="connsiteY330" fmla="*/ 928467 h 1965253"/>
              <a:gd name="connsiteX331" fmla="*/ 2222696 w 5050302"/>
              <a:gd name="connsiteY331" fmla="*/ 1083212 h 1965253"/>
              <a:gd name="connsiteX332" fmla="*/ 2180493 w 5050302"/>
              <a:gd name="connsiteY332" fmla="*/ 1463040 h 1965253"/>
              <a:gd name="connsiteX333" fmla="*/ 2096086 w 5050302"/>
              <a:gd name="connsiteY333" fmla="*/ 1575581 h 1965253"/>
              <a:gd name="connsiteX334" fmla="*/ 1983545 w 5050302"/>
              <a:gd name="connsiteY334" fmla="*/ 1617784 h 1965253"/>
              <a:gd name="connsiteX335" fmla="*/ 1913206 w 5050302"/>
              <a:gd name="connsiteY335" fmla="*/ 1575581 h 1965253"/>
              <a:gd name="connsiteX336" fmla="*/ 1885071 w 5050302"/>
              <a:gd name="connsiteY336" fmla="*/ 1505243 h 1965253"/>
              <a:gd name="connsiteX337" fmla="*/ 1856936 w 5050302"/>
              <a:gd name="connsiteY337" fmla="*/ 1153550 h 1965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</a:cxnLst>
            <a:rect l="l" t="t" r="r" b="b"/>
            <a:pathLst>
              <a:path w="5050302" h="1965253">
                <a:moveTo>
                  <a:pt x="0" y="787790"/>
                </a:moveTo>
                <a:cubicBezTo>
                  <a:pt x="9379" y="759655"/>
                  <a:pt x="7773" y="724945"/>
                  <a:pt x="28136" y="703384"/>
                </a:cubicBezTo>
                <a:cubicBezTo>
                  <a:pt x="100110" y="627176"/>
                  <a:pt x="272246" y="503957"/>
                  <a:pt x="379828" y="450166"/>
                </a:cubicBezTo>
                <a:cubicBezTo>
                  <a:pt x="425001" y="427580"/>
                  <a:pt x="472053" y="408146"/>
                  <a:pt x="520505" y="393895"/>
                </a:cubicBezTo>
                <a:cubicBezTo>
                  <a:pt x="552316" y="384539"/>
                  <a:pt x="586154" y="384516"/>
                  <a:pt x="618979" y="379827"/>
                </a:cubicBezTo>
                <a:cubicBezTo>
                  <a:pt x="656493" y="389206"/>
                  <a:pt x="712036" y="374562"/>
                  <a:pt x="731520" y="407963"/>
                </a:cubicBezTo>
                <a:cubicBezTo>
                  <a:pt x="775484" y="483330"/>
                  <a:pt x="691263" y="590294"/>
                  <a:pt x="661182" y="647113"/>
                </a:cubicBezTo>
                <a:cubicBezTo>
                  <a:pt x="636652" y="693448"/>
                  <a:pt x="617425" y="742601"/>
                  <a:pt x="590843" y="787790"/>
                </a:cubicBezTo>
                <a:cubicBezTo>
                  <a:pt x="548120" y="860419"/>
                  <a:pt x="507094" y="910964"/>
                  <a:pt x="436099" y="956603"/>
                </a:cubicBezTo>
                <a:cubicBezTo>
                  <a:pt x="400818" y="979283"/>
                  <a:pt x="361071" y="994116"/>
                  <a:pt x="323557" y="1012873"/>
                </a:cubicBezTo>
                <a:cubicBezTo>
                  <a:pt x="253219" y="1008184"/>
                  <a:pt x="164342" y="1046621"/>
                  <a:pt x="112542" y="998806"/>
                </a:cubicBezTo>
                <a:cubicBezTo>
                  <a:pt x="77300" y="966275"/>
                  <a:pt x="158633" y="799056"/>
                  <a:pt x="182880" y="759655"/>
                </a:cubicBezTo>
                <a:cubicBezTo>
                  <a:pt x="259638" y="634924"/>
                  <a:pt x="250733" y="670066"/>
                  <a:pt x="365760" y="562707"/>
                </a:cubicBezTo>
                <a:cubicBezTo>
                  <a:pt x="399696" y="531033"/>
                  <a:pt x="426800" y="491685"/>
                  <a:pt x="464234" y="464233"/>
                </a:cubicBezTo>
                <a:cubicBezTo>
                  <a:pt x="504766" y="434510"/>
                  <a:pt x="594788" y="400758"/>
                  <a:pt x="647114" y="379827"/>
                </a:cubicBezTo>
                <a:cubicBezTo>
                  <a:pt x="679939" y="384516"/>
                  <a:pt x="715288" y="380428"/>
                  <a:pt x="745588" y="393895"/>
                </a:cubicBezTo>
                <a:cubicBezTo>
                  <a:pt x="777394" y="408031"/>
                  <a:pt x="783973" y="487349"/>
                  <a:pt x="787791" y="506437"/>
                </a:cubicBezTo>
                <a:cubicBezTo>
                  <a:pt x="762432" y="582516"/>
                  <a:pt x="717665" y="749976"/>
                  <a:pt x="661182" y="829993"/>
                </a:cubicBezTo>
                <a:cubicBezTo>
                  <a:pt x="628619" y="876124"/>
                  <a:pt x="588567" y="916675"/>
                  <a:pt x="548640" y="956603"/>
                </a:cubicBezTo>
                <a:cubicBezTo>
                  <a:pt x="485212" y="1020031"/>
                  <a:pt x="420551" y="1075807"/>
                  <a:pt x="337625" y="1111347"/>
                </a:cubicBezTo>
                <a:cubicBezTo>
                  <a:pt x="280393" y="1135875"/>
                  <a:pt x="215451" y="1143433"/>
                  <a:pt x="154745" y="1153550"/>
                </a:cubicBezTo>
                <a:cubicBezTo>
                  <a:pt x="121920" y="1148861"/>
                  <a:pt x="62774" y="1171997"/>
                  <a:pt x="56271" y="1139483"/>
                </a:cubicBezTo>
                <a:cubicBezTo>
                  <a:pt x="17597" y="946112"/>
                  <a:pt x="102208" y="853929"/>
                  <a:pt x="211016" y="731520"/>
                </a:cubicBezTo>
                <a:cubicBezTo>
                  <a:pt x="457803" y="453885"/>
                  <a:pt x="466307" y="401622"/>
                  <a:pt x="717453" y="253218"/>
                </a:cubicBezTo>
                <a:cubicBezTo>
                  <a:pt x="762589" y="226547"/>
                  <a:pt x="808935" y="201004"/>
                  <a:pt x="858130" y="182880"/>
                </a:cubicBezTo>
                <a:cubicBezTo>
                  <a:pt x="898697" y="167934"/>
                  <a:pt x="942536" y="164123"/>
                  <a:pt x="984739" y="154744"/>
                </a:cubicBezTo>
                <a:cubicBezTo>
                  <a:pt x="1078524" y="159433"/>
                  <a:pt x="1173580" y="152723"/>
                  <a:pt x="1266093" y="168812"/>
                </a:cubicBezTo>
                <a:cubicBezTo>
                  <a:pt x="1285693" y="172221"/>
                  <a:pt x="1297261" y="194462"/>
                  <a:pt x="1308296" y="211015"/>
                </a:cubicBezTo>
                <a:cubicBezTo>
                  <a:pt x="1320654" y="229552"/>
                  <a:pt x="1334403" y="313415"/>
                  <a:pt x="1336431" y="323557"/>
                </a:cubicBezTo>
                <a:cubicBezTo>
                  <a:pt x="1327053" y="426720"/>
                  <a:pt x="1331378" y="532062"/>
                  <a:pt x="1308296" y="633046"/>
                </a:cubicBezTo>
                <a:cubicBezTo>
                  <a:pt x="1293336" y="698498"/>
                  <a:pt x="1255304" y="756589"/>
                  <a:pt x="1223890" y="815926"/>
                </a:cubicBezTo>
                <a:cubicBezTo>
                  <a:pt x="1146798" y="961543"/>
                  <a:pt x="1070647" y="1125859"/>
                  <a:pt x="942536" y="1237957"/>
                </a:cubicBezTo>
                <a:cubicBezTo>
                  <a:pt x="924891" y="1253396"/>
                  <a:pt x="905022" y="1266092"/>
                  <a:pt x="886265" y="1280160"/>
                </a:cubicBezTo>
                <a:cubicBezTo>
                  <a:pt x="721619" y="1238998"/>
                  <a:pt x="813172" y="1281752"/>
                  <a:pt x="886265" y="928467"/>
                </a:cubicBezTo>
                <a:cubicBezTo>
                  <a:pt x="902232" y="851294"/>
                  <a:pt x="939002" y="828544"/>
                  <a:pt x="998806" y="773723"/>
                </a:cubicBezTo>
                <a:cubicBezTo>
                  <a:pt x="1025804" y="748975"/>
                  <a:pt x="1052022" y="722579"/>
                  <a:pt x="1083213" y="703384"/>
                </a:cubicBezTo>
                <a:cubicBezTo>
                  <a:pt x="1113627" y="684667"/>
                  <a:pt x="1149325" y="676283"/>
                  <a:pt x="1181686" y="661181"/>
                </a:cubicBezTo>
                <a:cubicBezTo>
                  <a:pt x="1219693" y="643444"/>
                  <a:pt x="1256714" y="623667"/>
                  <a:pt x="1294228" y="604910"/>
                </a:cubicBezTo>
                <a:cubicBezTo>
                  <a:pt x="1345810" y="614289"/>
                  <a:pt x="1432878" y="583150"/>
                  <a:pt x="1448973" y="633046"/>
                </a:cubicBezTo>
                <a:cubicBezTo>
                  <a:pt x="1490746" y="762544"/>
                  <a:pt x="1449149" y="905688"/>
                  <a:pt x="1434905" y="1041009"/>
                </a:cubicBezTo>
                <a:cubicBezTo>
                  <a:pt x="1425964" y="1125948"/>
                  <a:pt x="1383967" y="1186662"/>
                  <a:pt x="1336431" y="1252024"/>
                </a:cubicBezTo>
                <a:cubicBezTo>
                  <a:pt x="1318771" y="1276307"/>
                  <a:pt x="1301392" y="1301131"/>
                  <a:pt x="1280160" y="1322363"/>
                </a:cubicBezTo>
                <a:cubicBezTo>
                  <a:pt x="1268205" y="1334318"/>
                  <a:pt x="1252025" y="1341120"/>
                  <a:pt x="1237957" y="1350498"/>
                </a:cubicBezTo>
                <a:cubicBezTo>
                  <a:pt x="1141603" y="1343086"/>
                  <a:pt x="1061843" y="1369872"/>
                  <a:pt x="998806" y="1294227"/>
                </a:cubicBezTo>
                <a:cubicBezTo>
                  <a:pt x="989313" y="1282835"/>
                  <a:pt x="989428" y="1266092"/>
                  <a:pt x="984739" y="1252024"/>
                </a:cubicBezTo>
                <a:cubicBezTo>
                  <a:pt x="964113" y="1107644"/>
                  <a:pt x="952624" y="1072532"/>
                  <a:pt x="984739" y="886264"/>
                </a:cubicBezTo>
                <a:cubicBezTo>
                  <a:pt x="1002860" y="781165"/>
                  <a:pt x="1117443" y="621117"/>
                  <a:pt x="1167619" y="548640"/>
                </a:cubicBezTo>
                <a:cubicBezTo>
                  <a:pt x="1207656" y="490808"/>
                  <a:pt x="1247174" y="432109"/>
                  <a:pt x="1294228" y="379827"/>
                </a:cubicBezTo>
                <a:cubicBezTo>
                  <a:pt x="1362009" y="304515"/>
                  <a:pt x="1460752" y="234896"/>
                  <a:pt x="1547446" y="182880"/>
                </a:cubicBezTo>
                <a:cubicBezTo>
                  <a:pt x="1574420" y="166696"/>
                  <a:pt x="1601787" y="149928"/>
                  <a:pt x="1631853" y="140677"/>
                </a:cubicBezTo>
                <a:cubicBezTo>
                  <a:pt x="1663544" y="130926"/>
                  <a:pt x="1697554" y="131651"/>
                  <a:pt x="1730326" y="126609"/>
                </a:cubicBezTo>
                <a:cubicBezTo>
                  <a:pt x="1758518" y="122272"/>
                  <a:pt x="1786597" y="117230"/>
                  <a:pt x="1814733" y="112541"/>
                </a:cubicBezTo>
                <a:cubicBezTo>
                  <a:pt x="1871004" y="131298"/>
                  <a:pt x="1935714" y="133735"/>
                  <a:pt x="1983545" y="168812"/>
                </a:cubicBezTo>
                <a:cubicBezTo>
                  <a:pt x="2024699" y="198992"/>
                  <a:pt x="2033799" y="323640"/>
                  <a:pt x="2039816" y="365760"/>
                </a:cubicBezTo>
                <a:cubicBezTo>
                  <a:pt x="2016318" y="741720"/>
                  <a:pt x="2063662" y="454874"/>
                  <a:pt x="1955410" y="731520"/>
                </a:cubicBezTo>
                <a:cubicBezTo>
                  <a:pt x="1932168" y="790915"/>
                  <a:pt x="1922381" y="855005"/>
                  <a:pt x="1899139" y="914400"/>
                </a:cubicBezTo>
                <a:cubicBezTo>
                  <a:pt x="1879517" y="964545"/>
                  <a:pt x="1797098" y="1120396"/>
                  <a:pt x="1758462" y="1167618"/>
                </a:cubicBezTo>
                <a:cubicBezTo>
                  <a:pt x="1743615" y="1185764"/>
                  <a:pt x="1719993" y="1194562"/>
                  <a:pt x="1702191" y="1209821"/>
                </a:cubicBezTo>
                <a:cubicBezTo>
                  <a:pt x="1687086" y="1222768"/>
                  <a:pt x="1677261" y="1242153"/>
                  <a:pt x="1659988" y="1252024"/>
                </a:cubicBezTo>
                <a:cubicBezTo>
                  <a:pt x="1649291" y="1258137"/>
                  <a:pt x="1537629" y="1279310"/>
                  <a:pt x="1533379" y="1280160"/>
                </a:cubicBezTo>
                <a:cubicBezTo>
                  <a:pt x="1333813" y="1200333"/>
                  <a:pt x="1314765" y="1244084"/>
                  <a:pt x="1406770" y="914400"/>
                </a:cubicBezTo>
                <a:cubicBezTo>
                  <a:pt x="1436651" y="807326"/>
                  <a:pt x="1499850" y="711473"/>
                  <a:pt x="1561514" y="618978"/>
                </a:cubicBezTo>
                <a:cubicBezTo>
                  <a:pt x="1629584" y="516873"/>
                  <a:pt x="1734222" y="341984"/>
                  <a:pt x="1842868" y="295421"/>
                </a:cubicBezTo>
                <a:lnTo>
                  <a:pt x="1941342" y="253218"/>
                </a:lnTo>
                <a:cubicBezTo>
                  <a:pt x="2206003" y="273576"/>
                  <a:pt x="2240314" y="196400"/>
                  <a:pt x="2349305" y="323557"/>
                </a:cubicBezTo>
                <a:cubicBezTo>
                  <a:pt x="2364563" y="341359"/>
                  <a:pt x="2377440" y="361070"/>
                  <a:pt x="2391508" y="379827"/>
                </a:cubicBezTo>
                <a:cubicBezTo>
                  <a:pt x="2409450" y="433654"/>
                  <a:pt x="2423081" y="467354"/>
                  <a:pt x="2433711" y="520504"/>
                </a:cubicBezTo>
                <a:cubicBezTo>
                  <a:pt x="2439305" y="548474"/>
                  <a:pt x="2443090" y="576775"/>
                  <a:pt x="2447779" y="604910"/>
                </a:cubicBezTo>
                <a:cubicBezTo>
                  <a:pt x="2435074" y="820887"/>
                  <a:pt x="2451319" y="796504"/>
                  <a:pt x="2405576" y="956603"/>
                </a:cubicBezTo>
                <a:cubicBezTo>
                  <a:pt x="2397428" y="985119"/>
                  <a:pt x="2391843" y="1015084"/>
                  <a:pt x="2377440" y="1041009"/>
                </a:cubicBezTo>
                <a:cubicBezTo>
                  <a:pt x="2367778" y="1058400"/>
                  <a:pt x="2349305" y="1069144"/>
                  <a:pt x="2335237" y="1083212"/>
                </a:cubicBezTo>
                <a:cubicBezTo>
                  <a:pt x="2288345" y="1073834"/>
                  <a:pt x="2215946" y="1097849"/>
                  <a:pt x="2194560" y="1055077"/>
                </a:cubicBezTo>
                <a:cubicBezTo>
                  <a:pt x="2144314" y="954585"/>
                  <a:pt x="2253195" y="869832"/>
                  <a:pt x="2307102" y="815926"/>
                </a:cubicBezTo>
                <a:cubicBezTo>
                  <a:pt x="2325859" y="778412"/>
                  <a:pt x="2340693" y="738665"/>
                  <a:pt x="2363373" y="703384"/>
                </a:cubicBezTo>
                <a:cubicBezTo>
                  <a:pt x="2383178" y="672577"/>
                  <a:pt x="2406873" y="643899"/>
                  <a:pt x="2433711" y="618978"/>
                </a:cubicBezTo>
                <a:cubicBezTo>
                  <a:pt x="2504688" y="553071"/>
                  <a:pt x="2546369" y="517656"/>
                  <a:pt x="2630659" y="492369"/>
                </a:cubicBezTo>
                <a:cubicBezTo>
                  <a:pt x="2653561" y="485498"/>
                  <a:pt x="2677551" y="482990"/>
                  <a:pt x="2700997" y="478301"/>
                </a:cubicBezTo>
                <a:cubicBezTo>
                  <a:pt x="2747889" y="482990"/>
                  <a:pt x="2795670" y="482146"/>
                  <a:pt x="2841674" y="492369"/>
                </a:cubicBezTo>
                <a:cubicBezTo>
                  <a:pt x="2919834" y="509738"/>
                  <a:pt x="2969767" y="536056"/>
                  <a:pt x="3024554" y="590843"/>
                </a:cubicBezTo>
                <a:cubicBezTo>
                  <a:pt x="3045785" y="612074"/>
                  <a:pt x="3061285" y="638384"/>
                  <a:pt x="3080825" y="661181"/>
                </a:cubicBezTo>
                <a:cubicBezTo>
                  <a:pt x="3089457" y="671251"/>
                  <a:pt x="3099582" y="679938"/>
                  <a:pt x="3108960" y="689317"/>
                </a:cubicBezTo>
                <a:cubicBezTo>
                  <a:pt x="3090203" y="750277"/>
                  <a:pt x="3082193" y="815650"/>
                  <a:pt x="3052690" y="872197"/>
                </a:cubicBezTo>
                <a:cubicBezTo>
                  <a:pt x="3024912" y="925438"/>
                  <a:pt x="2981381" y="969215"/>
                  <a:pt x="2940148" y="1012873"/>
                </a:cubicBezTo>
                <a:cubicBezTo>
                  <a:pt x="2876390" y="1080381"/>
                  <a:pt x="2794074" y="1154311"/>
                  <a:pt x="2700997" y="1181686"/>
                </a:cubicBezTo>
                <a:cubicBezTo>
                  <a:pt x="2660260" y="1193667"/>
                  <a:pt x="2616591" y="1191064"/>
                  <a:pt x="2574388" y="1195753"/>
                </a:cubicBezTo>
                <a:cubicBezTo>
                  <a:pt x="2522806" y="1181685"/>
                  <a:pt x="2461393" y="1186950"/>
                  <a:pt x="2419643" y="1153550"/>
                </a:cubicBezTo>
                <a:cubicBezTo>
                  <a:pt x="2361747" y="1107233"/>
                  <a:pt x="2293034" y="970670"/>
                  <a:pt x="2293034" y="970670"/>
                </a:cubicBezTo>
                <a:cubicBezTo>
                  <a:pt x="2302413" y="886264"/>
                  <a:pt x="2304515" y="800728"/>
                  <a:pt x="2321170" y="717452"/>
                </a:cubicBezTo>
                <a:cubicBezTo>
                  <a:pt x="2328174" y="682433"/>
                  <a:pt x="2347402" y="650920"/>
                  <a:pt x="2363373" y="618978"/>
                </a:cubicBezTo>
                <a:cubicBezTo>
                  <a:pt x="2384964" y="575796"/>
                  <a:pt x="2406931" y="532539"/>
                  <a:pt x="2433711" y="492369"/>
                </a:cubicBezTo>
                <a:cubicBezTo>
                  <a:pt x="2454026" y="461896"/>
                  <a:pt x="2476827" y="432463"/>
                  <a:pt x="2504050" y="407963"/>
                </a:cubicBezTo>
                <a:cubicBezTo>
                  <a:pt x="2524374" y="389672"/>
                  <a:pt x="2549496" y="377075"/>
                  <a:pt x="2574388" y="365760"/>
                </a:cubicBezTo>
                <a:cubicBezTo>
                  <a:pt x="2638924" y="336425"/>
                  <a:pt x="2674676" y="334977"/>
                  <a:pt x="2743200" y="323557"/>
                </a:cubicBezTo>
                <a:cubicBezTo>
                  <a:pt x="2794782" y="328246"/>
                  <a:pt x="2849855" y="318388"/>
                  <a:pt x="2897945" y="337624"/>
                </a:cubicBezTo>
                <a:cubicBezTo>
                  <a:pt x="2947586" y="357480"/>
                  <a:pt x="3024554" y="436098"/>
                  <a:pt x="3024554" y="436098"/>
                </a:cubicBezTo>
                <a:cubicBezTo>
                  <a:pt x="3033933" y="459544"/>
                  <a:pt x="3043823" y="482792"/>
                  <a:pt x="3052690" y="506437"/>
                </a:cubicBezTo>
                <a:cubicBezTo>
                  <a:pt x="3057897" y="520321"/>
                  <a:pt x="3066757" y="533811"/>
                  <a:pt x="3066757" y="548640"/>
                </a:cubicBezTo>
                <a:cubicBezTo>
                  <a:pt x="3066757" y="727602"/>
                  <a:pt x="3056449" y="725492"/>
                  <a:pt x="2968283" y="886264"/>
                </a:cubicBezTo>
                <a:cubicBezTo>
                  <a:pt x="2779142" y="1231167"/>
                  <a:pt x="2757145" y="1241949"/>
                  <a:pt x="2461846" y="1617784"/>
                </a:cubicBezTo>
                <a:cubicBezTo>
                  <a:pt x="2430761" y="1657347"/>
                  <a:pt x="2324068" y="1782458"/>
                  <a:pt x="2264899" y="1814732"/>
                </a:cubicBezTo>
                <a:cubicBezTo>
                  <a:pt x="2243908" y="1826182"/>
                  <a:pt x="2218006" y="1824111"/>
                  <a:pt x="2194560" y="1828800"/>
                </a:cubicBezTo>
                <a:cubicBezTo>
                  <a:pt x="2133600" y="1824111"/>
                  <a:pt x="2070301" y="1832101"/>
                  <a:pt x="2011680" y="1814732"/>
                </a:cubicBezTo>
                <a:cubicBezTo>
                  <a:pt x="1941306" y="1793880"/>
                  <a:pt x="1885939" y="1734060"/>
                  <a:pt x="1814733" y="1716258"/>
                </a:cubicBezTo>
                <a:lnTo>
                  <a:pt x="1758462" y="1702190"/>
                </a:lnTo>
                <a:cubicBezTo>
                  <a:pt x="1753773" y="1688122"/>
                  <a:pt x="1744394" y="1674816"/>
                  <a:pt x="1744394" y="1659987"/>
                </a:cubicBezTo>
                <a:cubicBezTo>
                  <a:pt x="1744394" y="1596955"/>
                  <a:pt x="1756507" y="1584245"/>
                  <a:pt x="1800665" y="1547446"/>
                </a:cubicBezTo>
                <a:cubicBezTo>
                  <a:pt x="1813654" y="1536622"/>
                  <a:pt x="1827746" y="1526871"/>
                  <a:pt x="1842868" y="1519310"/>
                </a:cubicBezTo>
                <a:cubicBezTo>
                  <a:pt x="1856131" y="1512678"/>
                  <a:pt x="1898334" y="1498611"/>
                  <a:pt x="1885071" y="1505243"/>
                </a:cubicBezTo>
                <a:cubicBezTo>
                  <a:pt x="1862485" y="1516536"/>
                  <a:pt x="1837809" y="1523122"/>
                  <a:pt x="1814733" y="1533378"/>
                </a:cubicBezTo>
                <a:cubicBezTo>
                  <a:pt x="1795570" y="1541895"/>
                  <a:pt x="1778548" y="1555487"/>
                  <a:pt x="1758462" y="1561513"/>
                </a:cubicBezTo>
                <a:cubicBezTo>
                  <a:pt x="1731141" y="1569709"/>
                  <a:pt x="1702119" y="1570478"/>
                  <a:pt x="1674056" y="1575581"/>
                </a:cubicBezTo>
                <a:cubicBezTo>
                  <a:pt x="1650531" y="1579858"/>
                  <a:pt x="1627163" y="1584960"/>
                  <a:pt x="1603717" y="1589649"/>
                </a:cubicBezTo>
                <a:cubicBezTo>
                  <a:pt x="1547446" y="1570892"/>
                  <a:pt x="1488655" y="1558461"/>
                  <a:pt x="1434905" y="1533378"/>
                </a:cubicBezTo>
                <a:cubicBezTo>
                  <a:pt x="1416877" y="1524965"/>
                  <a:pt x="1391799" y="1511049"/>
                  <a:pt x="1392702" y="1491175"/>
                </a:cubicBezTo>
                <a:cubicBezTo>
                  <a:pt x="1396836" y="1400221"/>
                  <a:pt x="1423960" y="1311434"/>
                  <a:pt x="1448973" y="1223889"/>
                </a:cubicBezTo>
                <a:cubicBezTo>
                  <a:pt x="1452617" y="1211136"/>
                  <a:pt x="1465735" y="1202577"/>
                  <a:pt x="1477108" y="1195753"/>
                </a:cubicBezTo>
                <a:cubicBezTo>
                  <a:pt x="1489823" y="1188124"/>
                  <a:pt x="1505243" y="1186375"/>
                  <a:pt x="1519311" y="1181686"/>
                </a:cubicBezTo>
                <a:cubicBezTo>
                  <a:pt x="1538571" y="1188106"/>
                  <a:pt x="1650220" y="1204352"/>
                  <a:pt x="1674056" y="1252024"/>
                </a:cubicBezTo>
                <a:cubicBezTo>
                  <a:pt x="1682703" y="1269317"/>
                  <a:pt x="1683434" y="1289538"/>
                  <a:pt x="1688123" y="1308295"/>
                </a:cubicBezTo>
                <a:cubicBezTo>
                  <a:pt x="1678745" y="1350498"/>
                  <a:pt x="1678105" y="1395651"/>
                  <a:pt x="1659988" y="1434904"/>
                </a:cubicBezTo>
                <a:cubicBezTo>
                  <a:pt x="1639148" y="1480057"/>
                  <a:pt x="1538151" y="1531960"/>
                  <a:pt x="1505243" y="1547446"/>
                </a:cubicBezTo>
                <a:cubicBezTo>
                  <a:pt x="1356574" y="1617408"/>
                  <a:pt x="1363583" y="1603881"/>
                  <a:pt x="1195754" y="1631852"/>
                </a:cubicBezTo>
                <a:cubicBezTo>
                  <a:pt x="1059766" y="1617784"/>
                  <a:pt x="921417" y="1618541"/>
                  <a:pt x="787791" y="1589649"/>
                </a:cubicBezTo>
                <a:cubicBezTo>
                  <a:pt x="687276" y="1567916"/>
                  <a:pt x="646895" y="1476834"/>
                  <a:pt x="590843" y="1406769"/>
                </a:cubicBezTo>
                <a:cubicBezTo>
                  <a:pt x="563836" y="1373010"/>
                  <a:pt x="534572" y="1341120"/>
                  <a:pt x="506437" y="1308295"/>
                </a:cubicBezTo>
                <a:cubicBezTo>
                  <a:pt x="492578" y="1271337"/>
                  <a:pt x="450166" y="1176571"/>
                  <a:pt x="450166" y="1125415"/>
                </a:cubicBezTo>
                <a:cubicBezTo>
                  <a:pt x="450166" y="1073621"/>
                  <a:pt x="438841" y="1015813"/>
                  <a:pt x="464234" y="970670"/>
                </a:cubicBezTo>
                <a:cubicBezTo>
                  <a:pt x="503131" y="901521"/>
                  <a:pt x="596220" y="897091"/>
                  <a:pt x="661182" y="886264"/>
                </a:cubicBezTo>
                <a:cubicBezTo>
                  <a:pt x="731520" y="890953"/>
                  <a:pt x="802948" y="887142"/>
                  <a:pt x="872197" y="900332"/>
                </a:cubicBezTo>
                <a:cubicBezTo>
                  <a:pt x="921486" y="909720"/>
                  <a:pt x="1022306" y="989465"/>
                  <a:pt x="1055077" y="1012873"/>
                </a:cubicBezTo>
                <a:cubicBezTo>
                  <a:pt x="1064456" y="1031630"/>
                  <a:pt x="1071024" y="1052079"/>
                  <a:pt x="1083213" y="1069144"/>
                </a:cubicBezTo>
                <a:cubicBezTo>
                  <a:pt x="1149072" y="1161346"/>
                  <a:pt x="1109308" y="1063022"/>
                  <a:pt x="1139483" y="1153550"/>
                </a:cubicBezTo>
                <a:cubicBezTo>
                  <a:pt x="1134794" y="1223889"/>
                  <a:pt x="1145672" y="1297044"/>
                  <a:pt x="1125416" y="1364566"/>
                </a:cubicBezTo>
                <a:cubicBezTo>
                  <a:pt x="1107092" y="1425646"/>
                  <a:pt x="981426" y="1469299"/>
                  <a:pt x="942536" y="1491175"/>
                </a:cubicBezTo>
                <a:cubicBezTo>
                  <a:pt x="890419" y="1520491"/>
                  <a:pt x="758042" y="1612722"/>
                  <a:pt x="703385" y="1631852"/>
                </a:cubicBezTo>
                <a:cubicBezTo>
                  <a:pt x="653901" y="1649171"/>
                  <a:pt x="600222" y="1650609"/>
                  <a:pt x="548640" y="1659987"/>
                </a:cubicBezTo>
                <a:cubicBezTo>
                  <a:pt x="481475" y="1656789"/>
                  <a:pt x="248226" y="1680202"/>
                  <a:pt x="154745" y="1603717"/>
                </a:cubicBezTo>
                <a:cubicBezTo>
                  <a:pt x="128574" y="1582304"/>
                  <a:pt x="113596" y="1549555"/>
                  <a:pt x="98474" y="1519310"/>
                </a:cubicBezTo>
                <a:cubicBezTo>
                  <a:pt x="75888" y="1474137"/>
                  <a:pt x="60960" y="1425525"/>
                  <a:pt x="42203" y="1378633"/>
                </a:cubicBezTo>
                <a:cubicBezTo>
                  <a:pt x="51582" y="1247335"/>
                  <a:pt x="46080" y="1114116"/>
                  <a:pt x="70339" y="984738"/>
                </a:cubicBezTo>
                <a:cubicBezTo>
                  <a:pt x="88651" y="887077"/>
                  <a:pt x="125295" y="792710"/>
                  <a:pt x="168813" y="703384"/>
                </a:cubicBezTo>
                <a:cubicBezTo>
                  <a:pt x="236904" y="563618"/>
                  <a:pt x="357996" y="390722"/>
                  <a:pt x="478302" y="281353"/>
                </a:cubicBezTo>
                <a:cubicBezTo>
                  <a:pt x="530348" y="234038"/>
                  <a:pt x="588198" y="193168"/>
                  <a:pt x="647114" y="154744"/>
                </a:cubicBezTo>
                <a:cubicBezTo>
                  <a:pt x="696329" y="122648"/>
                  <a:pt x="746118" y="88918"/>
                  <a:pt x="801859" y="70338"/>
                </a:cubicBezTo>
                <a:cubicBezTo>
                  <a:pt x="881710" y="43721"/>
                  <a:pt x="1151119" y="11578"/>
                  <a:pt x="1237957" y="0"/>
                </a:cubicBezTo>
                <a:cubicBezTo>
                  <a:pt x="1411459" y="9378"/>
                  <a:pt x="1586965" y="217"/>
                  <a:pt x="1758462" y="28135"/>
                </a:cubicBezTo>
                <a:cubicBezTo>
                  <a:pt x="1794610" y="34020"/>
                  <a:pt x="1811677" y="79278"/>
                  <a:pt x="1842868" y="98473"/>
                </a:cubicBezTo>
                <a:cubicBezTo>
                  <a:pt x="1873283" y="117190"/>
                  <a:pt x="1908517" y="126609"/>
                  <a:pt x="1941342" y="140677"/>
                </a:cubicBezTo>
                <a:cubicBezTo>
                  <a:pt x="1955410" y="164123"/>
                  <a:pt x="1967139" y="189141"/>
                  <a:pt x="1983545" y="211015"/>
                </a:cubicBezTo>
                <a:cubicBezTo>
                  <a:pt x="1995482" y="226931"/>
                  <a:pt x="2015204" y="236347"/>
                  <a:pt x="2025748" y="253218"/>
                </a:cubicBezTo>
                <a:cubicBezTo>
                  <a:pt x="2039132" y="274632"/>
                  <a:pt x="2045897" y="299600"/>
                  <a:pt x="2053883" y="323557"/>
                </a:cubicBezTo>
                <a:cubicBezTo>
                  <a:pt x="2063818" y="353361"/>
                  <a:pt x="2076443" y="422287"/>
                  <a:pt x="2082019" y="450166"/>
                </a:cubicBezTo>
                <a:cubicBezTo>
                  <a:pt x="2077330" y="482991"/>
                  <a:pt x="2077479" y="516880"/>
                  <a:pt x="2067951" y="548640"/>
                </a:cubicBezTo>
                <a:cubicBezTo>
                  <a:pt x="2063093" y="564834"/>
                  <a:pt x="2051189" y="578333"/>
                  <a:pt x="2039816" y="590843"/>
                </a:cubicBezTo>
                <a:cubicBezTo>
                  <a:pt x="1824897" y="827253"/>
                  <a:pt x="2007634" y="624137"/>
                  <a:pt x="1871003" y="745587"/>
                </a:cubicBezTo>
                <a:cubicBezTo>
                  <a:pt x="1774014" y="831800"/>
                  <a:pt x="1839351" y="803031"/>
                  <a:pt x="1758462" y="829993"/>
                </a:cubicBezTo>
                <a:cubicBezTo>
                  <a:pt x="1753773" y="806547"/>
                  <a:pt x="1742229" y="783467"/>
                  <a:pt x="1744394" y="759655"/>
                </a:cubicBezTo>
                <a:cubicBezTo>
                  <a:pt x="1747079" y="730119"/>
                  <a:pt x="1757271" y="700680"/>
                  <a:pt x="1772530" y="675249"/>
                </a:cubicBezTo>
                <a:cubicBezTo>
                  <a:pt x="1802491" y="625313"/>
                  <a:pt x="1902349" y="570303"/>
                  <a:pt x="1941342" y="548640"/>
                </a:cubicBezTo>
                <a:cubicBezTo>
                  <a:pt x="1987172" y="523179"/>
                  <a:pt x="2032282" y="494880"/>
                  <a:pt x="2082019" y="478301"/>
                </a:cubicBezTo>
                <a:cubicBezTo>
                  <a:pt x="2131756" y="461722"/>
                  <a:pt x="2185182" y="459544"/>
                  <a:pt x="2236763" y="450166"/>
                </a:cubicBezTo>
                <a:cubicBezTo>
                  <a:pt x="2297723" y="454855"/>
                  <a:pt x="2360328" y="449404"/>
                  <a:pt x="2419643" y="464233"/>
                </a:cubicBezTo>
                <a:cubicBezTo>
                  <a:pt x="2456320" y="473402"/>
                  <a:pt x="2487872" y="497820"/>
                  <a:pt x="2518117" y="520504"/>
                </a:cubicBezTo>
                <a:cubicBezTo>
                  <a:pt x="2544643" y="540399"/>
                  <a:pt x="2566427" y="566060"/>
                  <a:pt x="2588456" y="590843"/>
                </a:cubicBezTo>
                <a:cubicBezTo>
                  <a:pt x="2617168" y="623144"/>
                  <a:pt x="2643495" y="662587"/>
                  <a:pt x="2658794" y="703384"/>
                </a:cubicBezTo>
                <a:cubicBezTo>
                  <a:pt x="2665583" y="721487"/>
                  <a:pt x="2668173" y="740898"/>
                  <a:pt x="2672862" y="759655"/>
                </a:cubicBezTo>
                <a:cubicBezTo>
                  <a:pt x="2668173" y="848750"/>
                  <a:pt x="2674478" y="939112"/>
                  <a:pt x="2658794" y="1026941"/>
                </a:cubicBezTo>
                <a:cubicBezTo>
                  <a:pt x="2647266" y="1091495"/>
                  <a:pt x="2602684" y="1158984"/>
                  <a:pt x="2560320" y="1209821"/>
                </a:cubicBezTo>
                <a:cubicBezTo>
                  <a:pt x="2551829" y="1220010"/>
                  <a:pt x="2541563" y="1228578"/>
                  <a:pt x="2532185" y="1237957"/>
                </a:cubicBezTo>
                <a:cubicBezTo>
                  <a:pt x="2444957" y="1220511"/>
                  <a:pt x="2452102" y="1239182"/>
                  <a:pt x="2405576" y="1139483"/>
                </a:cubicBezTo>
                <a:cubicBezTo>
                  <a:pt x="2386764" y="1099170"/>
                  <a:pt x="2363373" y="1012873"/>
                  <a:pt x="2363373" y="1012873"/>
                </a:cubicBezTo>
                <a:cubicBezTo>
                  <a:pt x="2368062" y="970670"/>
                  <a:pt x="2364952" y="926849"/>
                  <a:pt x="2377440" y="886264"/>
                </a:cubicBezTo>
                <a:cubicBezTo>
                  <a:pt x="2384335" y="863855"/>
                  <a:pt x="2408010" y="850350"/>
                  <a:pt x="2419643" y="829993"/>
                </a:cubicBezTo>
                <a:cubicBezTo>
                  <a:pt x="2427000" y="817118"/>
                  <a:pt x="2422628" y="797642"/>
                  <a:pt x="2433711" y="787790"/>
                </a:cubicBezTo>
                <a:cubicBezTo>
                  <a:pt x="2514149" y="716291"/>
                  <a:pt x="2642624" y="675549"/>
                  <a:pt x="2743200" y="661181"/>
                </a:cubicBezTo>
                <a:lnTo>
                  <a:pt x="2841674" y="647113"/>
                </a:lnTo>
                <a:cubicBezTo>
                  <a:pt x="2883877" y="651802"/>
                  <a:pt x="2927317" y="650008"/>
                  <a:pt x="2968283" y="661181"/>
                </a:cubicBezTo>
                <a:cubicBezTo>
                  <a:pt x="2981079" y="664671"/>
                  <a:pt x="2987928" y="679128"/>
                  <a:pt x="2996419" y="689317"/>
                </a:cubicBezTo>
                <a:cubicBezTo>
                  <a:pt x="3011429" y="707329"/>
                  <a:pt x="3024554" y="726830"/>
                  <a:pt x="3038622" y="745587"/>
                </a:cubicBezTo>
                <a:cubicBezTo>
                  <a:pt x="2993040" y="854983"/>
                  <a:pt x="3004735" y="921007"/>
                  <a:pt x="2897945" y="956603"/>
                </a:cubicBezTo>
                <a:cubicBezTo>
                  <a:pt x="2866489" y="967088"/>
                  <a:pt x="2832296" y="965981"/>
                  <a:pt x="2799471" y="970670"/>
                </a:cubicBezTo>
                <a:cubicBezTo>
                  <a:pt x="2738511" y="965981"/>
                  <a:pt x="2676801" y="967228"/>
                  <a:pt x="2616591" y="956603"/>
                </a:cubicBezTo>
                <a:cubicBezTo>
                  <a:pt x="2592319" y="952320"/>
                  <a:pt x="2539779" y="914773"/>
                  <a:pt x="2518117" y="900332"/>
                </a:cubicBezTo>
                <a:cubicBezTo>
                  <a:pt x="2511484" y="880432"/>
                  <a:pt x="2489982" y="819519"/>
                  <a:pt x="2489982" y="801858"/>
                </a:cubicBezTo>
                <a:cubicBezTo>
                  <a:pt x="2489982" y="758278"/>
                  <a:pt x="2523376" y="706705"/>
                  <a:pt x="2546253" y="675249"/>
                </a:cubicBezTo>
                <a:cubicBezTo>
                  <a:pt x="2592966" y="611018"/>
                  <a:pt x="2664617" y="535380"/>
                  <a:pt x="2729133" y="492369"/>
                </a:cubicBezTo>
                <a:cubicBezTo>
                  <a:pt x="2798830" y="445904"/>
                  <a:pt x="2933024" y="396745"/>
                  <a:pt x="3010486" y="365760"/>
                </a:cubicBezTo>
                <a:cubicBezTo>
                  <a:pt x="3108960" y="375138"/>
                  <a:pt x="3210390" y="368179"/>
                  <a:pt x="3305908" y="393895"/>
                </a:cubicBezTo>
                <a:cubicBezTo>
                  <a:pt x="3337926" y="402515"/>
                  <a:pt x="3351600" y="442052"/>
                  <a:pt x="3376246" y="464233"/>
                </a:cubicBezTo>
                <a:cubicBezTo>
                  <a:pt x="3398564" y="484319"/>
                  <a:pt x="3425353" y="499272"/>
                  <a:pt x="3446585" y="520504"/>
                </a:cubicBezTo>
                <a:cubicBezTo>
                  <a:pt x="3485828" y="559747"/>
                  <a:pt x="3499586" y="595103"/>
                  <a:pt x="3516923" y="647113"/>
                </a:cubicBezTo>
                <a:cubicBezTo>
                  <a:pt x="3523037" y="665455"/>
                  <a:pt x="3526302" y="684627"/>
                  <a:pt x="3530991" y="703384"/>
                </a:cubicBezTo>
                <a:cubicBezTo>
                  <a:pt x="3521613" y="858129"/>
                  <a:pt x="3519976" y="1013538"/>
                  <a:pt x="3502856" y="1167618"/>
                </a:cubicBezTo>
                <a:cubicBezTo>
                  <a:pt x="3500989" y="1184422"/>
                  <a:pt x="3491497" y="1211918"/>
                  <a:pt x="3474720" y="1209821"/>
                </a:cubicBezTo>
                <a:cubicBezTo>
                  <a:pt x="3441167" y="1205627"/>
                  <a:pt x="3418449" y="1172307"/>
                  <a:pt x="3390314" y="1153550"/>
                </a:cubicBezTo>
                <a:cubicBezTo>
                  <a:pt x="3312415" y="997751"/>
                  <a:pt x="3349058" y="1056495"/>
                  <a:pt x="3291840" y="970670"/>
                </a:cubicBezTo>
                <a:cubicBezTo>
                  <a:pt x="3306788" y="843613"/>
                  <a:pt x="3268602" y="742527"/>
                  <a:pt x="3376246" y="675249"/>
                </a:cubicBezTo>
                <a:cubicBezTo>
                  <a:pt x="3392641" y="665002"/>
                  <a:pt x="3413927" y="666493"/>
                  <a:pt x="3432517" y="661181"/>
                </a:cubicBezTo>
                <a:cubicBezTo>
                  <a:pt x="3446775" y="657107"/>
                  <a:pt x="3460652" y="651802"/>
                  <a:pt x="3474720" y="647113"/>
                </a:cubicBezTo>
                <a:cubicBezTo>
                  <a:pt x="3504305" y="653030"/>
                  <a:pt x="3616000" y="648319"/>
                  <a:pt x="3643533" y="703384"/>
                </a:cubicBezTo>
                <a:cubicBezTo>
                  <a:pt x="3652180" y="720677"/>
                  <a:pt x="3652911" y="740898"/>
                  <a:pt x="3657600" y="759655"/>
                </a:cubicBezTo>
                <a:cubicBezTo>
                  <a:pt x="3652911" y="797169"/>
                  <a:pt x="3661636" y="839007"/>
                  <a:pt x="3643533" y="872197"/>
                </a:cubicBezTo>
                <a:cubicBezTo>
                  <a:pt x="3630440" y="896201"/>
                  <a:pt x="3598434" y="903884"/>
                  <a:pt x="3573194" y="914400"/>
                </a:cubicBezTo>
                <a:cubicBezTo>
                  <a:pt x="3505184" y="942737"/>
                  <a:pt x="3447959" y="946358"/>
                  <a:pt x="3376246" y="956603"/>
                </a:cubicBezTo>
                <a:cubicBezTo>
                  <a:pt x="3235958" y="948809"/>
                  <a:pt x="3153219" y="966489"/>
                  <a:pt x="3038622" y="914400"/>
                </a:cubicBezTo>
                <a:cubicBezTo>
                  <a:pt x="3013730" y="903086"/>
                  <a:pt x="2991729" y="886265"/>
                  <a:pt x="2968283" y="872197"/>
                </a:cubicBezTo>
                <a:cubicBezTo>
                  <a:pt x="2963594" y="858129"/>
                  <a:pt x="2951778" y="844620"/>
                  <a:pt x="2954216" y="829993"/>
                </a:cubicBezTo>
                <a:cubicBezTo>
                  <a:pt x="2963214" y="776008"/>
                  <a:pt x="3028737" y="770518"/>
                  <a:pt x="3066757" y="759655"/>
                </a:cubicBezTo>
                <a:cubicBezTo>
                  <a:pt x="3103938" y="749032"/>
                  <a:pt x="3141381" y="739103"/>
                  <a:pt x="3179299" y="731520"/>
                </a:cubicBezTo>
                <a:cubicBezTo>
                  <a:pt x="3211813" y="725017"/>
                  <a:pt x="3245001" y="722494"/>
                  <a:pt x="3277773" y="717452"/>
                </a:cubicBezTo>
                <a:cubicBezTo>
                  <a:pt x="3305965" y="713115"/>
                  <a:pt x="3334116" y="708486"/>
                  <a:pt x="3362179" y="703384"/>
                </a:cubicBezTo>
                <a:cubicBezTo>
                  <a:pt x="3385704" y="699107"/>
                  <a:pt x="3409321" y="695116"/>
                  <a:pt x="3432517" y="689317"/>
                </a:cubicBezTo>
                <a:cubicBezTo>
                  <a:pt x="3446903" y="685721"/>
                  <a:pt x="3460244" y="678466"/>
                  <a:pt x="3474720" y="675249"/>
                </a:cubicBezTo>
                <a:cubicBezTo>
                  <a:pt x="3502564" y="669061"/>
                  <a:pt x="3530991" y="665870"/>
                  <a:pt x="3559126" y="661181"/>
                </a:cubicBezTo>
                <a:cubicBezTo>
                  <a:pt x="3624775" y="665870"/>
                  <a:pt x="3711801" y="626549"/>
                  <a:pt x="3756074" y="675249"/>
                </a:cubicBezTo>
                <a:cubicBezTo>
                  <a:pt x="3790047" y="712619"/>
                  <a:pt x="3723747" y="771458"/>
                  <a:pt x="3699803" y="815926"/>
                </a:cubicBezTo>
                <a:cubicBezTo>
                  <a:pt x="3690371" y="833443"/>
                  <a:pt x="3673516" y="846192"/>
                  <a:pt x="3657600" y="858129"/>
                </a:cubicBezTo>
                <a:cubicBezTo>
                  <a:pt x="3635726" y="874535"/>
                  <a:pt x="3610448" y="885841"/>
                  <a:pt x="3587262" y="900332"/>
                </a:cubicBezTo>
                <a:cubicBezTo>
                  <a:pt x="3572925" y="909293"/>
                  <a:pt x="3559127" y="919089"/>
                  <a:pt x="3545059" y="928467"/>
                </a:cubicBezTo>
                <a:cubicBezTo>
                  <a:pt x="3355605" y="865316"/>
                  <a:pt x="3369195" y="915639"/>
                  <a:pt x="3446585" y="618978"/>
                </a:cubicBezTo>
                <a:cubicBezTo>
                  <a:pt x="3454105" y="590150"/>
                  <a:pt x="3550289" y="528139"/>
                  <a:pt x="3573194" y="520504"/>
                </a:cubicBezTo>
                <a:cubicBezTo>
                  <a:pt x="3618561" y="505382"/>
                  <a:pt x="3713871" y="492369"/>
                  <a:pt x="3713871" y="492369"/>
                </a:cubicBezTo>
                <a:cubicBezTo>
                  <a:pt x="3861643" y="506442"/>
                  <a:pt x="3955101" y="468310"/>
                  <a:pt x="4051496" y="548640"/>
                </a:cubicBezTo>
                <a:cubicBezTo>
                  <a:pt x="4066779" y="561376"/>
                  <a:pt x="4080598" y="575871"/>
                  <a:pt x="4093699" y="590843"/>
                </a:cubicBezTo>
                <a:cubicBezTo>
                  <a:pt x="4113471" y="613440"/>
                  <a:pt x="4131213" y="637735"/>
                  <a:pt x="4149970" y="661181"/>
                </a:cubicBezTo>
                <a:cubicBezTo>
                  <a:pt x="4154659" y="684627"/>
                  <a:pt x="4158850" y="708179"/>
                  <a:pt x="4164037" y="731520"/>
                </a:cubicBezTo>
                <a:cubicBezTo>
                  <a:pt x="4168231" y="750394"/>
                  <a:pt x="4178771" y="768468"/>
                  <a:pt x="4178105" y="787790"/>
                </a:cubicBezTo>
                <a:cubicBezTo>
                  <a:pt x="4174052" y="905326"/>
                  <a:pt x="4171385" y="1023844"/>
                  <a:pt x="4149970" y="1139483"/>
                </a:cubicBezTo>
                <a:cubicBezTo>
                  <a:pt x="4146891" y="1156108"/>
                  <a:pt x="4121834" y="1158240"/>
                  <a:pt x="4107766" y="1167618"/>
                </a:cubicBezTo>
                <a:cubicBezTo>
                  <a:pt x="4093698" y="1186375"/>
                  <a:pt x="4083365" y="1208630"/>
                  <a:pt x="4065563" y="1223889"/>
                </a:cubicBezTo>
                <a:cubicBezTo>
                  <a:pt x="4043440" y="1242852"/>
                  <a:pt x="3995663" y="1256567"/>
                  <a:pt x="3967090" y="1266092"/>
                </a:cubicBezTo>
                <a:cubicBezTo>
                  <a:pt x="3949963" y="1260954"/>
                  <a:pt x="3824117" y="1247433"/>
                  <a:pt x="3798277" y="1195753"/>
                </a:cubicBezTo>
                <a:cubicBezTo>
                  <a:pt x="3789631" y="1178460"/>
                  <a:pt x="3789521" y="1158073"/>
                  <a:pt x="3784210" y="1139483"/>
                </a:cubicBezTo>
                <a:cubicBezTo>
                  <a:pt x="3780136" y="1125225"/>
                  <a:pt x="3774831" y="1111348"/>
                  <a:pt x="3770142" y="1097280"/>
                </a:cubicBezTo>
                <a:cubicBezTo>
                  <a:pt x="3775784" y="1018293"/>
                  <a:pt x="3768146" y="896288"/>
                  <a:pt x="3812345" y="815926"/>
                </a:cubicBezTo>
                <a:cubicBezTo>
                  <a:pt x="3849956" y="747542"/>
                  <a:pt x="3876518" y="665804"/>
                  <a:pt x="3938954" y="618978"/>
                </a:cubicBezTo>
                <a:cubicBezTo>
                  <a:pt x="3976468" y="590843"/>
                  <a:pt x="4014624" y="563543"/>
                  <a:pt x="4051496" y="534572"/>
                </a:cubicBezTo>
                <a:cubicBezTo>
                  <a:pt x="4159298" y="449870"/>
                  <a:pt x="4138057" y="450412"/>
                  <a:pt x="4276579" y="365760"/>
                </a:cubicBezTo>
                <a:cubicBezTo>
                  <a:pt x="4312367" y="343890"/>
                  <a:pt x="4351170" y="327348"/>
                  <a:pt x="4389120" y="309489"/>
                </a:cubicBezTo>
                <a:cubicBezTo>
                  <a:pt x="4430908" y="289824"/>
                  <a:pt x="4471648" y="266994"/>
                  <a:pt x="4515730" y="253218"/>
                </a:cubicBezTo>
                <a:cubicBezTo>
                  <a:pt x="4547378" y="243328"/>
                  <a:pt x="4581379" y="243839"/>
                  <a:pt x="4614203" y="239150"/>
                </a:cubicBezTo>
                <a:cubicBezTo>
                  <a:pt x="4665785" y="243839"/>
                  <a:pt x="4719511" y="237769"/>
                  <a:pt x="4768948" y="253218"/>
                </a:cubicBezTo>
                <a:cubicBezTo>
                  <a:pt x="4797607" y="262174"/>
                  <a:pt x="4816489" y="289949"/>
                  <a:pt x="4839286" y="309489"/>
                </a:cubicBezTo>
                <a:cubicBezTo>
                  <a:pt x="4882521" y="346547"/>
                  <a:pt x="4856058" y="330453"/>
                  <a:pt x="4895557" y="379827"/>
                </a:cubicBezTo>
                <a:cubicBezTo>
                  <a:pt x="4903843" y="390184"/>
                  <a:pt x="4914314" y="398584"/>
                  <a:pt x="4923693" y="407963"/>
                </a:cubicBezTo>
                <a:cubicBezTo>
                  <a:pt x="5026667" y="648236"/>
                  <a:pt x="4986281" y="513595"/>
                  <a:pt x="4937760" y="998806"/>
                </a:cubicBezTo>
                <a:cubicBezTo>
                  <a:pt x="4933959" y="1036818"/>
                  <a:pt x="4902489" y="1091309"/>
                  <a:pt x="4867422" y="1111347"/>
                </a:cubicBezTo>
                <a:cubicBezTo>
                  <a:pt x="4850635" y="1120940"/>
                  <a:pt x="4829908" y="1120726"/>
                  <a:pt x="4811151" y="1125415"/>
                </a:cubicBezTo>
                <a:cubicBezTo>
                  <a:pt x="4787705" y="1120726"/>
                  <a:pt x="4763496" y="1118908"/>
                  <a:pt x="4740813" y="1111347"/>
                </a:cubicBezTo>
                <a:cubicBezTo>
                  <a:pt x="4719844" y="1104357"/>
                  <a:pt x="4661338" y="1071701"/>
                  <a:pt x="4642339" y="1055077"/>
                </a:cubicBezTo>
                <a:cubicBezTo>
                  <a:pt x="4617385" y="1033242"/>
                  <a:pt x="4572000" y="984738"/>
                  <a:pt x="4572000" y="984738"/>
                </a:cubicBezTo>
                <a:cubicBezTo>
                  <a:pt x="4576689" y="947224"/>
                  <a:pt x="4576899" y="908874"/>
                  <a:pt x="4586068" y="872197"/>
                </a:cubicBezTo>
                <a:cubicBezTo>
                  <a:pt x="4591154" y="851852"/>
                  <a:pt x="4603799" y="834134"/>
                  <a:pt x="4614203" y="815926"/>
                </a:cubicBezTo>
                <a:cubicBezTo>
                  <a:pt x="4640988" y="769053"/>
                  <a:pt x="4669105" y="740732"/>
                  <a:pt x="4712677" y="703384"/>
                </a:cubicBezTo>
                <a:cubicBezTo>
                  <a:pt x="4836002" y="597676"/>
                  <a:pt x="4794123" y="616200"/>
                  <a:pt x="4895557" y="590843"/>
                </a:cubicBezTo>
                <a:cubicBezTo>
                  <a:pt x="4928382" y="600221"/>
                  <a:pt x="4968516" y="596298"/>
                  <a:pt x="4994031" y="618978"/>
                </a:cubicBezTo>
                <a:cubicBezTo>
                  <a:pt x="5016197" y="638681"/>
                  <a:pt x="5008903" y="676858"/>
                  <a:pt x="5022166" y="703384"/>
                </a:cubicBezTo>
                <a:lnTo>
                  <a:pt x="5050302" y="759655"/>
                </a:lnTo>
                <a:cubicBezTo>
                  <a:pt x="5045613" y="829993"/>
                  <a:pt x="5050059" y="901544"/>
                  <a:pt x="5036234" y="970670"/>
                </a:cubicBezTo>
                <a:cubicBezTo>
                  <a:pt x="5030872" y="997482"/>
                  <a:pt x="5008933" y="1018084"/>
                  <a:pt x="4994031" y="1041009"/>
                </a:cubicBezTo>
                <a:cubicBezTo>
                  <a:pt x="4909473" y="1171098"/>
                  <a:pt x="4801010" y="1377653"/>
                  <a:pt x="4628271" y="1420837"/>
                </a:cubicBezTo>
                <a:cubicBezTo>
                  <a:pt x="4483562" y="1457014"/>
                  <a:pt x="4554010" y="1443503"/>
                  <a:pt x="4417256" y="1463040"/>
                </a:cubicBezTo>
                <a:lnTo>
                  <a:pt x="4164037" y="1448972"/>
                </a:lnTo>
                <a:cubicBezTo>
                  <a:pt x="4139850" y="1441716"/>
                  <a:pt x="4144532" y="1402365"/>
                  <a:pt x="4135902" y="1378633"/>
                </a:cubicBezTo>
                <a:cubicBezTo>
                  <a:pt x="4108499" y="1303276"/>
                  <a:pt x="4110495" y="1305143"/>
                  <a:pt x="4093699" y="1237957"/>
                </a:cubicBezTo>
                <a:cubicBezTo>
                  <a:pt x="4103077" y="1172308"/>
                  <a:pt x="4103122" y="1104630"/>
                  <a:pt x="4121834" y="1041009"/>
                </a:cubicBezTo>
                <a:cubicBezTo>
                  <a:pt x="4127448" y="1021923"/>
                  <a:pt x="4146977" y="1009042"/>
                  <a:pt x="4164037" y="998806"/>
                </a:cubicBezTo>
                <a:cubicBezTo>
                  <a:pt x="4309320" y="911636"/>
                  <a:pt x="4307535" y="920729"/>
                  <a:pt x="4445391" y="886264"/>
                </a:cubicBezTo>
                <a:cubicBezTo>
                  <a:pt x="4543865" y="890953"/>
                  <a:pt x="4648055" y="866939"/>
                  <a:pt x="4740813" y="900332"/>
                </a:cubicBezTo>
                <a:cubicBezTo>
                  <a:pt x="4764639" y="908909"/>
                  <a:pt x="4797636" y="1014531"/>
                  <a:pt x="4811151" y="1055077"/>
                </a:cubicBezTo>
                <a:cubicBezTo>
                  <a:pt x="4801773" y="1069145"/>
                  <a:pt x="4797696" y="1088892"/>
                  <a:pt x="4783016" y="1097280"/>
                </a:cubicBezTo>
                <a:cubicBezTo>
                  <a:pt x="4762256" y="1109143"/>
                  <a:pt x="4736262" y="1107416"/>
                  <a:pt x="4712677" y="1111347"/>
                </a:cubicBezTo>
                <a:cubicBezTo>
                  <a:pt x="4679970" y="1116798"/>
                  <a:pt x="4647028" y="1120726"/>
                  <a:pt x="4614203" y="1125415"/>
                </a:cubicBezTo>
                <a:cubicBezTo>
                  <a:pt x="4440702" y="1120726"/>
                  <a:pt x="4264166" y="1143990"/>
                  <a:pt x="4093699" y="1111347"/>
                </a:cubicBezTo>
                <a:cubicBezTo>
                  <a:pt x="4034719" y="1100053"/>
                  <a:pt x="3953022" y="998806"/>
                  <a:pt x="3953022" y="998806"/>
                </a:cubicBezTo>
                <a:cubicBezTo>
                  <a:pt x="3938954" y="975360"/>
                  <a:pt x="3923047" y="952923"/>
                  <a:pt x="3910819" y="928467"/>
                </a:cubicBezTo>
                <a:cubicBezTo>
                  <a:pt x="3900728" y="908284"/>
                  <a:pt x="3887191" y="848024"/>
                  <a:pt x="3882683" y="829993"/>
                </a:cubicBezTo>
                <a:lnTo>
                  <a:pt x="3784210" y="815926"/>
                </a:lnTo>
                <a:cubicBezTo>
                  <a:pt x="3744281" y="802616"/>
                  <a:pt x="3715104" y="797834"/>
                  <a:pt x="3685736" y="759655"/>
                </a:cubicBezTo>
                <a:cubicBezTo>
                  <a:pt x="3652394" y="716310"/>
                  <a:pt x="3601330" y="618978"/>
                  <a:pt x="3601330" y="618978"/>
                </a:cubicBezTo>
                <a:cubicBezTo>
                  <a:pt x="3596641" y="600221"/>
                  <a:pt x="3592574" y="581297"/>
                  <a:pt x="3587262" y="562707"/>
                </a:cubicBezTo>
                <a:cubicBezTo>
                  <a:pt x="3583188" y="548449"/>
                  <a:pt x="3573194" y="535333"/>
                  <a:pt x="3573194" y="520504"/>
                </a:cubicBezTo>
                <a:cubicBezTo>
                  <a:pt x="3573194" y="481529"/>
                  <a:pt x="3593031" y="440247"/>
                  <a:pt x="3629465" y="422030"/>
                </a:cubicBezTo>
                <a:cubicBezTo>
                  <a:pt x="3650851" y="411337"/>
                  <a:pt x="3676357" y="412652"/>
                  <a:pt x="3699803" y="407963"/>
                </a:cubicBezTo>
                <a:cubicBezTo>
                  <a:pt x="3737317" y="412652"/>
                  <a:pt x="3777797" y="406676"/>
                  <a:pt x="3812345" y="422030"/>
                </a:cubicBezTo>
                <a:cubicBezTo>
                  <a:pt x="3825896" y="428052"/>
                  <a:pt x="3827470" y="449442"/>
                  <a:pt x="3826413" y="464233"/>
                </a:cubicBezTo>
                <a:cubicBezTo>
                  <a:pt x="3822678" y="516527"/>
                  <a:pt x="3818441" y="570584"/>
                  <a:pt x="3798277" y="618978"/>
                </a:cubicBezTo>
                <a:cubicBezTo>
                  <a:pt x="3792574" y="632666"/>
                  <a:pt x="3770332" y="628972"/>
                  <a:pt x="3756074" y="633046"/>
                </a:cubicBezTo>
                <a:cubicBezTo>
                  <a:pt x="3709730" y="646287"/>
                  <a:pt x="3677798" y="651514"/>
                  <a:pt x="3629465" y="661181"/>
                </a:cubicBezTo>
                <a:cubicBezTo>
                  <a:pt x="3535680" y="656492"/>
                  <a:pt x="3440323" y="664846"/>
                  <a:pt x="3348111" y="647113"/>
                </a:cubicBezTo>
                <a:cubicBezTo>
                  <a:pt x="3314905" y="640727"/>
                  <a:pt x="3285972" y="616291"/>
                  <a:pt x="3263705" y="590843"/>
                </a:cubicBezTo>
                <a:cubicBezTo>
                  <a:pt x="3182412" y="497937"/>
                  <a:pt x="3159381" y="448634"/>
                  <a:pt x="3123028" y="351692"/>
                </a:cubicBezTo>
                <a:cubicBezTo>
                  <a:pt x="3117821" y="337808"/>
                  <a:pt x="3113649" y="323557"/>
                  <a:pt x="3108960" y="309489"/>
                </a:cubicBezTo>
                <a:cubicBezTo>
                  <a:pt x="3113649" y="281354"/>
                  <a:pt x="3102859" y="245252"/>
                  <a:pt x="3123028" y="225083"/>
                </a:cubicBezTo>
                <a:cubicBezTo>
                  <a:pt x="3134983" y="213128"/>
                  <a:pt x="3153276" y="241263"/>
                  <a:pt x="3165231" y="253218"/>
                </a:cubicBezTo>
                <a:cubicBezTo>
                  <a:pt x="3192501" y="280488"/>
                  <a:pt x="3195993" y="303300"/>
                  <a:pt x="3207434" y="337624"/>
                </a:cubicBezTo>
                <a:cubicBezTo>
                  <a:pt x="3202745" y="384516"/>
                  <a:pt x="3211930" y="434985"/>
                  <a:pt x="3193366" y="478301"/>
                </a:cubicBezTo>
                <a:cubicBezTo>
                  <a:pt x="3181538" y="505899"/>
                  <a:pt x="3145469" y="514624"/>
                  <a:pt x="3123028" y="534572"/>
                </a:cubicBezTo>
                <a:cubicBezTo>
                  <a:pt x="3103202" y="552195"/>
                  <a:pt x="3085514" y="572086"/>
                  <a:pt x="3066757" y="590843"/>
                </a:cubicBezTo>
                <a:cubicBezTo>
                  <a:pt x="3005797" y="581464"/>
                  <a:pt x="2933757" y="598984"/>
                  <a:pt x="2883877" y="562707"/>
                </a:cubicBezTo>
                <a:cubicBezTo>
                  <a:pt x="2859892" y="545263"/>
                  <a:pt x="2884637" y="489708"/>
                  <a:pt x="2912013" y="478301"/>
                </a:cubicBezTo>
                <a:cubicBezTo>
                  <a:pt x="2955514" y="460176"/>
                  <a:pt x="3005798" y="487680"/>
                  <a:pt x="3052690" y="492369"/>
                </a:cubicBezTo>
                <a:cubicBezTo>
                  <a:pt x="3080511" y="520190"/>
                  <a:pt x="3106240" y="540401"/>
                  <a:pt x="3123028" y="576775"/>
                </a:cubicBezTo>
                <a:cubicBezTo>
                  <a:pt x="3144192" y="622631"/>
                  <a:pt x="3179299" y="717452"/>
                  <a:pt x="3179299" y="717452"/>
                </a:cubicBezTo>
                <a:cubicBezTo>
                  <a:pt x="3190701" y="797271"/>
                  <a:pt x="3222431" y="970869"/>
                  <a:pt x="3179299" y="1026941"/>
                </a:cubicBezTo>
                <a:cubicBezTo>
                  <a:pt x="3152940" y="1061208"/>
                  <a:pt x="3094893" y="1008184"/>
                  <a:pt x="3052690" y="998806"/>
                </a:cubicBezTo>
                <a:cubicBezTo>
                  <a:pt x="3057379" y="970671"/>
                  <a:pt x="3043024" y="930222"/>
                  <a:pt x="3066757" y="914400"/>
                </a:cubicBezTo>
                <a:cubicBezTo>
                  <a:pt x="3118723" y="879756"/>
                  <a:pt x="3171486" y="999852"/>
                  <a:pt x="3179299" y="1012873"/>
                </a:cubicBezTo>
                <a:cubicBezTo>
                  <a:pt x="3183988" y="1041009"/>
                  <a:pt x="3187772" y="1069310"/>
                  <a:pt x="3193366" y="1097280"/>
                </a:cubicBezTo>
                <a:cubicBezTo>
                  <a:pt x="3197158" y="1116239"/>
                  <a:pt x="3208020" y="1134225"/>
                  <a:pt x="3207434" y="1153550"/>
                </a:cubicBezTo>
                <a:cubicBezTo>
                  <a:pt x="3203305" y="1289798"/>
                  <a:pt x="3201004" y="1426941"/>
                  <a:pt x="3179299" y="1561513"/>
                </a:cubicBezTo>
                <a:cubicBezTo>
                  <a:pt x="3176607" y="1578205"/>
                  <a:pt x="3150085" y="1578825"/>
                  <a:pt x="3137096" y="1589649"/>
                </a:cubicBezTo>
                <a:cubicBezTo>
                  <a:pt x="3121813" y="1602385"/>
                  <a:pt x="3108961" y="1617784"/>
                  <a:pt x="3094893" y="1631852"/>
                </a:cubicBezTo>
                <a:cubicBezTo>
                  <a:pt x="3062068" y="1627163"/>
                  <a:pt x="3024852" y="1634844"/>
                  <a:pt x="2996419" y="1617784"/>
                </a:cubicBezTo>
                <a:cubicBezTo>
                  <a:pt x="2955127" y="1593009"/>
                  <a:pt x="2948023" y="1516483"/>
                  <a:pt x="2940148" y="1477107"/>
                </a:cubicBezTo>
                <a:cubicBezTo>
                  <a:pt x="2970127" y="1327211"/>
                  <a:pt x="2931377" y="1300985"/>
                  <a:pt x="3024554" y="1378633"/>
                </a:cubicBezTo>
                <a:cubicBezTo>
                  <a:pt x="3034743" y="1387124"/>
                  <a:pt x="3043311" y="1397390"/>
                  <a:pt x="3052690" y="1406769"/>
                </a:cubicBezTo>
                <a:cubicBezTo>
                  <a:pt x="3057379" y="1434904"/>
                  <a:pt x="3068432" y="1462701"/>
                  <a:pt x="3066757" y="1491175"/>
                </a:cubicBezTo>
                <a:cubicBezTo>
                  <a:pt x="3063678" y="1543512"/>
                  <a:pt x="3056071" y="1596482"/>
                  <a:pt x="3038622" y="1645920"/>
                </a:cubicBezTo>
                <a:cubicBezTo>
                  <a:pt x="3013244" y="1717826"/>
                  <a:pt x="2873534" y="1839143"/>
                  <a:pt x="2841674" y="1871003"/>
                </a:cubicBezTo>
                <a:cubicBezTo>
                  <a:pt x="2767548" y="1945128"/>
                  <a:pt x="2810030" y="1917422"/>
                  <a:pt x="2715065" y="1955409"/>
                </a:cubicBezTo>
                <a:cubicBezTo>
                  <a:pt x="2630659" y="1946030"/>
                  <a:pt x="2537806" y="1965253"/>
                  <a:pt x="2461846" y="1927273"/>
                </a:cubicBezTo>
                <a:cubicBezTo>
                  <a:pt x="2406394" y="1899547"/>
                  <a:pt x="2163671" y="1669160"/>
                  <a:pt x="2096086" y="1575581"/>
                </a:cubicBezTo>
                <a:cubicBezTo>
                  <a:pt x="2067819" y="1536443"/>
                  <a:pt x="2044766" y="1493347"/>
                  <a:pt x="2025748" y="1448972"/>
                </a:cubicBezTo>
                <a:cubicBezTo>
                  <a:pt x="2002383" y="1394453"/>
                  <a:pt x="1988234" y="1336431"/>
                  <a:pt x="1969477" y="1280160"/>
                </a:cubicBezTo>
                <a:cubicBezTo>
                  <a:pt x="1953717" y="1177720"/>
                  <a:pt x="1927274" y="1034007"/>
                  <a:pt x="1927274" y="928467"/>
                </a:cubicBezTo>
                <a:cubicBezTo>
                  <a:pt x="1927274" y="829882"/>
                  <a:pt x="1929596" y="730929"/>
                  <a:pt x="1941342" y="633046"/>
                </a:cubicBezTo>
                <a:cubicBezTo>
                  <a:pt x="1943841" y="612224"/>
                  <a:pt x="1953367" y="590200"/>
                  <a:pt x="1969477" y="576775"/>
                </a:cubicBezTo>
                <a:cubicBezTo>
                  <a:pt x="1984330" y="564397"/>
                  <a:pt x="2006991" y="567396"/>
                  <a:pt x="2025748" y="562707"/>
                </a:cubicBezTo>
                <a:cubicBezTo>
                  <a:pt x="2057668" y="594627"/>
                  <a:pt x="2117044" y="649860"/>
                  <a:pt x="2138290" y="689317"/>
                </a:cubicBezTo>
                <a:cubicBezTo>
                  <a:pt x="2178097" y="763244"/>
                  <a:pt x="2190768" y="848095"/>
                  <a:pt x="2208628" y="928467"/>
                </a:cubicBezTo>
                <a:cubicBezTo>
                  <a:pt x="2213317" y="980049"/>
                  <a:pt x="2222696" y="1031418"/>
                  <a:pt x="2222696" y="1083212"/>
                </a:cubicBezTo>
                <a:cubicBezTo>
                  <a:pt x="2222696" y="1251537"/>
                  <a:pt x="2243260" y="1337505"/>
                  <a:pt x="2180493" y="1463040"/>
                </a:cubicBezTo>
                <a:cubicBezTo>
                  <a:pt x="2160443" y="1503141"/>
                  <a:pt x="2134058" y="1548458"/>
                  <a:pt x="2096086" y="1575581"/>
                </a:cubicBezTo>
                <a:cubicBezTo>
                  <a:pt x="2056472" y="1603877"/>
                  <a:pt x="2028861" y="1606456"/>
                  <a:pt x="1983545" y="1617784"/>
                </a:cubicBezTo>
                <a:cubicBezTo>
                  <a:pt x="1960099" y="1603716"/>
                  <a:pt x="1931211" y="1596159"/>
                  <a:pt x="1913206" y="1575581"/>
                </a:cubicBezTo>
                <a:cubicBezTo>
                  <a:pt x="1896577" y="1556577"/>
                  <a:pt x="1891577" y="1529642"/>
                  <a:pt x="1885071" y="1505243"/>
                </a:cubicBezTo>
                <a:cubicBezTo>
                  <a:pt x="1843142" y="1348006"/>
                  <a:pt x="1856936" y="1335294"/>
                  <a:pt x="1856936" y="115355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2555776" y="3140968"/>
            <a:ext cx="3168352" cy="57606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>
                <a:solidFill>
                  <a:schemeClr val="bg1"/>
                </a:solidFill>
              </a:rPr>
              <a:t>Hmota CHROMATÍNU</a:t>
            </a:r>
            <a:endParaRPr lang="sk-SK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239000" cy="698336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sk-SK" sz="4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pLASTIDY</a:t>
            </a:r>
            <a:endParaRPr lang="sk-SK" sz="44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Zástupný symbol obsahu 3" descr="chloroplast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772816"/>
            <a:ext cx="8194165" cy="3280867"/>
          </a:xfrm>
        </p:spPr>
      </p:pic>
      <p:pic>
        <p:nvPicPr>
          <p:cNvPr id="7" name="Obrázok 6" descr="LIS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1052736"/>
            <a:ext cx="7632848" cy="5736202"/>
          </a:xfrm>
          <a:prstGeom prst="rect">
            <a:avLst/>
          </a:prstGeom>
        </p:spPr>
      </p:pic>
      <p:pic>
        <p:nvPicPr>
          <p:cNvPr id="8" name="Obrázok 7" descr="chromoplasty5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3528" y="1143000"/>
            <a:ext cx="7272808" cy="5454606"/>
          </a:xfrm>
          <a:prstGeom prst="rect">
            <a:avLst/>
          </a:prstGeom>
        </p:spPr>
      </p:pic>
      <p:pic>
        <p:nvPicPr>
          <p:cNvPr id="9" name="Obrázok 8" descr="kvet-1219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83968" y="3573016"/>
            <a:ext cx="3240360" cy="3240360"/>
          </a:xfrm>
          <a:prstGeom prst="rect">
            <a:avLst/>
          </a:prstGeom>
        </p:spPr>
      </p:pic>
      <p:pic>
        <p:nvPicPr>
          <p:cNvPr id="10" name="Obrázok 9" descr="plod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5535" y="1124744"/>
            <a:ext cx="3874343" cy="3240360"/>
          </a:xfrm>
          <a:prstGeom prst="rect">
            <a:avLst/>
          </a:prstGeom>
        </p:spPr>
      </p:pic>
      <p:pic>
        <p:nvPicPr>
          <p:cNvPr id="11" name="Obrázok 10" descr="pohyblivy_leukoplast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59632" y="1097360"/>
            <a:ext cx="5760640" cy="5760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dšenie">
  <a:themeElements>
    <a:clrScheme name="Nadšeni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Nadšeni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Nadšeni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48</TotalTime>
  <Words>63</Words>
  <Application>Microsoft Office PowerPoint</Application>
  <PresentationFormat>Prezentácia na obrazovke (4:3)</PresentationFormat>
  <Paragraphs>39</Paragraphs>
  <Slides>18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18</vt:i4>
      </vt:variant>
    </vt:vector>
  </HeadingPairs>
  <TitlesOfParts>
    <vt:vector size="19" baseType="lpstr">
      <vt:lpstr>Nadšenie</vt:lpstr>
      <vt:lpstr>BUNKA A JEJ ŠTRUKTÚRY</vt:lpstr>
      <vt:lpstr>Bunka:</vt:lpstr>
      <vt:lpstr>Snímka 3</vt:lpstr>
      <vt:lpstr>Snímka 4</vt:lpstr>
      <vt:lpstr>Tak ako človek má svoje orgány, tak aj BUNKA má svoje organely</vt:lpstr>
      <vt:lpstr>CYTOPLAZMATICKÁ MEMBRÁNA</vt:lpstr>
      <vt:lpstr>CYTOPLAZMA</vt:lpstr>
      <vt:lpstr>JADRO</vt:lpstr>
      <vt:lpstr>pLASTIDY</vt:lpstr>
      <vt:lpstr>mitochondrie</vt:lpstr>
      <vt:lpstr>Snímka 11</vt:lpstr>
      <vt:lpstr>CHLOROPLASTY</vt:lpstr>
      <vt:lpstr>MITOCHONDRIE</vt:lpstr>
      <vt:lpstr>VAKUOLA</vt:lpstr>
      <vt:lpstr>RIBOZÓMY</vt:lpstr>
      <vt:lpstr>Snímka 16</vt:lpstr>
      <vt:lpstr>Rastlinná bunka</vt:lpstr>
      <vt:lpstr>ŽIVOČÍŠNA BUNKA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RASTLINNÁ A ŽIVOČÍŠNA BUNKA</dc:title>
  <dc:creator>PC</dc:creator>
  <cp:lastModifiedBy>hp</cp:lastModifiedBy>
  <cp:revision>50</cp:revision>
  <dcterms:created xsi:type="dcterms:W3CDTF">2015-01-08T15:26:46Z</dcterms:created>
  <dcterms:modified xsi:type="dcterms:W3CDTF">2018-02-06T15:17:58Z</dcterms:modified>
</cp:coreProperties>
</file>