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8" r:id="rId3"/>
    <p:sldId id="277" r:id="rId4"/>
    <p:sldId id="278" r:id="rId5"/>
    <p:sldId id="279" r:id="rId6"/>
    <p:sldId id="280" r:id="rId7"/>
    <p:sldId id="281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3BFE9-2FDE-4801-8AEA-5B1E8B51CCC2}" type="datetimeFigureOut">
              <a:rPr lang="sk-SK" smtClean="0"/>
              <a:pPr/>
              <a:t>23. 10. 2017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DFA3D-5899-4448-BBC9-D6EB640424FF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857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DFA3D-5899-4448-BBC9-D6EB640424FF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CCF4B-2B76-41FB-9894-B190413DB1ED}" type="datetimeFigureOut">
              <a:rPr lang="sk-SK" smtClean="0"/>
              <a:pPr/>
              <a:t>23. 10. 2017</a:t>
            </a:fld>
            <a:endParaRPr lang="sk-SK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6918B-3C78-4545-9576-F47EB0EDCCC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CCF4B-2B76-41FB-9894-B190413DB1ED}" type="datetimeFigureOut">
              <a:rPr lang="sk-SK" smtClean="0"/>
              <a:pPr/>
              <a:t>23. 10. 2017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6918B-3C78-4545-9576-F47EB0EDCCC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CCF4B-2B76-41FB-9894-B190413DB1ED}" type="datetimeFigureOut">
              <a:rPr lang="sk-SK" smtClean="0"/>
              <a:pPr/>
              <a:t>23. 10. 2017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6918B-3C78-4545-9576-F47EB0EDCCC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CCF4B-2B76-41FB-9894-B190413DB1ED}" type="datetimeFigureOut">
              <a:rPr lang="sk-SK" smtClean="0"/>
              <a:pPr/>
              <a:t>23. 10. 2017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6918B-3C78-4545-9576-F47EB0EDCCC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CCF4B-2B76-41FB-9894-B190413DB1ED}" type="datetimeFigureOut">
              <a:rPr lang="sk-SK" smtClean="0"/>
              <a:pPr/>
              <a:t>23. 10. 2017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6918B-3C78-4545-9576-F47EB0EDCCC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CCF4B-2B76-41FB-9894-B190413DB1ED}" type="datetimeFigureOut">
              <a:rPr lang="sk-SK" smtClean="0"/>
              <a:pPr/>
              <a:t>23. 10. 2017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6918B-3C78-4545-9576-F47EB0EDCCC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CCF4B-2B76-41FB-9894-B190413DB1ED}" type="datetimeFigureOut">
              <a:rPr lang="sk-SK" smtClean="0"/>
              <a:pPr/>
              <a:t>23. 10. 2017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6918B-3C78-4545-9576-F47EB0EDCCC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CCF4B-2B76-41FB-9894-B190413DB1ED}" type="datetimeFigureOut">
              <a:rPr lang="sk-SK" smtClean="0"/>
              <a:pPr/>
              <a:t>23. 10. 2017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6918B-3C78-4545-9576-F47EB0EDCCC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CCF4B-2B76-41FB-9894-B190413DB1ED}" type="datetimeFigureOut">
              <a:rPr lang="sk-SK" smtClean="0"/>
              <a:pPr/>
              <a:t>23. 10. 2017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6918B-3C78-4545-9576-F47EB0EDCCC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CCF4B-2B76-41FB-9894-B190413DB1ED}" type="datetimeFigureOut">
              <a:rPr lang="sk-SK" smtClean="0"/>
              <a:pPr/>
              <a:t>23. 10. 2017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6918B-3C78-4545-9576-F47EB0EDCCC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CCF4B-2B76-41FB-9894-B190413DB1ED}" type="datetimeFigureOut">
              <a:rPr lang="sk-SK" smtClean="0"/>
              <a:pPr/>
              <a:t>23. 10. 2017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66918B-3C78-4545-9576-F47EB0EDCCC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tile tx="0" ty="0" sx="90000" sy="9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47CCF4B-2B76-41FB-9894-B190413DB1ED}" type="datetimeFigureOut">
              <a:rPr lang="sk-SK" smtClean="0"/>
              <a:pPr/>
              <a:t>23. 10. 2017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266918B-3C78-4545-9576-F47EB0EDCCC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4" name="Picture 8" descr="http://www.svetokien.eu/images/orosenie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916832"/>
            <a:ext cx="3312368" cy="2160240"/>
          </a:xfrm>
          <a:prstGeom prst="rect">
            <a:avLst/>
          </a:prstGeom>
          <a:noFill/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chemeClr val="accent3">
                    <a:lumMod val="75000"/>
                  </a:schemeClr>
                </a:solidFill>
              </a:rPr>
              <a:t>Teplota. Skúmanie premien skupenstva látok</a:t>
            </a:r>
            <a:endParaRPr lang="sk-SK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sz="half" idx="1"/>
          </p:nvPr>
        </p:nvSpPr>
        <p:spPr>
          <a:xfrm>
            <a:off x="4644008" y="2132856"/>
            <a:ext cx="4320480" cy="110872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0"/>
              </a:spcBef>
              <a:buNone/>
            </a:pPr>
            <a:r>
              <a:rPr lang="sk-SK" sz="39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Premena plynu na kvapalinu, kondenzácia</a:t>
            </a:r>
          </a:p>
          <a:p>
            <a:pPr>
              <a:buNone/>
            </a:pPr>
            <a:endParaRPr lang="sk-SK" dirty="0"/>
          </a:p>
        </p:txBody>
      </p:sp>
      <p:pic>
        <p:nvPicPr>
          <p:cNvPr id="9218" name="Picture 2" descr="https://encrypted-tbn3.gstatic.com/images?q=tbn:ANd9GcSflgHzZINaUMV5HQFjkqm419PoQKA1UB1a-uLU_F37GQgRvyoVaP0F8Dt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3789040"/>
            <a:ext cx="2466975" cy="1847851"/>
          </a:xfrm>
          <a:prstGeom prst="rect">
            <a:avLst/>
          </a:prstGeom>
          <a:noFill/>
        </p:spPr>
      </p:pic>
      <p:sp>
        <p:nvSpPr>
          <p:cNvPr id="9220" name="AutoShape 4" descr="data:image/jpeg;base64,/9j/4AAQSkZJRgABAQAAAQABAAD/2wCEAAkGBxMSEhUUEhISFRUUFBQUDxIUEBAUDxQUFBQWFhQUFBQYHCggGBolHBUUITEhJSkrLi4uFx8zODMsNygtLisBCgoKDg0OFBAQGCwcHBwsLCwsLCwsLCwsLCwsLCwsLCwsLCwsLCwsLDcsLCw3LCssLDc3NywsLCssLCssKzcsN//AABEIAL8BBwMBIgACEQEDEQH/xAAcAAAABwEBAAAAAAAAAAAAAAABAgMEBQYHAAj/xABDEAACAQIDAwkFBQcBCQEAAAABAgADEQQSIQUGMQcTIkFRYXGBkTJCcqGxFCNSYsEkM4KSstHwFUNTY2RzoqOzwkT/xAAZAQADAQEBAAAAAAAAAAAAAAAAAQIDBAX/xAAhEQEBAAIBBQADAQAAAAAAAAAAAQIREgMTITFBIjJRQv/aAAwDAQACEQMRAD8AojHWCDBcazgJ1uUKmXrYbXpLKKBLtu4fuhCeyqVEqm+gtVwjdlR/molslW3+0Wi3ZWUeuknL0eHsXGEhTYm8zzePNzz5r3uCSe9RNExS3GnHx49f6iZ/vMGaqWIIvZT8QUXHhMr6Xj7MNltaqnc4ms7wUf2mr31GPqTMiwTWdT+YfWbZtuneu/ebyb6a/wCkKKN4daMfLQh1ozK5SKuRktGKJhTHgpCLinpIvUqLmZpQiy0ocrBuBIudqN0GQCAptODgwpig2PnhjWERKGBzZjXKV5zsgoxM6mkVUW1iVBebMOEnGpODxbVqBNOFMWXWAUhs+JtUvEs1o7dYR6N49psNmqQKlUxb7OOuJ1qduEexdkVaKu6mIMIm1ONO7D3CnWDE8CNYEZWqS/GcILDWcJ6TAIEuO67Xp+cp4lq3UbokecBVhAlY5QF/Z0PZWp/My0CVzf8AX9lY9jKfS/8AeLL0MfZLEvdF0AuNWA1v1X8rShbyUHJdjwQrmF/xEqPE9HjL1TX7pT2oP6RrKTvcWzknrsNNAVHs387zL5Vz9or2HHSHiJvG0QOcv2hSfNRMGpcR4zesWblD206Z9UEyz/VpfZDJOyRUsBCl5zK0SamRAAMM1WFFWBagjgzhaHarOWoIJoAs4wWYXhjaCXBoQmB1wzQDocNCZoN4aVMtFV74NgI2ZjAWsYaPnDgVLQxqXiGcHjOZgItHzHZoda0bhrwrEiGhzLtViTVB1xM14VjeMcinOA6RCsJw0gObxjZxgOPlOhsCNZ0ZaUdhAEFpwnpMBhLLuodSO6VoSf3Vbp+UBVtEgd+Uvg63ctx5SfEid7KebCVR+Q/pFl6GPtDYVx9nQjU5V9Mqyn71AkkDU6kfAp4+t5atln9lRgLiy5j6j9JX946WvTuOg2Rx3G4B7rETNf1TqfGbvVbo0j20aR/8azCE4zcKj/dYfvw9H/1rMc/1aZe4U5wTmrCJIsOtIGcx2WimqOyEteOhTE4IBrArKQ5mdki3OwrawIk69k4CKcINrwGiawwp98NzMEC0CcLCcReJuT2QOdsOECAz26oNM36oUVLnhFS1uqMaEakInUEB6hMKHiGgrF2ItG2eJhmJgRQgCGDiJVEMTvAQeqYnlMNaCDaCi2CuDOi2CIJgxntR2Gs4Cc0AT02I4kzuy33gkMJKbAa1UQ+heRGO3ad6FQdqGPhENoLek/wt9IZehFO3YqXwdPj7Jv2aM0gN6qZ6Ln2Rew7eoXk3uddsMqhrEF17uMi960uqj+EnquvXaZL+qQo7e6blQoZ8PhW/5al8kEw69zN02S98HhD/AMug9BaY5/q1nnKHdKiAOEOKInZ4RnacldHgL0BEwmkOGPXFtLQ2OJotGFanHeSEy9sE3A2sImWjl0EaVqXYZWmeQBXN4NSr6wtOnDOusEaEp1O2GZgeAnMBDLlAiGgLprO+1A6WibPBAEohzYjQRtUS0f0kHbBrUxa8TTjLEWXgrVt1Q1UdkbMSIMrNHZYGEqJEPtHdDDE9Ri2HE6RO8F27IiXjJI7P4wIOzWF4EaoprcYInNxnCemyCI/2Q1qq+MYR3s4/eLD6K0Rf7RPGDoN8J+kUpcB4CDXXonwhfRM83QuaNQAgZa9QfSJ7yYUPopPsl+4ldTbxvaLbmkD7UvZiKlvp+kNtbMrUyLXAZeb0OYtrceszXWeYqsHcsFCgnRQNAOybNsOpfAYQ/wDBt6EiY1UokHUWIYj07pr+whfZ+EP5GB8naZZz8a035SS1YZaxjA1rGHeoSJx2N5l4Pqj9k7OOJPzkcMQYapUFotFcz1qxPCFV264yo1CDwi1RzaPQ5HLuLRjVq6w6NmEQrUx2ymeVHFYdUB686nltBJWJlskWJgEkQDUhw4MNCUFJo6UC3GNhaEKE8DGqnLEiCaxIsY2pk31ijVIaEyHyaRNqIgXJhQ94C0k9KFFAXjoLCVwBENkeY1hatCKLWA4xTn1MaoHZ9Mg+U6OcENZ0elaijMNYInNxnCek5hothD018YjFKPERBpWE1VfCKVOEQ2afu08I4qR0mebpG2Ixqi/7zN/MWMHeTNToioVBYWCsLcCbXHfDbBBXaOMUWF8p14ezf9ZLbYoEILagENewKZjcm/dM11lNemcqte6tmKjrFiRr36TVt2Wvs3Dd3ODzDtM72lg2NR8oOhz5RbKC2rW7r3l93Ycf6fSA6qjgj8PE5T3yOp6qkklC5iho98bLWP0g87OPS4VekBCotuMIw64lUqkCPRbLVMRaLUawbiIwp1L8Y4o6mwiEy8n7U1tpGNbDm8VyEGGd2PVA7dmYFjO5oxZ1iJYwZ2aJNTNoNNY4p3tHFOiCICQhSpiKAW4TuYHUYbm7QXoDLCMhipN4mwJjGhNYiymPQbcYWwvArDem/bArWMcVkEaF7Q0c0Qq04nTpWi9RpyVQOMQlh5s7jOg7OcEwZUXKpLcYAnNxnCei5hoohiYhliorRNiPeisevIrdx70RJQx/CUbZSEbXxAHvU1PyUSx46gAzqwNI5QVcglHIUXIbxuPKRWFGTbF7aNhwTrbXMR+kse2KOakzIWCByGGa5QnUXuB0TfjwkxVZNtk57ZWBqZjmYG/EXIv4ky57JqhMNSVBofvKjEjM9RhqAvtcOu1pF0aSpiKxKIpektRBcGmtTViMw04nzgbnYWg6lyzc+rHKpcBQp6hc2k5TxQsGbNwnKskNo4c0qhVqeSwFrkG4tx0kfe847NK5Dc+OEM1K4hqNG+sXenEqEKOEvHaYQCFUECJVKzGJW5DhlEEvGtKqYo94M/o1TXqia0YYm0DKxgdKmkBE7W64YMeBhSlolCLSPG8LVe053jeqGMcMOeBzhHXCpTYwEom+saQ1AeMAVI5C3Eb1UPUIKvopc2iYpgiHpjTWBUp9kaDUUzeFq0S3COSLRRGAkrxxE2VRIM6Smz6ikzo18WePxnDhOfjAE9FyDCHEIIaI133Ue9I+MmmEr25r9FhLI0cJUcWQm1cOzcGpEejE/rJnb2NBvkLDnAAbWKsoFjppY/3kDvYtsVhD2s6/IRba9NyFVQyADptxswFtPK0Iduoq2PqZiyN0M6AFbEkGmMhHcTlv5yy7m7q0cUtwShVw9NwDmZOORxf/ADvlUxmCdmVXJLAEKblS7ZidTY8ZYN1d5Go3BDA9YGUWIPVcaybBi1qtgAHSmEbOvsVmKvTFvcYaGx4cIxxW57VqjNztLN7yorKgPzkNX5UEpBS+GzHQApUsxPbw1khieUAJS53D4TMLh8QvOdMKfeACm/HumWWFaS4jHc2unAI3ZZzf5iNMRsHEqP3beRUyzYDf3B1KQq88ADYFMrFkJNrEjSTOE2vSqC4cD4iB5iRxsPWNZs2GqKOnTYfwkRnXcDqPpNfR0cXGVhw0s0JV2dSf2qaH+ED6SbiOP8rHlqTqlWahid1sK3+zt8JMjau4tL3HdfEBv7SeKeNUJTFrm2ktOJ3Ff3KqnszKV+hMj33QxScAjfC5/URXE5ufEALg3MGpVvJDF7ExI9qi3eRY/QyMq4WontI48VMOItohcEwX0hKB6Uc1E0k2HKa068VepcRUYK4jfmSDrHoq6kTBfSKJR0h+YiEMSxiiHthyNdYtkBgcx3TGvV14RMAmPquGhDQtrBfGwbAUiD5TotgGN/KdA1BfjOEFhrAE9FyjQQYWGERrRuhUsWlrDXlM3VfpkS0sY4VV3fhbPhW/DVNvO15YMVhLrYNqeAJJU9Qv1jh2yq8odUijTb8FVT6kf2l13d2rh8RRVxUVnyjMhPSU/pDG+Ts8KztDZbsqrUUJUDKUqUyWII6xfT1vI5N16lRbuzFlNy2iluuxC6azQHw+ZhnJCtxI6teIMsOxdljpZsvAJdQPdAW/jpDK6TJvwyIbFdqRfmy2awUWOZDxzDwkG+z8dhzzlIVBfiAbEjsKnRh3G89JDZiWFgBbqAAHyjdtiUj7SAnqJv8ArM+407bzXT2tXpuz82Bf21APNNcWOdeBOvVbW0L/AKvVbKGzIAeiFNVVseoKW0HlN+xW5NEgBVF817tYrfvW1jInae4VJiGJsRcm9NSLWtbQA8SOuVM4XCsspbexlDWi9Smo1KZwy/EC3lp4+UnheVDH0+NVXGmj01/S0m9pbgk+xQdhUcCwYBEI98aZgOOhJEjNpcmlVLgVKbEDMt3OZ+0Be7tvHvFOskpg+WGuAM9Giw/LnU/MmTmF5X6BH3lB18GBH0mVY3dPEqBlKs3+7A6a3J0Y+UiMZs+vRP3lNkt3dneIcMaOWceh8Lyk4B7Xdlv+JbD6ycwe8eFq/u61Nu6+s8qU8WT1n6axZcWynj49kntQ+7l9etVrqeDA+BEGpSVuKqfEAzyzhdu1lPQq1Ft2OwH1kthN/cbT9nE1PPI31EXYvxU60+vQVbYWGf2qKeVx9Ixrbn4U8FZPhc//AFeZLhOVnGr7TU37mpqP6bScwfLC/wDtKCH4Sy/UmZ3o0+5iur7mU/dquPEKf0kdidyah9mop8QRG2D5WcK3t03TzzfpJzB7+4Gpwrqvc1gZN6dVyxqt1908UvBVbwY3kfW2XiE9uk48r/SaZh9s0KgulVG8GEeLVU8CD5iRcD8Mcq0z1gjxUwEmw1cPTb2kRvFFP1jOtsPDtxor5XX6GLjFTwy7ODpOOHuJodfdDDNwDp8LH9bxhW3IX3K7j4gD9LRXFfJTsLRsZ0szboVkOlRW8QR+sCLiNsUfjCiGfjCieg4xrwwMJDCCkzu09qol1cSh7Ce1VfGXmo9uu3f1RlUFvZsZ8VR5unbMXUi/AADjMzx+xcThmIYOMp6LgsFPeCJt2CrI5IW5IAFza3faPhSb8Pyv69UVx2cy0wjD7y42lwr1fBnZx3aNeWTY/K1jqGh5tx1goB9JpeK2FQrfvaFNu96a38iRcSExvJjg6nsFqJ/LWuPRiZNxyVLB9lcudI2+0Ycr2lDp6ay57N5Udm1gP2haZPU5C/WZdieSQ8aeKpnuZFJ9RaQuL5MsUhJUKw/JUUH+XjIvTVzekMHtahVF6dam9/wspjy47RPJtbdfFUVzZK6kdeRwv8wg4LeTaFA9DFVhbTKKzn/tvJ7Y5PV5pA6m/C3HQjwEa1sIt1sim3C44XN9Oyef9mcsGPo2FUioPzgX9bS6bD5bKD6YikyH8Sar6cYuNPbTMVsxHHSW4IsVubenXIrFbo4ZgQUNiuUrmbKNLXA4A6dUNs7fbA1lzLiaQA4hnCN6HWTOFxtOst6bq6nrVgR6iLeUH41RNn8muGw9wgWorm551FcjTqIAIiWM3ApsbpTp34EVl6LfCy5SB5zR1UDgIm9NWuGF9b2bX0j50uEYvtjk4Rr9OnRrsPu8PTzuunC7EltfGUvH7lYujrlB11Ct0/5bT06aC3uBr2jQ27NIV6TX4gr1g3J8pU6tLtx5bobBqhSWsljZlYE1APxZeyNKuFdCb5WsbD8XC9wvlPVLbMpn2kQn8WRc1uy9ryMxe79E9EXS+q5OjlYcGBHpbvlzqovSeYrtrcWPGxuunlBTFW4ki/oZ6DxW6Gc9IU6lx0qvN0jVvfiWcE8LcOyQW2uSrDsPuWZSfb6VyD3DrlzqyovSrH6eK6ww+Qj3DbwV09itVHw1agt5XlsxPJRVUnKS46tOl5hbSBx+4eKXVFYr13DKb+BlbxLjYc4Pf7HU/wD9FQ/FZ/rJzD8q+MX2jTfxQD6WlFfYOLTjRqEWvdVLCM8Tg6qDM4YeIMVmNL8o1zB8sbW6dBCevKSPqZOYPlbwjDpq6dvWJgClspa1wDa6jQdxMD7T3t6ye3iuZZPTuG32wVUDLXXzNvrBnnfY1fXynSL0o1mV0XfjAEF4UTRmNDCEEMIGebOqZXBJtrrL5hrOAbEj5TObx7htp1FAAY2HAXjKxpNKnYeHlF6a/wCXlAw28tResyWw+934hHCXFB4+sWVZXMNvTSPEESUobbot79vGVstJHJFOb/y0Ro4lG4MDHSxXQE5gdn6mJ4nZyVBaoiuOxlzD0MegQ4WI1cxO5+FcW5oJ/wBO9P8AptIrF8muHdbBm7gyq5H8bXPzl6AhgsR7ZTjOSfT7qqq+POF/C50EY0tx9oYfWkzg/kqr/Spmy2nc3EGE7Xba6G7PitBx++C+vCIYTfralCw56o/cWNQeYJm9NSjPF7JpVRapTRx2Mqt9dIrJTl0y7B8tWMQ/e0kfuK5T8hLDgeXKibc7h3BPHIRb5mS2L3Fwb3vRC/CxX5LIXHcl1BxlV3UDW1lb5tJuEPks+A5V9m1BrUZD+ZGPzAtJ7Ab44Gt7GLoE9hqoG9CZjGN5Iqg/d1kPcwbN8haReJ5O8dTHRQN2kPTFx3C94u2fKvR+CrZrkMrL1FWDCObDu9NZ5Yp7P2lhWuExFMDiyI4X+YC0lsBygbRTT7SxK6FWGdvMSe1T5vRj4YE31B4mxteFr4bMNDY9R4zEMDyyYtTkqUqdQ9/3Z9LSdw/LVTBAr4Z170emR82EV6eUOZY1pGJ2Ujizqja9ajh32kXiN0KBB+5QE8SgCk+JEj9j8qOzq5y89zbdlUMo/m9n5y50qwYBlIIIupGoIi3lDslUHGbg4c9HmSCR0iGbIw/C2srm0OTilUuq2BHs2zrkHZbgR4zZI0r4NKhuynQ+F5U6l+puH8ZDgNyUp/u0cOulR8vOo9+BB1sdDpOmsV8JZbISg7MoM6F6g469vNb8YS0k22ce71hGwBHZNdo0YCGEdLgzFP8ATj/hhs9GJgrwj7/Tj3Tk2ee6LYMhBEenAH/DAXAmGzNVaKiuw4ExwcCR2Qn2Q90NjQ9LaVRfeMksNvNVX3jIxsGRA+yGHIuK0YbfSoONj4yXwu/C+8vpKD9kMVGAb/DHyHFp+G3soNxNpJ0NrUX4OPWZAuCYdfziqJUX3vnDkXFsyVVPBgYeZDQxldeDH+aSeH3hxC+987x7GmmTjKRht66nvASWw28ytxU+UNjSwWgWjGhtam3b6R2lZTwPyi2WgkQhpiKwCYbGiBoCNMVsejUHTpI3xLf5WkiTOj2FWr7j4NjcUQvbk6BkTjeTTDPwLL4qGPzMvxgGGx5ZNW5JbG6VlPZmzL/SDGlTdbalAFUdyn/Dq0j8mYH5TYiIRlh4PdYbSo7TosSamJpgcL06x+aqR84qu/8AtXDm3Pl+5rMbeF5tLUQY0xGzEcWZFI71ENQlH2LypY59KlFG06hb1AvOlnXdXDXuKKg9q6es6Z2TbSV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9222" name="AutoShape 6" descr="data:image/jpeg;base64,/9j/4AAQSkZJRgABAQAAAQABAAD/2wCEAAkGBxMSEhUUEhISFRUUFBQUDxIUEBAUDxQUFBQWFhQUFBQYHCggGBolHBUUITEhJSkrLi4uFx8zODMsNygtLisBCgoKDg0OFBAQGCwcHBwsLCwsLCwsLCwsLCwsLCwsLCwsLCwsLCwsLDcsLCw3LCssLDc3NywsLCssLCssKzcsN//AABEIAL8BBwMBIgACEQEDEQH/xAAcAAAABwEBAAAAAAAAAAAAAAABAgMEBQYHAAj/xABDEAACAQIDAwkFBQcBCQEAAAABAgADEQQSIQUGMQcTIkFRYXGBkTJCcqGxFCNSYsEkM4KSstHwFUNTY2RzoqOzwkT/xAAZAQADAQEBAAAAAAAAAAAAAAAAAQIDBAX/xAAhEQEBAAIBBQADAQAAAAAAAAAAAQIREgMTITFBIjJRQv/aAAwDAQACEQMRAD8AojHWCDBcazgJ1uUKmXrYbXpLKKBLtu4fuhCeyqVEqm+gtVwjdlR/molslW3+0Wi3ZWUeuknL0eHsXGEhTYm8zzePNzz5r3uCSe9RNExS3GnHx49f6iZ/vMGaqWIIvZT8QUXHhMr6Xj7MNltaqnc4ms7wUf2mr31GPqTMiwTWdT+YfWbZtuneu/ebyb6a/wCkKKN4daMfLQh1ozK5SKuRktGKJhTHgpCLinpIvUqLmZpQiy0ocrBuBIudqN0GQCAptODgwpig2PnhjWERKGBzZjXKV5zsgoxM6mkVUW1iVBebMOEnGpODxbVqBNOFMWXWAUhs+JtUvEs1o7dYR6N49psNmqQKlUxb7OOuJ1qduEexdkVaKu6mIMIm1ONO7D3CnWDE8CNYEZWqS/GcILDWcJ6TAIEuO67Xp+cp4lq3UbokecBVhAlY5QF/Z0PZWp/My0CVzf8AX9lY9jKfS/8AeLL0MfZLEvdF0AuNWA1v1X8rShbyUHJdjwQrmF/xEqPE9HjL1TX7pT2oP6RrKTvcWzknrsNNAVHs387zL5Vz9or2HHSHiJvG0QOcv2hSfNRMGpcR4zesWblD206Z9UEyz/VpfZDJOyRUsBCl5zK0SamRAAMM1WFFWBagjgzhaHarOWoIJoAs4wWYXhjaCXBoQmB1wzQDocNCZoN4aVMtFV74NgI2ZjAWsYaPnDgVLQxqXiGcHjOZgItHzHZoda0bhrwrEiGhzLtViTVB1xM14VjeMcinOA6RCsJw0gObxjZxgOPlOhsCNZ0ZaUdhAEFpwnpMBhLLuodSO6VoSf3Vbp+UBVtEgd+Uvg63ctx5SfEid7KebCVR+Q/pFl6GPtDYVx9nQjU5V9Mqyn71AkkDU6kfAp4+t5atln9lRgLiy5j6j9JX946WvTuOg2Rx3G4B7rETNf1TqfGbvVbo0j20aR/8azCE4zcKj/dYfvw9H/1rMc/1aZe4U5wTmrCJIsOtIGcx2WimqOyEteOhTE4IBrArKQ5mdki3OwrawIk69k4CKcINrwGiawwp98NzMEC0CcLCcReJuT2QOdsOECAz26oNM36oUVLnhFS1uqMaEakInUEB6hMKHiGgrF2ItG2eJhmJgRQgCGDiJVEMTvAQeqYnlMNaCDaCi2CuDOi2CIJgxntR2Gs4Cc0AT02I4kzuy33gkMJKbAa1UQ+heRGO3ad6FQdqGPhENoLek/wt9IZehFO3YqXwdPj7Jv2aM0gN6qZ6Ln2Rew7eoXk3uddsMqhrEF17uMi960uqj+EnquvXaZL+qQo7e6blQoZ8PhW/5al8kEw69zN02S98HhD/AMug9BaY5/q1nnKHdKiAOEOKInZ4RnacldHgL0BEwmkOGPXFtLQ2OJotGFanHeSEy9sE3A2sImWjl0EaVqXYZWmeQBXN4NSr6wtOnDOusEaEp1O2GZgeAnMBDLlAiGgLprO+1A6WibPBAEohzYjQRtUS0f0kHbBrUxa8TTjLEWXgrVt1Q1UdkbMSIMrNHZYGEqJEPtHdDDE9Ri2HE6RO8F27IiXjJI7P4wIOzWF4EaoprcYInNxnCemyCI/2Q1qq+MYR3s4/eLD6K0Rf7RPGDoN8J+kUpcB4CDXXonwhfRM83QuaNQAgZa9QfSJ7yYUPopPsl+4ldTbxvaLbmkD7UvZiKlvp+kNtbMrUyLXAZeb0OYtrceszXWeYqsHcsFCgnRQNAOybNsOpfAYQ/wDBt6EiY1UokHUWIYj07pr+whfZ+EP5GB8naZZz8a035SS1YZaxjA1rGHeoSJx2N5l4Pqj9k7OOJPzkcMQYapUFotFcz1qxPCFV264yo1CDwi1RzaPQ5HLuLRjVq6w6NmEQrUx2ymeVHFYdUB686nltBJWJlskWJgEkQDUhw4MNCUFJo6UC3GNhaEKE8DGqnLEiCaxIsY2pk31ijVIaEyHyaRNqIgXJhQ94C0k9KFFAXjoLCVwBENkeY1hatCKLWA4xTn1MaoHZ9Mg+U6OcENZ0elaijMNYInNxnCek5hothD018YjFKPERBpWE1VfCKVOEQ2afu08I4qR0mebpG2Ixqi/7zN/MWMHeTNToioVBYWCsLcCbXHfDbBBXaOMUWF8p14ezf9ZLbYoEILagENewKZjcm/dM11lNemcqte6tmKjrFiRr36TVt2Wvs3Dd3ODzDtM72lg2NR8oOhz5RbKC2rW7r3l93Ycf6fSA6qjgj8PE5T3yOp6qkklC5iho98bLWP0g87OPS4VekBCotuMIw64lUqkCPRbLVMRaLUawbiIwp1L8Y4o6mwiEy8n7U1tpGNbDm8VyEGGd2PVA7dmYFjO5oxZ1iJYwZ2aJNTNoNNY4p3tHFOiCICQhSpiKAW4TuYHUYbm7QXoDLCMhipN4mwJjGhNYiymPQbcYWwvArDem/bArWMcVkEaF7Q0c0Qq04nTpWi9RpyVQOMQlh5s7jOg7OcEwZUXKpLcYAnNxnCei5hoohiYhliorRNiPeisevIrdx70RJQx/CUbZSEbXxAHvU1PyUSx46gAzqwNI5QVcglHIUXIbxuPKRWFGTbF7aNhwTrbXMR+kse2KOakzIWCByGGa5QnUXuB0TfjwkxVZNtk57ZWBqZjmYG/EXIv4ky57JqhMNSVBofvKjEjM9RhqAvtcOu1pF0aSpiKxKIpektRBcGmtTViMw04nzgbnYWg6lyzc+rHKpcBQp6hc2k5TxQsGbNwnKskNo4c0qhVqeSwFrkG4tx0kfe847NK5Dc+OEM1K4hqNG+sXenEqEKOEvHaYQCFUECJVKzGJW5DhlEEvGtKqYo94M/o1TXqia0YYm0DKxgdKmkBE7W64YMeBhSlolCLSPG8LVe053jeqGMcMOeBzhHXCpTYwEom+saQ1AeMAVI5C3Eb1UPUIKvopc2iYpgiHpjTWBUp9kaDUUzeFq0S3COSLRRGAkrxxE2VRIM6Smz6ikzo18WePxnDhOfjAE9FyDCHEIIaI133Ue9I+MmmEr25r9FhLI0cJUcWQm1cOzcGpEejE/rJnb2NBvkLDnAAbWKsoFjppY/3kDvYtsVhD2s6/IRba9NyFVQyADptxswFtPK0Iduoq2PqZiyN0M6AFbEkGmMhHcTlv5yy7m7q0cUtwShVw9NwDmZOORxf/ADvlUxmCdmVXJLAEKblS7ZidTY8ZYN1d5Go3BDA9YGUWIPVcaybBi1qtgAHSmEbOvsVmKvTFvcYaGx4cIxxW57VqjNztLN7yorKgPzkNX5UEpBS+GzHQApUsxPbw1khieUAJS53D4TMLh8QvOdMKfeACm/HumWWFaS4jHc2unAI3ZZzf5iNMRsHEqP3beRUyzYDf3B1KQq88ADYFMrFkJNrEjSTOE2vSqC4cD4iB5iRxsPWNZs2GqKOnTYfwkRnXcDqPpNfR0cXGVhw0s0JV2dSf2qaH+ED6SbiOP8rHlqTqlWahid1sK3+zt8JMjau4tL3HdfEBv7SeKeNUJTFrm2ktOJ3Ff3KqnszKV+hMj33QxScAjfC5/URXE5ufEALg3MGpVvJDF7ExI9qi3eRY/QyMq4WontI48VMOItohcEwX0hKB6Uc1E0k2HKa068VepcRUYK4jfmSDrHoq6kTBfSKJR0h+YiEMSxiiHthyNdYtkBgcx3TGvV14RMAmPquGhDQtrBfGwbAUiD5TotgGN/KdA1BfjOEFhrAE9FyjQQYWGERrRuhUsWlrDXlM3VfpkS0sY4VV3fhbPhW/DVNvO15YMVhLrYNqeAJJU9Qv1jh2yq8odUijTb8FVT6kf2l13d2rh8RRVxUVnyjMhPSU/pDG+Ts8KztDZbsqrUUJUDKUqUyWII6xfT1vI5N16lRbuzFlNy2iluuxC6azQHw+ZhnJCtxI6teIMsOxdljpZsvAJdQPdAW/jpDK6TJvwyIbFdqRfmy2awUWOZDxzDwkG+z8dhzzlIVBfiAbEjsKnRh3G89JDZiWFgBbqAAHyjdtiUj7SAnqJv8ArM+407bzXT2tXpuz82Bf21APNNcWOdeBOvVbW0L/AKvVbKGzIAeiFNVVseoKW0HlN+xW5NEgBVF817tYrfvW1jInae4VJiGJsRcm9NSLWtbQA8SOuVM4XCsspbexlDWi9Smo1KZwy/EC3lp4+UnheVDH0+NVXGmj01/S0m9pbgk+xQdhUcCwYBEI98aZgOOhJEjNpcmlVLgVKbEDMt3OZ+0Be7tvHvFOskpg+WGuAM9Giw/LnU/MmTmF5X6BH3lB18GBH0mVY3dPEqBlKs3+7A6a3J0Y+UiMZs+vRP3lNkt3dneIcMaOWceh8Lyk4B7Xdlv+JbD6ycwe8eFq/u61Nu6+s8qU8WT1n6axZcWynj49kntQ+7l9etVrqeDA+BEGpSVuKqfEAzyzhdu1lPQq1Ft2OwH1kthN/cbT9nE1PPI31EXYvxU60+vQVbYWGf2qKeVx9Ixrbn4U8FZPhc//AFeZLhOVnGr7TU37mpqP6bScwfLC/wDtKCH4Sy/UmZ3o0+5iur7mU/dquPEKf0kdidyah9mop8QRG2D5WcK3t03TzzfpJzB7+4Gpwrqvc1gZN6dVyxqt1908UvBVbwY3kfW2XiE9uk48r/SaZh9s0KgulVG8GEeLVU8CD5iRcD8Mcq0z1gjxUwEmw1cPTb2kRvFFP1jOtsPDtxor5XX6GLjFTwy7ODpOOHuJodfdDDNwDp8LH9bxhW3IX3K7j4gD9LRXFfJTsLRsZ0szboVkOlRW8QR+sCLiNsUfjCiGfjCieg4xrwwMJDCCkzu09qol1cSh7Ce1VfGXmo9uu3f1RlUFvZsZ8VR5unbMXUi/AADjMzx+xcThmIYOMp6LgsFPeCJt2CrI5IW5IAFza3faPhSb8Pyv69UVx2cy0wjD7y42lwr1fBnZx3aNeWTY/K1jqGh5tx1goB9JpeK2FQrfvaFNu96a38iRcSExvJjg6nsFqJ/LWuPRiZNxyVLB9lcudI2+0Ycr2lDp6ay57N5Udm1gP2haZPU5C/WZdieSQ8aeKpnuZFJ9RaQuL5MsUhJUKw/JUUH+XjIvTVzekMHtahVF6dam9/wspjy47RPJtbdfFUVzZK6kdeRwv8wg4LeTaFA9DFVhbTKKzn/tvJ7Y5PV5pA6m/C3HQjwEa1sIt1sim3C44XN9Oyef9mcsGPo2FUioPzgX9bS6bD5bKD6YikyH8Sar6cYuNPbTMVsxHHSW4IsVubenXIrFbo4ZgQUNiuUrmbKNLXA4A6dUNs7fbA1lzLiaQA4hnCN6HWTOFxtOst6bq6nrVgR6iLeUH41RNn8muGw9wgWorm551FcjTqIAIiWM3ApsbpTp34EVl6LfCy5SB5zR1UDgIm9NWuGF9b2bX0j50uEYvtjk4Rr9OnRrsPu8PTzuunC7EltfGUvH7lYujrlB11Ct0/5bT06aC3uBr2jQ27NIV6TX4gr1g3J8pU6tLtx5bobBqhSWsljZlYE1APxZeyNKuFdCb5WsbD8XC9wvlPVLbMpn2kQn8WRc1uy9ryMxe79E9EXS+q5OjlYcGBHpbvlzqovSeYrtrcWPGxuunlBTFW4ki/oZ6DxW6Gc9IU6lx0qvN0jVvfiWcE8LcOyQW2uSrDsPuWZSfb6VyD3DrlzqyovSrH6eK6ww+Qj3DbwV09itVHw1agt5XlsxPJRVUnKS46tOl5hbSBx+4eKXVFYr13DKb+BlbxLjYc4Pf7HU/wD9FQ/FZ/rJzD8q+MX2jTfxQD6WlFfYOLTjRqEWvdVLCM8Tg6qDM4YeIMVmNL8o1zB8sbW6dBCevKSPqZOYPlbwjDpq6dvWJgClspa1wDa6jQdxMD7T3t6ye3iuZZPTuG32wVUDLXXzNvrBnnfY1fXynSL0o1mV0XfjAEF4UTRmNDCEEMIGebOqZXBJtrrL5hrOAbEj5TObx7htp1FAAY2HAXjKxpNKnYeHlF6a/wCXlAw28tResyWw+934hHCXFB4+sWVZXMNvTSPEESUobbot79vGVstJHJFOb/y0Ro4lG4MDHSxXQE5gdn6mJ4nZyVBaoiuOxlzD0MegQ4WI1cxO5+FcW5oJ/wBO9P8AptIrF8muHdbBm7gyq5H8bXPzl6AhgsR7ZTjOSfT7qqq+POF/C50EY0tx9oYfWkzg/kqr/Spmy2nc3EGE7Xba6G7PitBx++C+vCIYTfralCw56o/cWNQeYJm9NSjPF7JpVRapTRx2Mqt9dIrJTl0y7B8tWMQ/e0kfuK5T8hLDgeXKibc7h3BPHIRb5mS2L3Fwb3vRC/CxX5LIXHcl1BxlV3UDW1lb5tJuEPks+A5V9m1BrUZD+ZGPzAtJ7Ab44Gt7GLoE9hqoG9CZjGN5Iqg/d1kPcwbN8haReJ5O8dTHRQN2kPTFx3C94u2fKvR+CrZrkMrL1FWDCObDu9NZ5Yp7P2lhWuExFMDiyI4X+YC0lsBygbRTT7SxK6FWGdvMSe1T5vRj4YE31B4mxteFr4bMNDY9R4zEMDyyYtTkqUqdQ9/3Z9LSdw/LVTBAr4Z170emR82EV6eUOZY1pGJ2Ujizqja9ajh32kXiN0KBB+5QE8SgCk+JEj9j8qOzq5y89zbdlUMo/m9n5y50qwYBlIIIupGoIi3lDslUHGbg4c9HmSCR0iGbIw/C2srm0OTilUuq2BHs2zrkHZbgR4zZI0r4NKhuynQ+F5U6l+puH8ZDgNyUp/u0cOulR8vOo9+BB1sdDpOmsV8JZbISg7MoM6F6g469vNb8YS0k22ce71hGwBHZNdo0YCGEdLgzFP8ATj/hhs9GJgrwj7/Tj3Tk2ee6LYMhBEenAH/DAXAmGzNVaKiuw4ExwcCR2Qn2Q90NjQ9LaVRfeMksNvNVX3jIxsGRA+yGHIuK0YbfSoONj4yXwu/C+8vpKD9kMVGAb/DHyHFp+G3soNxNpJ0NrUX4OPWZAuCYdfziqJUX3vnDkXFsyVVPBgYeZDQxldeDH+aSeH3hxC+987x7GmmTjKRht66nvASWw28ytxU+UNjSwWgWjGhtam3b6R2lZTwPyi2WgkQhpiKwCYbGiBoCNMVsejUHTpI3xLf5WkiTOj2FWr7j4NjcUQvbk6BkTjeTTDPwLL4qGPzMvxgGGx5ZNW5JbG6VlPZmzL/SDGlTdbalAFUdyn/Dq0j8mYH5TYiIRlh4PdYbSo7TosSamJpgcL06x+aqR84qu/8AtXDm3Pl+5rMbeF5tLUQY0xGzEcWZFI71ENQlH2LypY59KlFG06hb1AvOlnXdXDXuKKg9q6es6Z2TbSV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548680"/>
            <a:ext cx="7498080" cy="56166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dirty="0" smtClean="0">
                <a:solidFill>
                  <a:srgbClr val="00B050"/>
                </a:solidFill>
              </a:rPr>
              <a:t>Kondenzácia = skvapalňovanie:</a:t>
            </a:r>
          </a:p>
          <a:p>
            <a:pPr>
              <a:buNone/>
            </a:pPr>
            <a:r>
              <a:rPr lang="sk-SK" dirty="0" smtClean="0"/>
              <a:t>premena plynného skupenstva na kvapalné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V prírode: </a:t>
            </a:r>
          </a:p>
          <a:p>
            <a:r>
              <a:rPr lang="sk-SK" dirty="0" smtClean="0"/>
              <a:t>dážď, rosa, ...</a:t>
            </a:r>
          </a:p>
          <a:p>
            <a:r>
              <a:rPr lang="sk-SK" dirty="0" smtClean="0"/>
              <a:t>kvapky vody na okne</a:t>
            </a:r>
          </a:p>
          <a:p>
            <a:r>
              <a:rPr lang="sk-SK" dirty="0" smtClean="0"/>
              <a:t>kvapky vody na pokrievke hrnca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Vznik kvapiek vody na pokrievke: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sk-SK" dirty="0" smtClean="0"/>
              <a:t>do nádoby dáme horúcu vodu, prikryjeme</a:t>
            </a:r>
          </a:p>
          <a:p>
            <a:pPr>
              <a:buFontTx/>
              <a:buChar char="-"/>
            </a:pPr>
            <a:r>
              <a:rPr lang="sk-SK" dirty="0" smtClean="0"/>
              <a:t>V hrnci sa voda vyparuje, vzniká vodná para</a:t>
            </a:r>
          </a:p>
          <a:p>
            <a:pPr>
              <a:buFontTx/>
              <a:buChar char="-"/>
            </a:pPr>
            <a:r>
              <a:rPr lang="sk-SK" dirty="0" smtClean="0"/>
              <a:t>molekuly vodnej pary narazia do pokrievky, ktorá má nižšiu teplotu</a:t>
            </a:r>
          </a:p>
          <a:p>
            <a:pPr>
              <a:buFontTx/>
              <a:buChar char="-"/>
            </a:pPr>
            <a:r>
              <a:rPr lang="sk-SK" dirty="0" smtClean="0"/>
              <a:t>dochádza k zmene vodnej pary na kvapalinu</a:t>
            </a:r>
          </a:p>
          <a:p>
            <a:pPr>
              <a:buFontTx/>
              <a:buChar char="-"/>
            </a:pPr>
            <a:r>
              <a:rPr lang="sk-SK" dirty="0" smtClean="0"/>
              <a:t>tento dej skončí, keď sa vyrovnajú teplota vody a pokrievky</a:t>
            </a:r>
          </a:p>
          <a:p>
            <a:pPr>
              <a:buFontTx/>
              <a:buChar char="-"/>
            </a:pP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03648" y="260648"/>
            <a:ext cx="7530040" cy="5987752"/>
          </a:xfrm>
        </p:spPr>
        <p:txBody>
          <a:bodyPr/>
          <a:lstStyle/>
          <a:p>
            <a:pPr>
              <a:buNone/>
            </a:pPr>
            <a:r>
              <a:rPr lang="sk-SK" dirty="0" smtClean="0"/>
              <a:t>Pri vyrovnaní teplôt vody, vzduchu s vodou parou a pokrievky dochádza k </a:t>
            </a:r>
            <a:r>
              <a:rPr lang="sk-SK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rovnovážnemu stavu</a:t>
            </a:r>
            <a:r>
              <a:rPr lang="sk-SK" dirty="0" smtClean="0"/>
              <a:t>:</a:t>
            </a:r>
          </a:p>
          <a:p>
            <a:pPr>
              <a:buNone/>
            </a:pPr>
            <a:r>
              <a:rPr lang="sk-SK" dirty="0" smtClean="0"/>
              <a:t>počet molekúl, ktoré sa zmenia na vodnú paru (uniknú z vody do vzduchu) sa rovná počtu molekúl vody, ktoré sa vrátia zo vzduchu do vody</a:t>
            </a:r>
          </a:p>
          <a:p>
            <a:pPr>
              <a:buNone/>
            </a:pPr>
            <a:r>
              <a:rPr lang="sk-SK" dirty="0" smtClean="0"/>
              <a:t>= vzduch je </a:t>
            </a:r>
            <a:r>
              <a:rPr lang="sk-SK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nasýtený</a:t>
            </a:r>
            <a:r>
              <a:rPr lang="sk-SK" dirty="0" smtClean="0"/>
              <a:t> vodnými parami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Vznik rosy (hmly)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Rosa vzniká pri veľkom teplotnom rozdiele medzi dňom a nocou</a:t>
            </a:r>
          </a:p>
          <a:p>
            <a:r>
              <a:rPr lang="sk-SK" dirty="0" smtClean="0"/>
              <a:t>Molekuly vody sa pohybujú vo vzduchu a narážajú do seba, pribežných podmienkach sa od seba odrazia a pohybujú sa ďalej</a:t>
            </a:r>
          </a:p>
          <a:p>
            <a:r>
              <a:rPr lang="sk-SK" dirty="0" smtClean="0"/>
              <a:t>Ak sa vzduch prudko ochladí (napr. v blízkosti studeného skla alebo v prízemných vrstvách vzduchu), molekuly vody sa neodrazia, ale sa spoja a vytvoria kvapku vody</a:t>
            </a:r>
          </a:p>
          <a:p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Rosný bod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Teplota vody, pri ktorej sa začnú tvoriť z vodnej pary kvapky vody</a:t>
            </a:r>
          </a:p>
          <a:p>
            <a:pPr>
              <a:buNone/>
            </a:pPr>
            <a:r>
              <a:rPr lang="sk-SK" dirty="0" smtClean="0"/>
              <a:t>Závisí od:</a:t>
            </a:r>
          </a:p>
          <a:p>
            <a:pPr lvl="2"/>
            <a:r>
              <a:rPr lang="sk-SK" sz="2800" dirty="0" smtClean="0"/>
              <a:t>množstva vodných pár v ovzduší </a:t>
            </a:r>
          </a:p>
          <a:p>
            <a:pPr lvl="2"/>
            <a:r>
              <a:rPr lang="sk-SK" sz="2800" dirty="0" smtClean="0"/>
              <a:t>teploty okolitého prostredia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Destilácia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205336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oddeľovanie kvapalín</a:t>
            </a:r>
          </a:p>
          <a:p>
            <a:r>
              <a:rPr lang="sk-SK" dirty="0" smtClean="0"/>
              <a:t>teplota varu kvapalín je rôzna</a:t>
            </a:r>
          </a:p>
          <a:p>
            <a:r>
              <a:rPr lang="sk-SK" dirty="0" smtClean="0"/>
              <a:t>kvapalina s nižšou teplotou varu sa vyparuje intenzívnejšie </a:t>
            </a:r>
          </a:p>
          <a:p>
            <a:r>
              <a:rPr lang="sk-SK" dirty="0" smtClean="0"/>
              <a:t>para sa odvádza do chladiča, kde sa opäť mení na kvapalinu</a:t>
            </a:r>
          </a:p>
          <a:p>
            <a:r>
              <a:rPr lang="sk-SK" dirty="0" smtClean="0"/>
              <a:t>destilovaná voda, lieh</a:t>
            </a:r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endParaRPr lang="sk-SK" dirty="0" smtClean="0"/>
          </a:p>
          <a:p>
            <a:endParaRPr lang="sk-S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3933056"/>
            <a:ext cx="2880320" cy="249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ástupný symbol päty 6"/>
          <p:cNvSpPr>
            <a:spLocks noGrp="1"/>
          </p:cNvSpPr>
          <p:nvPr>
            <p:ph type="ftr" sz="quarter" idx="11"/>
          </p:nvPr>
        </p:nvSpPr>
        <p:spPr>
          <a:xfrm>
            <a:off x="1331640" y="6305550"/>
            <a:ext cx="7278960" cy="476250"/>
          </a:xfrm>
        </p:spPr>
        <p:txBody>
          <a:bodyPr/>
          <a:lstStyle/>
          <a:p>
            <a:r>
              <a:rPr lang="sk-SK" dirty="0" smtClean="0"/>
              <a:t>Zdroj obrázka: http://www.skolazdomu.sk/page.php/resources/destilacia_destilacny_proces_frakcna_ropy_krakovanie_oktanove_cislo_benzinu_povod_reformacia_ropa_tazba_t_page16.html</a:t>
            </a:r>
            <a:endParaRPr lang="sk-SK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novrat">
  <a:themeElements>
    <a:clrScheme name="Vlastná 2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66A53B"/>
      </a:accent1>
      <a:accent2>
        <a:srgbClr val="446E27"/>
      </a:accent2>
      <a:accent3>
        <a:srgbClr val="BADDA2"/>
      </a:accent3>
      <a:accent4>
        <a:srgbClr val="D1E8C1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212</TotalTime>
  <Words>271</Words>
  <Application>Microsoft Office PowerPoint</Application>
  <PresentationFormat>Prezentácia na obrazovke (4:3)</PresentationFormat>
  <Paragraphs>39</Paragraphs>
  <Slides>7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Slnovrat</vt:lpstr>
      <vt:lpstr>Teplota. Skúmanie premien skupenstva látok</vt:lpstr>
      <vt:lpstr>Prezentácia programu PowerPoint</vt:lpstr>
      <vt:lpstr>Vznik kvapiek vody na pokrievke:</vt:lpstr>
      <vt:lpstr>Prezentácia programu PowerPoint</vt:lpstr>
      <vt:lpstr>Vznik rosy (hmly)</vt:lpstr>
      <vt:lpstr>Rosný bod</vt:lpstr>
      <vt:lpstr>Destilácia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Teplota. Skúmanie premien skupenstva látok</dc:title>
  <dc:creator>milka.rusnak</dc:creator>
  <cp:lastModifiedBy>Guest</cp:lastModifiedBy>
  <cp:revision>17</cp:revision>
  <dcterms:created xsi:type="dcterms:W3CDTF">2013-09-08T19:21:44Z</dcterms:created>
  <dcterms:modified xsi:type="dcterms:W3CDTF">2017-10-23T12:57:52Z</dcterms:modified>
</cp:coreProperties>
</file>