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80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7F"/>
    <a:srgbClr val="D6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>
        <p:scale>
          <a:sx n="80" d="100"/>
          <a:sy n="8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2. 10. 2014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044607" cy="767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04988"/>
            <a:ext cx="4305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dĺžnik 5"/>
          <p:cNvSpPr/>
          <p:nvPr/>
        </p:nvSpPr>
        <p:spPr>
          <a:xfrm>
            <a:off x="2182660" y="604659"/>
            <a:ext cx="4778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7200" b="1" dirty="0">
                <a:solidFill>
                  <a:srgbClr val="AC007F"/>
                </a:solidFill>
              </a:rPr>
              <a:t>REZ   KOCKY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36798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6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0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9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0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5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7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7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0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AC007F"/>
                </a:solidFill>
              </a:rPr>
              <a:t>Zostrojte rez kocky ABCDEFGH rovinou PQR .</a:t>
            </a:r>
            <a:endParaRPr lang="sk-SK" sz="3200" b="1" dirty="0">
              <a:solidFill>
                <a:srgbClr val="AC007F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04988"/>
            <a:ext cx="4305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6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04988"/>
            <a:ext cx="4305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04988"/>
            <a:ext cx="4305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7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4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8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rgbClr val="AC007F"/>
                </a:solidFill>
              </a:rPr>
              <a:t>Zostrojte rez kocky ABCDEFGH rovinou PQR 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5" y="1806892"/>
            <a:ext cx="4301490" cy="324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7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156</Words>
  <Application>Microsoft Office PowerPoint</Application>
  <PresentationFormat>Prezentácia na obrazovke (4:3)</PresentationFormat>
  <Paragraphs>23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Motív Office</vt:lpstr>
      <vt:lpstr>Prezentácia programu PowerPoint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  <vt:lpstr>Zostrojte rez kocky ABCDEFGH rovinou PQR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31</cp:revision>
  <dcterms:created xsi:type="dcterms:W3CDTF">2014-09-30T19:18:52Z</dcterms:created>
  <dcterms:modified xsi:type="dcterms:W3CDTF">2014-10-02T16:24:50Z</dcterms:modified>
</cp:coreProperties>
</file>