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58" r:id="rId9"/>
    <p:sldId id="260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07" autoAdjust="0"/>
  </p:normalViewPr>
  <p:slideViewPr>
    <p:cSldViewPr>
      <p:cViewPr>
        <p:scale>
          <a:sx n="74" d="100"/>
          <a:sy n="74" d="100"/>
        </p:scale>
        <p:origin x="-21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270F-E8C9-454A-AB68-5CD06DE7C36F}" type="datetimeFigureOut">
              <a:rPr lang="sk-SK" smtClean="0"/>
              <a:pPr/>
              <a:t>25. 4. 2017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5F67-2121-402D-B737-10337F38E3F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l.sk/skhist/stavba/plan.ht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dc.sk/stranka/strucny-vyvoj-zeleznicnej-siete-na-slovensku/" TargetMode="External"/><Relationship Id="rId5" Type="http://schemas.openxmlformats.org/officeDocument/2006/relationships/hyperlink" Target="http://mnisek.sk/o-obci/medzivojnove-obdobie.html" TargetMode="External"/><Relationship Id="rId4" Type="http://schemas.openxmlformats.org/officeDocument/2006/relationships/hyperlink" Target="http://www.zsr.sk/slovensky/zeleznicna-dopravna-cesta/marketing/tabulky-tratovych-pomerov/mapa-siete-zsr.html?page_id=92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2243152"/>
          </a:xfrm>
          <a:noFill/>
        </p:spPr>
        <p:txBody>
          <a:bodyPr>
            <a:normAutofit/>
          </a:bodyPr>
          <a:lstStyle/>
          <a:p>
            <a:r>
              <a:rPr lang="sk-SK" b="1" u="sng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Železničná sieť na </a:t>
            </a:r>
            <a:r>
              <a:rPr lang="sk-SK" b="1" u="sng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sk-SK" b="1" u="sng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lovensku koncom 19. storočia</a:t>
            </a:r>
            <a:endParaRPr lang="sk-SK" b="1" u="sng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29388" y="5072050"/>
            <a:ext cx="2714612" cy="1785950"/>
          </a:xfrm>
        </p:spPr>
        <p:txBody>
          <a:bodyPr/>
          <a:lstStyle/>
          <a:p>
            <a:r>
              <a:rPr lang="sk-SK" b="1" u="sng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Michael Lacko </a:t>
            </a:r>
          </a:p>
          <a:p>
            <a:r>
              <a:rPr lang="sk-SK" b="1" u="sng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8.B</a:t>
            </a:r>
            <a:endParaRPr lang="sk-SK" b="1" u="sng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5643578"/>
            <a:ext cx="8501122" cy="10540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      Plán výstavby železníc predložený uhorskému snemu  Viliamom Pauliny Tóthom z roku 1871.</a:t>
            </a:r>
            <a:endParaRPr lang="sk-SK" sz="2400" dirty="0"/>
          </a:p>
        </p:txBody>
      </p:sp>
      <p:pic>
        <p:nvPicPr>
          <p:cNvPr id="14338" name="Picture 2" descr="Výsledok vyhľadávania obrázkov pre dopyt mapa železničnej sieťe na slovensku v 19. storočí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28"/>
            <a:ext cx="8215370" cy="5429288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728" y="5286388"/>
            <a:ext cx="5257808" cy="768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Železničná sieť dnes</a:t>
            </a:r>
            <a:endParaRPr lang="sk-SK" sz="2400" dirty="0"/>
          </a:p>
        </p:txBody>
      </p:sp>
      <p:pic>
        <p:nvPicPr>
          <p:cNvPr id="15362" name="Picture 2" descr="Výsledok vyhľadávania obrázkov pre dopyt mapa železničnej siete slovens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356"/>
            <a:ext cx="8847239" cy="442915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>
                <a:alpha val="56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algn="ctr">
              <a:buNone/>
            </a:pPr>
            <a:r>
              <a:rPr lang="sk-SK" sz="2800" dirty="0" smtClean="0"/>
              <a:t>V prvej polovici 19. storočia bolo na </a:t>
            </a:r>
            <a:r>
              <a:rPr lang="sk-SK" sz="2800" dirty="0"/>
              <a:t>S</a:t>
            </a:r>
            <a:r>
              <a:rPr lang="sk-SK" sz="2800" dirty="0" smtClean="0"/>
              <a:t>lovensku vybudovaných len asi 76 km tratí. Ale po vyrovnaní sa obrovským tempom rozbehla výstavba železníc nielen v Maďarsku, v ktorom bolo v tom čase vybudovaných už vyše 200 km tratí. Ale aj na zaostalejšom Slovensku. K tomu sa výrazne pričinil predstaviteľ Slovenského národného hnutia Viliam Pauliny - Tóth , ktorý sa ako poslanec uhorského snemu niekoľkokrát zaoberal otázkou budovania železníc. </a:t>
            </a:r>
          </a:p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1435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dirty="0" smtClean="0"/>
              <a:t>     Roku 1872 bola dokončená Košicko-bohumínska železnica a Uhorská severná železnica (na Slovensku trate Fiľakovo – Zvolen – Kremnica – Vrútky), roku 1873 nasledovali Uhorská severovýchodná železnica (na </a:t>
            </a:r>
            <a:r>
              <a:rPr lang="sk-SK" sz="3300" dirty="0" smtClean="0"/>
              <a:t>Slovensku</a:t>
            </a:r>
            <a:r>
              <a:rPr lang="sk-SK" dirty="0" smtClean="0"/>
              <a:t> Košice – Čop) a Prešovsko-tarnowská železnica. Napokon sa roku 1874 podarilo dokončiť výstavbu tratí Gemerských priemyselných železníc z Fiľakova cez Rožňavu do Dobšinej s odbočkou Jesenské – Tisovec a Prvej Uhorsko-haličskej železnice (na Slovensku Michaľany – Lupkowský priesmyk). Možno konštatovať, že práve počas krátkeho obdobia medzi rokmi 1867 – 1874 boli vybudované základné obrysy našej dnešnej železničnej siete. </a:t>
            </a:r>
            <a:endParaRPr lang="sk-SK" dirty="0"/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57224" y="5143512"/>
            <a:ext cx="7500990" cy="107157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Výstavba trate Červená Skala – Margecany v roku 1930</a:t>
            </a:r>
            <a:endParaRPr lang="sk-SK" dirty="0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42918"/>
            <a:ext cx="7143800" cy="424804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85786" y="5732473"/>
            <a:ext cx="7972452" cy="1125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i="1" dirty="0" smtClean="0"/>
              <a:t>    </a:t>
            </a:r>
            <a:r>
              <a:rPr lang="sk-SK" sz="2800" dirty="0" smtClean="0"/>
              <a:t>Panoramatický pohľad na bratislavskú hlavnú železničnú stanicu niekedy okolo roku 1890</a:t>
            </a:r>
            <a:endParaRPr lang="sk-SK" sz="2800" dirty="0"/>
          </a:p>
        </p:txBody>
      </p:sp>
      <p:pic>
        <p:nvPicPr>
          <p:cNvPr id="1026" name="Picture 2" descr="http://www.mdc.sk/userfiles/image/V%C3%BDvoj/bratislava_hlavna_stanica_18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3212"/>
            <a:ext cx="7464988" cy="5337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skerville Old Face" pitchFamily="18" charset="0"/>
              </a:rPr>
              <a:t>Zdroje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57800"/>
          </a:xfrm>
        </p:spPr>
        <p:txBody>
          <a:bodyPr/>
          <a:lstStyle/>
          <a:p>
            <a:r>
              <a:rPr lang="sk-SK" dirty="0" smtClean="0">
                <a:hlinkClick r:id="rId3"/>
              </a:rPr>
              <a:t>https://www.rail.sk/skhist/stavba/plan.htm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http://www.zsr.sk/slovensky/zeleznicna-dopravna-cesta/marketing/tabulky-tratovych-pomerov/mapa-siete-zsr.html?page_id=921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http://mnisek.sk/o-obci/medzivojnove-obdobie.html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http://www.mdc.sk/stranka/strucny-vyvoj-zeleznicnej-siete-na-slovensku/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8358246" cy="135732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sk-SK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Ďakujem za pozornosť</a:t>
            </a:r>
            <a:endParaRPr lang="sk-SK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141</Words>
  <Application>Microsoft Office PowerPoint</Application>
  <PresentationFormat>Prezentácia na obrazovke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Železničná sieť na Slovensku koncom 19. storočia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admin</dc:creator>
  <cp:lastModifiedBy>Raduz</cp:lastModifiedBy>
  <cp:revision>11</cp:revision>
  <dcterms:created xsi:type="dcterms:W3CDTF">2017-04-05T08:57:20Z</dcterms:created>
  <dcterms:modified xsi:type="dcterms:W3CDTF">2017-04-25T17:34:40Z</dcterms:modified>
</cp:coreProperties>
</file>