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2" r:id="rId8"/>
    <p:sldId id="260" r:id="rId9"/>
    <p:sldId id="261" r:id="rId10"/>
    <p:sldId id="264" r:id="rId11"/>
    <p:sldId id="263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CF91C3-C307-4AC2-9018-D2FA3DD8E7C9}" type="datetimeFigureOut">
              <a:rPr lang="sk-SK" smtClean="0"/>
              <a:t>03.07.2018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01A1CF6-8B74-4E3D-A54B-FE9166EA91E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91C3-C307-4AC2-9018-D2FA3DD8E7C9}" type="datetimeFigureOut">
              <a:rPr lang="sk-SK" smtClean="0"/>
              <a:t>03.07.2018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F6-8B74-4E3D-A54B-FE9166EA91E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91C3-C307-4AC2-9018-D2FA3DD8E7C9}" type="datetimeFigureOut">
              <a:rPr lang="sk-SK" smtClean="0"/>
              <a:t>03.07.2018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F6-8B74-4E3D-A54B-FE9166EA91E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CF91C3-C307-4AC2-9018-D2FA3DD8E7C9}" type="datetimeFigureOut">
              <a:rPr lang="sk-SK" smtClean="0"/>
              <a:t>03.07.2018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1A1CF6-8B74-4E3D-A54B-FE9166EA91E9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ECF91C3-C307-4AC2-9018-D2FA3DD8E7C9}" type="datetimeFigureOut">
              <a:rPr lang="sk-SK" smtClean="0"/>
              <a:t>03.07.2018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01A1CF6-8B74-4E3D-A54B-FE9166EA91E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91C3-C307-4AC2-9018-D2FA3DD8E7C9}" type="datetimeFigureOut">
              <a:rPr lang="sk-SK" smtClean="0"/>
              <a:t>03.07.2018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F6-8B74-4E3D-A54B-FE9166EA91E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91C3-C307-4AC2-9018-D2FA3DD8E7C9}" type="datetimeFigureOut">
              <a:rPr lang="sk-SK" smtClean="0"/>
              <a:t>03.07.2018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F6-8B74-4E3D-A54B-FE9166EA91E9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CF91C3-C307-4AC2-9018-D2FA3DD8E7C9}" type="datetimeFigureOut">
              <a:rPr lang="sk-SK" smtClean="0"/>
              <a:t>03.07.2018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1A1CF6-8B74-4E3D-A54B-FE9166EA91E9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91C3-C307-4AC2-9018-D2FA3DD8E7C9}" type="datetimeFigureOut">
              <a:rPr lang="sk-SK" smtClean="0"/>
              <a:t>03.07.2018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F6-8B74-4E3D-A54B-FE9166EA91E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CF91C3-C307-4AC2-9018-D2FA3DD8E7C9}" type="datetimeFigureOut">
              <a:rPr lang="sk-SK" smtClean="0"/>
              <a:t>03.07.2018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1A1CF6-8B74-4E3D-A54B-FE9166EA91E9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CF91C3-C307-4AC2-9018-D2FA3DD8E7C9}" type="datetimeFigureOut">
              <a:rPr lang="sk-SK" smtClean="0"/>
              <a:t>03.07.2018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1A1CF6-8B74-4E3D-A54B-FE9166EA91E9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CF91C3-C307-4AC2-9018-D2FA3DD8E7C9}" type="datetimeFigureOut">
              <a:rPr lang="sk-SK" smtClean="0"/>
              <a:t>03.07.2018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1A1CF6-8B74-4E3D-A54B-FE9166EA91E9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FF0000"/>
                </a:solidFill>
                <a:latin typeface="AR HERMANN" pitchFamily="2" charset="0"/>
              </a:rPr>
              <a:t>Nástenky- jeseň</a:t>
            </a:r>
            <a:endParaRPr lang="sk-SK" sz="3600" dirty="0">
              <a:solidFill>
                <a:srgbClr val="FF0000"/>
              </a:solidFill>
              <a:latin typeface="AR HERMANN" pitchFamily="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>
                <a:solidFill>
                  <a:schemeClr val="tx1"/>
                </a:solidFill>
              </a:rPr>
              <a:t>Zdroj: </a:t>
            </a:r>
            <a:r>
              <a:rPr lang="sk-SK" sz="2000" dirty="0" err="1" smtClean="0">
                <a:solidFill>
                  <a:schemeClr val="tx1"/>
                </a:solidFill>
              </a:rPr>
              <a:t>Pinterest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di48KnKB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556792"/>
            <a:ext cx="4680520" cy="396044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cad54d543979ed4a0aa9d32d31e2add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3" y="2608262"/>
            <a:ext cx="2922810" cy="326901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ef5f52e65015465e649a0e7be5b2df1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50753" y="1600200"/>
            <a:ext cx="2680494" cy="48736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ca18272ccf234f46fa9dd2d49fc186c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04950" y="2022475"/>
            <a:ext cx="5372100" cy="40290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imag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2564904"/>
            <a:ext cx="3600400" cy="280831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Spracovala: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PaedDr. Michaela </a:t>
            </a:r>
            <a:r>
              <a:rPr lang="sk-SK" smtClean="0"/>
              <a:t>Vráblová</a:t>
            </a:r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4cfd3736da4c91155c8eaa886a3a395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66458" y="1600200"/>
            <a:ext cx="3249083" cy="48736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zana3-page000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10085" y="1600200"/>
            <a:ext cx="3761829" cy="48736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zana t-page000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10085" y="1600200"/>
            <a:ext cx="3761829" cy="48736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247f21749123d9dc8b4503033cb6b380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56897" y="1600200"/>
            <a:ext cx="4268206" cy="48736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865a8ce4a1f81403571828d942ae1bb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33650" y="1641475"/>
            <a:ext cx="3314700" cy="47910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a7053c923f476cdf80e27fd26e18c29b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68741" y="1600200"/>
            <a:ext cx="3444517" cy="48736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c5f31b55dd77d2c15f2af1819cf62bd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41916" y="1600200"/>
            <a:ext cx="6498167" cy="48736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f0d098c42edbe280e9f81b4565e696d9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7" y="1772816"/>
            <a:ext cx="4078206" cy="470100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</TotalTime>
  <Words>11</Words>
  <Application>Microsoft Office PowerPoint</Application>
  <PresentationFormat>Prezentácia na obrazovke (4:3)</PresentationFormat>
  <Paragraphs>4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Arkáda</vt:lpstr>
      <vt:lpstr>Nástenky- jeseň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Spracovala: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Nástenky- jeseň</dc:title>
  <dc:creator>Miška Vrablová</dc:creator>
  <cp:lastModifiedBy>Miška Vrablová</cp:lastModifiedBy>
  <cp:revision>1</cp:revision>
  <dcterms:created xsi:type="dcterms:W3CDTF">2018-07-03T17:03:40Z</dcterms:created>
  <dcterms:modified xsi:type="dcterms:W3CDTF">2018-07-03T17:08:58Z</dcterms:modified>
</cp:coreProperties>
</file>