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9" r:id="rId5"/>
    <p:sldId id="275" r:id="rId6"/>
    <p:sldId id="273" r:id="rId7"/>
    <p:sldId id="262" r:id="rId8"/>
    <p:sldId id="264" r:id="rId9"/>
    <p:sldId id="277" r:id="rId10"/>
    <p:sldId id="263" r:id="rId11"/>
    <p:sldId id="269" r:id="rId12"/>
    <p:sldId id="260" r:id="rId13"/>
    <p:sldId id="267" r:id="rId14"/>
    <p:sldId id="265" r:id="rId15"/>
    <p:sldId id="278" r:id="rId16"/>
    <p:sldId id="257" r:id="rId17"/>
    <p:sldId id="271" r:id="rId18"/>
    <p:sldId id="268" r:id="rId19"/>
    <p:sldId id="272" r:id="rId20"/>
    <p:sldId id="261" r:id="rId21"/>
    <p:sldId id="270" r:id="rId22"/>
    <p:sldId id="274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Poznávačka</a:t>
            </a:r>
            <a:r>
              <a:rPr lang="sk-SK" dirty="0"/>
              <a:t>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2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0" t="27907" r="18718" b="31754"/>
          <a:stretch/>
        </p:blipFill>
        <p:spPr bwMode="auto">
          <a:xfrm>
            <a:off x="0" y="1988840"/>
            <a:ext cx="9144000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81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9938" name="Picture 2" descr="Výsledok vyh&amp;lcaron;adávania obrázkov pre dopyt rosni&amp;ccaron;ka"/>
          <p:cNvPicPr>
            <a:picLocks noChangeAspect="1" noChangeArrowheads="1"/>
          </p:cNvPicPr>
          <p:nvPr/>
        </p:nvPicPr>
        <p:blipFill>
          <a:blip r:embed="rId2" cstate="print"/>
          <a:srcRect l="14667" t="10000" r="22667" b="10000"/>
          <a:stretch>
            <a:fillRect/>
          </a:stretch>
        </p:blipFill>
        <p:spPr bwMode="auto">
          <a:xfrm>
            <a:off x="1403648" y="1461791"/>
            <a:ext cx="6336704" cy="5392939"/>
          </a:xfrm>
          <a:prstGeom prst="rect">
            <a:avLst/>
          </a:prstGeom>
          <a:noFill/>
        </p:spPr>
      </p:pic>
      <p:sp>
        <p:nvSpPr>
          <p:cNvPr id="39944" name="AutoShape 8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614488"/>
            <a:ext cx="600075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14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10" descr="motolica pečeňová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026931" cy="31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01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40" name="Picture 4" descr="Výsledok vyh&amp;lcaron;adávania obrázkov pre dopyt ropucha zelen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64703"/>
            <a:ext cx="6984776" cy="5560955"/>
          </a:xfrm>
          <a:prstGeom prst="rect">
            <a:avLst/>
          </a:prstGeom>
          <a:noFill/>
        </p:spPr>
      </p:pic>
      <p:sp>
        <p:nvSpPr>
          <p:cNvPr id="39944" name="AutoShape 8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614488"/>
            <a:ext cx="600075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14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Výsledok vyh&amp;lcaron;adávania obrázkov pre dopyt mlok hrebenat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88" y="1124744"/>
            <a:ext cx="7274768" cy="4910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1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Slizniak Karpatský - poľovnícka fotografia, fotka, poľovnícke foto #125242  - LovuZdar.sk by DOD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41376"/>
            <a:ext cx="748883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8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7" descr="Komu ide o život v bystrinách? | Nový Č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15381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79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raja elektrick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83356"/>
            <a:ext cx="7363544" cy="5105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782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42" name="Picture 6" descr="Výsledok vyh&amp;lcaron;adávania obrázkov pre dopyt skokan hnedý"/>
          <p:cNvPicPr>
            <a:picLocks noChangeAspect="1" noChangeArrowheads="1"/>
          </p:cNvPicPr>
          <p:nvPr/>
        </p:nvPicPr>
        <p:blipFill>
          <a:blip r:embed="rId2" cstate="print"/>
          <a:srcRect l="12698" t="25121" r="20000" b="9179"/>
          <a:stretch>
            <a:fillRect/>
          </a:stretch>
        </p:blipFill>
        <p:spPr bwMode="auto">
          <a:xfrm>
            <a:off x="419839" y="1558120"/>
            <a:ext cx="8208912" cy="5266094"/>
          </a:xfrm>
          <a:prstGeom prst="rect">
            <a:avLst/>
          </a:prstGeom>
          <a:noFill/>
        </p:spPr>
      </p:pic>
      <p:sp>
        <p:nvSpPr>
          <p:cNvPr id="39944" name="AutoShape 8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614488"/>
            <a:ext cx="600075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14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Picture 26" descr="Výsledok vyh&amp;lcaron;adávania obrázkov pre dopyt pstruh poto&amp;ccaron;ný"/>
          <p:cNvPicPr>
            <a:picLocks noChangeAspect="1" noChangeArrowheads="1"/>
          </p:cNvPicPr>
          <p:nvPr/>
        </p:nvPicPr>
        <p:blipFill rotWithShape="1">
          <a:blip r:embed="rId2" cstate="print"/>
          <a:srcRect l="8894" t="22930" r="12828" b="15924"/>
          <a:stretch/>
        </p:blipFill>
        <p:spPr bwMode="auto">
          <a:xfrm>
            <a:off x="611560" y="1772816"/>
            <a:ext cx="7976382" cy="4680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19" descr="sépia obyčajná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13928" r="3357"/>
          <a:stretch>
            <a:fillRect/>
          </a:stretch>
        </p:blipFill>
        <p:spPr bwMode="auto">
          <a:xfrm>
            <a:off x="1115616" y="1518549"/>
            <a:ext cx="6913016" cy="480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79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Ascaris_adult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7598"/>
            <a:ext cx="7007438" cy="559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2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9944" name="AutoShape 8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614488"/>
            <a:ext cx="600075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4" name="Picture 10" descr="Tůňky pro kuňky: Proč žába s oranžovým bříškem mizí z naší… | iReceptář.c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10834" r="23896" b="5665"/>
          <a:stretch/>
        </p:blipFill>
        <p:spPr bwMode="auto">
          <a:xfrm>
            <a:off x="1720991" y="1484784"/>
            <a:ext cx="5906050" cy="52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latimé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684041" cy="356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80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Nahuby.sk - Fotografia - slimák pásikavý Cepaea vindobonen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405"/>
            <a:ext cx="7344816" cy="52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16" descr="pásomnica dlh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5"/>
          <a:stretch>
            <a:fillRect/>
          </a:stretch>
        </p:blipFill>
        <p:spPr bwMode="auto">
          <a:xfrm>
            <a:off x="323850" y="1053341"/>
            <a:ext cx="8424614" cy="542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30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7" t="10896" r="29565"/>
          <a:stretch/>
        </p:blipFill>
        <p:spPr bwMode="auto">
          <a:xfrm>
            <a:off x="1259632" y="679353"/>
            <a:ext cx="6372665" cy="61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jese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937983" cy="2865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1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2" descr="pijavica konská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72" y="1196752"/>
            <a:ext cx="7039654" cy="550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95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9944" name="AutoShape 8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614488"/>
            <a:ext cx="600075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6" name="Picture 2" descr="Salamandra škvrnitá má 26x viac DNA ako človek a ďalšie zaujímavos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37851" cy="4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Nahuby.sk - Fotografia - škľabka veľká Anodonta cygn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18424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924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Prezentácia na obrazovke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Office</vt:lpstr>
      <vt:lpstr>Poznávačka 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3</cp:revision>
  <dcterms:created xsi:type="dcterms:W3CDTF">2020-11-24T06:16:17Z</dcterms:created>
  <dcterms:modified xsi:type="dcterms:W3CDTF">2020-11-24T06:45:32Z</dcterms:modified>
</cp:coreProperties>
</file>