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6" r:id="rId2"/>
    <p:sldId id="257" r:id="rId3"/>
    <p:sldId id="258" r:id="rId4"/>
    <p:sldId id="259" r:id="rId5"/>
    <p:sldId id="261" r:id="rId6"/>
    <p:sldId id="271" r:id="rId7"/>
    <p:sldId id="260" r:id="rId8"/>
    <p:sldId id="262" r:id="rId9"/>
    <p:sldId id="269" r:id="rId10"/>
    <p:sldId id="268" r:id="rId11"/>
    <p:sldId id="270" r:id="rId12"/>
    <p:sldId id="263" r:id="rId13"/>
    <p:sldId id="272" r:id="rId14"/>
    <p:sldId id="274" r:id="rId15"/>
    <p:sldId id="264" r:id="rId16"/>
    <p:sldId id="273" r:id="rId17"/>
    <p:sldId id="265" r:id="rId18"/>
    <p:sldId id="266" r:id="rId19"/>
    <p:sldId id="267"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5E0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92" autoAdjust="0"/>
    <p:restoredTop sz="89610" autoAdjust="0"/>
  </p:normalViewPr>
  <p:slideViewPr>
    <p:cSldViewPr snapToGrid="0">
      <p:cViewPr varScale="1">
        <p:scale>
          <a:sx n="64" d="100"/>
          <a:sy n="64" d="100"/>
        </p:scale>
        <p:origin x="96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E7CC7F9-2A2C-4D2A-ADAB-E0B40B249FA1}"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E89FAF62-90BF-4369-99C9-9D85E0658E8F}">
      <dgm:prSet/>
      <dgm:spPr/>
      <dgm:t>
        <a:bodyPr/>
        <a:lstStyle/>
        <a:p>
          <a:r>
            <a:rPr lang="sk-SK"/>
            <a:t>Výbuch</a:t>
          </a:r>
          <a:endParaRPr lang="en-US"/>
        </a:p>
      </dgm:t>
    </dgm:pt>
    <dgm:pt modelId="{CD99E89C-51F2-41A1-9831-A252FA041D62}" type="parTrans" cxnId="{19D2E1C9-9FE6-44B6-B0FB-E3AC8DECD95B}">
      <dgm:prSet/>
      <dgm:spPr/>
      <dgm:t>
        <a:bodyPr/>
        <a:lstStyle/>
        <a:p>
          <a:endParaRPr lang="en-US"/>
        </a:p>
      </dgm:t>
    </dgm:pt>
    <dgm:pt modelId="{10CF9D5B-A7B5-48E4-988A-2E144BB2012A}" type="sibTrans" cxnId="{19D2E1C9-9FE6-44B6-B0FB-E3AC8DECD95B}">
      <dgm:prSet/>
      <dgm:spPr/>
      <dgm:t>
        <a:bodyPr/>
        <a:lstStyle/>
        <a:p>
          <a:endParaRPr lang="en-US"/>
        </a:p>
      </dgm:t>
    </dgm:pt>
    <dgm:pt modelId="{C50DF3BE-03C8-4942-9713-5B8953051A63}">
      <dgm:prSet/>
      <dgm:spPr/>
      <dgm:t>
        <a:bodyPr/>
        <a:lstStyle/>
        <a:p>
          <a:r>
            <a:rPr lang="sk-SK"/>
            <a:t>Podmienky chemického výbuchu</a:t>
          </a:r>
          <a:endParaRPr lang="en-US"/>
        </a:p>
      </dgm:t>
    </dgm:pt>
    <dgm:pt modelId="{81AE04D5-B651-4E11-BCD1-B066D99003BF}" type="parTrans" cxnId="{06F773D0-3BBB-401A-9AA3-F27AF92D1577}">
      <dgm:prSet/>
      <dgm:spPr/>
      <dgm:t>
        <a:bodyPr/>
        <a:lstStyle/>
        <a:p>
          <a:endParaRPr lang="en-US"/>
        </a:p>
      </dgm:t>
    </dgm:pt>
    <dgm:pt modelId="{AB3D62AB-4A40-4563-8AEF-9AE02AAF5EF3}" type="sibTrans" cxnId="{06F773D0-3BBB-401A-9AA3-F27AF92D1577}">
      <dgm:prSet/>
      <dgm:spPr/>
      <dgm:t>
        <a:bodyPr/>
        <a:lstStyle/>
        <a:p>
          <a:endParaRPr lang="en-US"/>
        </a:p>
      </dgm:t>
    </dgm:pt>
    <dgm:pt modelId="{0C0830FE-710C-4991-996C-4D64114EE490}">
      <dgm:prSet/>
      <dgm:spPr/>
      <dgm:t>
        <a:bodyPr/>
        <a:lstStyle/>
        <a:p>
          <a:r>
            <a:rPr lang="sk-SK"/>
            <a:t>Druhy výbušnej premeny</a:t>
          </a:r>
          <a:endParaRPr lang="en-US"/>
        </a:p>
      </dgm:t>
    </dgm:pt>
    <dgm:pt modelId="{80A8EEFE-0C8D-401C-BA31-D70B8FA972FA}" type="parTrans" cxnId="{203CF478-2820-48EF-95A7-D1C40B582621}">
      <dgm:prSet/>
      <dgm:spPr/>
      <dgm:t>
        <a:bodyPr/>
        <a:lstStyle/>
        <a:p>
          <a:endParaRPr lang="en-US"/>
        </a:p>
      </dgm:t>
    </dgm:pt>
    <dgm:pt modelId="{6F323FB9-CC02-4FC4-92CE-8F7517F2B408}" type="sibTrans" cxnId="{203CF478-2820-48EF-95A7-D1C40B582621}">
      <dgm:prSet/>
      <dgm:spPr/>
      <dgm:t>
        <a:bodyPr/>
        <a:lstStyle/>
        <a:p>
          <a:endParaRPr lang="en-US"/>
        </a:p>
      </dgm:t>
    </dgm:pt>
    <dgm:pt modelId="{16F37B0C-B145-46DC-8C07-6417C88B8417}">
      <dgm:prSet/>
      <dgm:spPr/>
      <dgm:t>
        <a:bodyPr/>
        <a:lstStyle/>
        <a:p>
          <a:r>
            <a:rPr lang="sk-SK" dirty="0"/>
            <a:t>Výbušniny</a:t>
          </a:r>
          <a:endParaRPr lang="en-US" dirty="0"/>
        </a:p>
      </dgm:t>
    </dgm:pt>
    <dgm:pt modelId="{3226D5A7-D944-4C74-AF04-A00DEDFA5622}" type="parTrans" cxnId="{90F5AB8C-C361-42E3-925A-8DC65139D26A}">
      <dgm:prSet/>
      <dgm:spPr/>
      <dgm:t>
        <a:bodyPr/>
        <a:lstStyle/>
        <a:p>
          <a:endParaRPr lang="en-US"/>
        </a:p>
      </dgm:t>
    </dgm:pt>
    <dgm:pt modelId="{83306147-69D7-45F2-AE85-C262AD79AB01}" type="sibTrans" cxnId="{90F5AB8C-C361-42E3-925A-8DC65139D26A}">
      <dgm:prSet/>
      <dgm:spPr/>
      <dgm:t>
        <a:bodyPr/>
        <a:lstStyle/>
        <a:p>
          <a:endParaRPr lang="en-US"/>
        </a:p>
      </dgm:t>
    </dgm:pt>
    <dgm:pt modelId="{D0227591-CAF4-4086-BE2D-99C9F4924E42}">
      <dgm:prSet/>
      <dgm:spPr/>
      <dgm:t>
        <a:bodyPr/>
        <a:lstStyle/>
        <a:p>
          <a:r>
            <a:rPr lang="sk-SK"/>
            <a:t>Rozdelenie výbušnín</a:t>
          </a:r>
          <a:endParaRPr lang="en-US"/>
        </a:p>
      </dgm:t>
    </dgm:pt>
    <dgm:pt modelId="{555FFE9E-E4E9-44EB-8898-7F5802F53697}" type="parTrans" cxnId="{48710E63-6988-4F43-8231-BDB0A3E1E219}">
      <dgm:prSet/>
      <dgm:spPr/>
      <dgm:t>
        <a:bodyPr/>
        <a:lstStyle/>
        <a:p>
          <a:endParaRPr lang="en-US"/>
        </a:p>
      </dgm:t>
    </dgm:pt>
    <dgm:pt modelId="{D54C8F92-5C48-4278-BFF4-7797533E43F0}" type="sibTrans" cxnId="{48710E63-6988-4F43-8231-BDB0A3E1E219}">
      <dgm:prSet/>
      <dgm:spPr/>
      <dgm:t>
        <a:bodyPr/>
        <a:lstStyle/>
        <a:p>
          <a:endParaRPr lang="en-US"/>
        </a:p>
      </dgm:t>
    </dgm:pt>
    <dgm:pt modelId="{45D53509-E36B-4963-951E-9012910231BD}">
      <dgm:prSet/>
      <dgm:spPr/>
      <dgm:t>
        <a:bodyPr/>
        <a:lstStyle/>
        <a:p>
          <a:r>
            <a:rPr lang="sk-SK"/>
            <a:t>Ženijné náloživo</a:t>
          </a:r>
          <a:endParaRPr lang="en-US"/>
        </a:p>
      </dgm:t>
    </dgm:pt>
    <dgm:pt modelId="{CBD42211-0DDF-4AF9-B9C9-DB04A857A6B1}" type="parTrans" cxnId="{AB774365-8728-4C49-B186-C263B3EE5BCC}">
      <dgm:prSet/>
      <dgm:spPr/>
      <dgm:t>
        <a:bodyPr/>
        <a:lstStyle/>
        <a:p>
          <a:endParaRPr lang="en-US"/>
        </a:p>
      </dgm:t>
    </dgm:pt>
    <dgm:pt modelId="{A4940A09-B857-49C8-94A7-925D380EE4CA}" type="sibTrans" cxnId="{AB774365-8728-4C49-B186-C263B3EE5BCC}">
      <dgm:prSet/>
      <dgm:spPr/>
      <dgm:t>
        <a:bodyPr/>
        <a:lstStyle/>
        <a:p>
          <a:endParaRPr lang="en-US"/>
        </a:p>
      </dgm:t>
    </dgm:pt>
    <dgm:pt modelId="{4AE7FE40-BD44-48C9-8DBB-B6E32CA13CC0}">
      <dgm:prSet/>
      <dgm:spPr/>
      <dgm:t>
        <a:bodyPr/>
        <a:lstStyle/>
        <a:p>
          <a:r>
            <a:rPr lang="sk-SK"/>
            <a:t>Nálože</a:t>
          </a:r>
          <a:endParaRPr lang="en-US"/>
        </a:p>
      </dgm:t>
    </dgm:pt>
    <dgm:pt modelId="{71FD8C0C-32CF-47D2-A795-AED2CD557F24}" type="parTrans" cxnId="{43C94027-E9FE-4784-B900-E399141F2AB0}">
      <dgm:prSet/>
      <dgm:spPr/>
      <dgm:t>
        <a:bodyPr/>
        <a:lstStyle/>
        <a:p>
          <a:endParaRPr lang="en-US"/>
        </a:p>
      </dgm:t>
    </dgm:pt>
    <dgm:pt modelId="{AD3CC1ED-6CF7-4CB4-AB5D-5241275470C0}" type="sibTrans" cxnId="{43C94027-E9FE-4784-B900-E399141F2AB0}">
      <dgm:prSet/>
      <dgm:spPr/>
      <dgm:t>
        <a:bodyPr/>
        <a:lstStyle/>
        <a:p>
          <a:endParaRPr lang="en-US"/>
        </a:p>
      </dgm:t>
    </dgm:pt>
    <dgm:pt modelId="{F01E2A8B-05E3-411D-82BC-EEC552155D8A}">
      <dgm:prSet/>
      <dgm:spPr/>
      <dgm:t>
        <a:bodyPr/>
        <a:lstStyle/>
        <a:p>
          <a:r>
            <a:rPr lang="sk-SK" dirty="0"/>
            <a:t>Bezpečnostné opatrenia pri trhacích prácach</a:t>
          </a:r>
          <a:endParaRPr lang="en-US" dirty="0"/>
        </a:p>
      </dgm:t>
    </dgm:pt>
    <dgm:pt modelId="{9005067B-C109-416B-BDFC-81B7183C471D}" type="parTrans" cxnId="{879613A7-3069-448B-BAF3-AE7BB3A57C00}">
      <dgm:prSet/>
      <dgm:spPr/>
      <dgm:t>
        <a:bodyPr/>
        <a:lstStyle/>
        <a:p>
          <a:endParaRPr lang="en-US"/>
        </a:p>
      </dgm:t>
    </dgm:pt>
    <dgm:pt modelId="{7F9EAB87-1134-4B24-8AC3-98E60EB54F40}" type="sibTrans" cxnId="{879613A7-3069-448B-BAF3-AE7BB3A57C00}">
      <dgm:prSet/>
      <dgm:spPr/>
      <dgm:t>
        <a:bodyPr/>
        <a:lstStyle/>
        <a:p>
          <a:endParaRPr lang="en-US"/>
        </a:p>
      </dgm:t>
    </dgm:pt>
    <dgm:pt modelId="{5B68C67C-63CE-41AE-8604-9D7312C7D170}">
      <dgm:prSet/>
      <dgm:spPr/>
      <dgm:t>
        <a:bodyPr/>
        <a:lstStyle/>
        <a:p>
          <a:r>
            <a:rPr lang="sk-SK" dirty="0"/>
            <a:t>Vlastnosti výbušnín</a:t>
          </a:r>
          <a:endParaRPr lang="en-US" dirty="0"/>
        </a:p>
      </dgm:t>
    </dgm:pt>
    <dgm:pt modelId="{5B539CFE-0240-415F-AF0A-C8A5AD8064FF}" type="parTrans" cxnId="{E68EA2FE-DC90-4384-B6BB-0F8ED94007A9}">
      <dgm:prSet/>
      <dgm:spPr/>
      <dgm:t>
        <a:bodyPr/>
        <a:lstStyle/>
        <a:p>
          <a:endParaRPr lang="sk-SK"/>
        </a:p>
      </dgm:t>
    </dgm:pt>
    <dgm:pt modelId="{D5F93548-CB58-4E87-AC5F-FABBCDB5857A}" type="sibTrans" cxnId="{E68EA2FE-DC90-4384-B6BB-0F8ED94007A9}">
      <dgm:prSet/>
      <dgm:spPr/>
      <dgm:t>
        <a:bodyPr/>
        <a:lstStyle/>
        <a:p>
          <a:endParaRPr lang="sk-SK"/>
        </a:p>
      </dgm:t>
    </dgm:pt>
    <dgm:pt modelId="{BD9E44C1-B349-4392-BBCE-344C9E237EA1}" type="pres">
      <dgm:prSet presAssocID="{0E7CC7F9-2A2C-4D2A-ADAB-E0B40B249FA1}" presName="linear" presStyleCnt="0">
        <dgm:presLayoutVars>
          <dgm:animLvl val="lvl"/>
          <dgm:resizeHandles val="exact"/>
        </dgm:presLayoutVars>
      </dgm:prSet>
      <dgm:spPr/>
    </dgm:pt>
    <dgm:pt modelId="{57BA1401-4927-4329-BAE2-9A4716C4C849}" type="pres">
      <dgm:prSet presAssocID="{E89FAF62-90BF-4369-99C9-9D85E0658E8F}" presName="parentText" presStyleLbl="node1" presStyleIdx="0" presStyleCnt="9">
        <dgm:presLayoutVars>
          <dgm:chMax val="0"/>
          <dgm:bulletEnabled val="1"/>
        </dgm:presLayoutVars>
      </dgm:prSet>
      <dgm:spPr/>
    </dgm:pt>
    <dgm:pt modelId="{3A17DEB2-FCF2-48B9-839B-EE3C715C9FC4}" type="pres">
      <dgm:prSet presAssocID="{10CF9D5B-A7B5-48E4-988A-2E144BB2012A}" presName="spacer" presStyleCnt="0"/>
      <dgm:spPr/>
    </dgm:pt>
    <dgm:pt modelId="{E80C65BE-1EEE-42EF-B702-5FC6E2E423F8}" type="pres">
      <dgm:prSet presAssocID="{C50DF3BE-03C8-4942-9713-5B8953051A63}" presName="parentText" presStyleLbl="node1" presStyleIdx="1" presStyleCnt="9">
        <dgm:presLayoutVars>
          <dgm:chMax val="0"/>
          <dgm:bulletEnabled val="1"/>
        </dgm:presLayoutVars>
      </dgm:prSet>
      <dgm:spPr/>
    </dgm:pt>
    <dgm:pt modelId="{27620DA4-5EFA-48D3-921C-FD84622A7B1D}" type="pres">
      <dgm:prSet presAssocID="{AB3D62AB-4A40-4563-8AEF-9AE02AAF5EF3}" presName="spacer" presStyleCnt="0"/>
      <dgm:spPr/>
    </dgm:pt>
    <dgm:pt modelId="{6338E152-B8C0-44E0-A4EB-3C56F3CAD26D}" type="pres">
      <dgm:prSet presAssocID="{0C0830FE-710C-4991-996C-4D64114EE490}" presName="parentText" presStyleLbl="node1" presStyleIdx="2" presStyleCnt="9">
        <dgm:presLayoutVars>
          <dgm:chMax val="0"/>
          <dgm:bulletEnabled val="1"/>
        </dgm:presLayoutVars>
      </dgm:prSet>
      <dgm:spPr/>
    </dgm:pt>
    <dgm:pt modelId="{BA1AD644-E15E-4B47-85E6-981512FA3F50}" type="pres">
      <dgm:prSet presAssocID="{6F323FB9-CC02-4FC4-92CE-8F7517F2B408}" presName="spacer" presStyleCnt="0"/>
      <dgm:spPr/>
    </dgm:pt>
    <dgm:pt modelId="{856EE0AF-FA3D-45CF-97CB-7FB11C90FE54}" type="pres">
      <dgm:prSet presAssocID="{16F37B0C-B145-46DC-8C07-6417C88B8417}" presName="parentText" presStyleLbl="node1" presStyleIdx="3" presStyleCnt="9">
        <dgm:presLayoutVars>
          <dgm:chMax val="0"/>
          <dgm:bulletEnabled val="1"/>
        </dgm:presLayoutVars>
      </dgm:prSet>
      <dgm:spPr/>
    </dgm:pt>
    <dgm:pt modelId="{C7CEA781-5D48-4C19-814A-6D95B26BBC3F}" type="pres">
      <dgm:prSet presAssocID="{83306147-69D7-45F2-AE85-C262AD79AB01}" presName="spacer" presStyleCnt="0"/>
      <dgm:spPr/>
    </dgm:pt>
    <dgm:pt modelId="{89ED2877-8AC2-4AE6-9BD2-6485587D20CF}" type="pres">
      <dgm:prSet presAssocID="{5B68C67C-63CE-41AE-8604-9D7312C7D170}" presName="parentText" presStyleLbl="node1" presStyleIdx="4" presStyleCnt="9">
        <dgm:presLayoutVars>
          <dgm:chMax val="0"/>
          <dgm:bulletEnabled val="1"/>
        </dgm:presLayoutVars>
      </dgm:prSet>
      <dgm:spPr/>
    </dgm:pt>
    <dgm:pt modelId="{D1A8F0E2-FAD0-4EEF-8BA0-8FE3E9634C6C}" type="pres">
      <dgm:prSet presAssocID="{D5F93548-CB58-4E87-AC5F-FABBCDB5857A}" presName="spacer" presStyleCnt="0"/>
      <dgm:spPr/>
    </dgm:pt>
    <dgm:pt modelId="{85C067F9-BFD4-4D6C-A25F-6882FFF9EE71}" type="pres">
      <dgm:prSet presAssocID="{D0227591-CAF4-4086-BE2D-99C9F4924E42}" presName="parentText" presStyleLbl="node1" presStyleIdx="5" presStyleCnt="9">
        <dgm:presLayoutVars>
          <dgm:chMax val="0"/>
          <dgm:bulletEnabled val="1"/>
        </dgm:presLayoutVars>
      </dgm:prSet>
      <dgm:spPr/>
    </dgm:pt>
    <dgm:pt modelId="{DB6B6C6D-302F-4070-852A-C330FAE9440A}" type="pres">
      <dgm:prSet presAssocID="{D54C8F92-5C48-4278-BFF4-7797533E43F0}" presName="spacer" presStyleCnt="0"/>
      <dgm:spPr/>
    </dgm:pt>
    <dgm:pt modelId="{005924C8-E49B-4949-BDDE-72F5B439D85D}" type="pres">
      <dgm:prSet presAssocID="{45D53509-E36B-4963-951E-9012910231BD}" presName="parentText" presStyleLbl="node1" presStyleIdx="6" presStyleCnt="9">
        <dgm:presLayoutVars>
          <dgm:chMax val="0"/>
          <dgm:bulletEnabled val="1"/>
        </dgm:presLayoutVars>
      </dgm:prSet>
      <dgm:spPr/>
    </dgm:pt>
    <dgm:pt modelId="{456569A5-8C1C-4876-B905-7E418675292C}" type="pres">
      <dgm:prSet presAssocID="{A4940A09-B857-49C8-94A7-925D380EE4CA}" presName="spacer" presStyleCnt="0"/>
      <dgm:spPr/>
    </dgm:pt>
    <dgm:pt modelId="{5D154D4A-92A5-438C-A73C-63FE86ADF267}" type="pres">
      <dgm:prSet presAssocID="{4AE7FE40-BD44-48C9-8DBB-B6E32CA13CC0}" presName="parentText" presStyleLbl="node1" presStyleIdx="7" presStyleCnt="9">
        <dgm:presLayoutVars>
          <dgm:chMax val="0"/>
          <dgm:bulletEnabled val="1"/>
        </dgm:presLayoutVars>
      </dgm:prSet>
      <dgm:spPr/>
    </dgm:pt>
    <dgm:pt modelId="{A0FA096A-D7DC-4C1E-A632-72E67F633048}" type="pres">
      <dgm:prSet presAssocID="{AD3CC1ED-6CF7-4CB4-AB5D-5241275470C0}" presName="spacer" presStyleCnt="0"/>
      <dgm:spPr/>
    </dgm:pt>
    <dgm:pt modelId="{27F5793B-8DA3-49D3-9AD0-52ED280C3000}" type="pres">
      <dgm:prSet presAssocID="{F01E2A8B-05E3-411D-82BC-EEC552155D8A}" presName="parentText" presStyleLbl="node1" presStyleIdx="8" presStyleCnt="9">
        <dgm:presLayoutVars>
          <dgm:chMax val="0"/>
          <dgm:bulletEnabled val="1"/>
        </dgm:presLayoutVars>
      </dgm:prSet>
      <dgm:spPr/>
    </dgm:pt>
  </dgm:ptLst>
  <dgm:cxnLst>
    <dgm:cxn modelId="{43C94027-E9FE-4784-B900-E399141F2AB0}" srcId="{0E7CC7F9-2A2C-4D2A-ADAB-E0B40B249FA1}" destId="{4AE7FE40-BD44-48C9-8DBB-B6E32CA13CC0}" srcOrd="7" destOrd="0" parTransId="{71FD8C0C-32CF-47D2-A795-AED2CD557F24}" sibTransId="{AD3CC1ED-6CF7-4CB4-AB5D-5241275470C0}"/>
    <dgm:cxn modelId="{48710E63-6988-4F43-8231-BDB0A3E1E219}" srcId="{0E7CC7F9-2A2C-4D2A-ADAB-E0B40B249FA1}" destId="{D0227591-CAF4-4086-BE2D-99C9F4924E42}" srcOrd="5" destOrd="0" parTransId="{555FFE9E-E4E9-44EB-8898-7F5802F53697}" sibTransId="{D54C8F92-5C48-4278-BFF4-7797533E43F0}"/>
    <dgm:cxn modelId="{AB774365-8728-4C49-B186-C263B3EE5BCC}" srcId="{0E7CC7F9-2A2C-4D2A-ADAB-E0B40B249FA1}" destId="{45D53509-E36B-4963-951E-9012910231BD}" srcOrd="6" destOrd="0" parTransId="{CBD42211-0DDF-4AF9-B9C9-DB04A857A6B1}" sibTransId="{A4940A09-B857-49C8-94A7-925D380EE4CA}"/>
    <dgm:cxn modelId="{230B5665-CBFB-44E7-9D86-371FEE1A0953}" type="presOf" srcId="{D0227591-CAF4-4086-BE2D-99C9F4924E42}" destId="{85C067F9-BFD4-4D6C-A25F-6882FFF9EE71}" srcOrd="0" destOrd="0" presId="urn:microsoft.com/office/officeart/2005/8/layout/vList2"/>
    <dgm:cxn modelId="{9FD45D51-9454-4334-B82D-B2C4A591B727}" type="presOf" srcId="{4AE7FE40-BD44-48C9-8DBB-B6E32CA13CC0}" destId="{5D154D4A-92A5-438C-A73C-63FE86ADF267}" srcOrd="0" destOrd="0" presId="urn:microsoft.com/office/officeart/2005/8/layout/vList2"/>
    <dgm:cxn modelId="{203CF478-2820-48EF-95A7-D1C40B582621}" srcId="{0E7CC7F9-2A2C-4D2A-ADAB-E0B40B249FA1}" destId="{0C0830FE-710C-4991-996C-4D64114EE490}" srcOrd="2" destOrd="0" parTransId="{80A8EEFE-0C8D-401C-BA31-D70B8FA972FA}" sibTransId="{6F323FB9-CC02-4FC4-92CE-8F7517F2B408}"/>
    <dgm:cxn modelId="{A518B188-591D-4A14-85A2-44A01BB91873}" type="presOf" srcId="{0C0830FE-710C-4991-996C-4D64114EE490}" destId="{6338E152-B8C0-44E0-A4EB-3C56F3CAD26D}" srcOrd="0" destOrd="0" presId="urn:microsoft.com/office/officeart/2005/8/layout/vList2"/>
    <dgm:cxn modelId="{90F5AB8C-C361-42E3-925A-8DC65139D26A}" srcId="{0E7CC7F9-2A2C-4D2A-ADAB-E0B40B249FA1}" destId="{16F37B0C-B145-46DC-8C07-6417C88B8417}" srcOrd="3" destOrd="0" parTransId="{3226D5A7-D944-4C74-AF04-A00DEDFA5622}" sibTransId="{83306147-69D7-45F2-AE85-C262AD79AB01}"/>
    <dgm:cxn modelId="{D562FF8E-759A-407E-8C7F-C6058322BABE}" type="presOf" srcId="{C50DF3BE-03C8-4942-9713-5B8953051A63}" destId="{E80C65BE-1EEE-42EF-B702-5FC6E2E423F8}" srcOrd="0" destOrd="0" presId="urn:microsoft.com/office/officeart/2005/8/layout/vList2"/>
    <dgm:cxn modelId="{E3C60692-EE97-44EA-A9BB-46928845E5EC}" type="presOf" srcId="{0E7CC7F9-2A2C-4D2A-ADAB-E0B40B249FA1}" destId="{BD9E44C1-B349-4392-BBCE-344C9E237EA1}" srcOrd="0" destOrd="0" presId="urn:microsoft.com/office/officeart/2005/8/layout/vList2"/>
    <dgm:cxn modelId="{6021459A-23DF-4847-B880-EE39546617AE}" type="presOf" srcId="{16F37B0C-B145-46DC-8C07-6417C88B8417}" destId="{856EE0AF-FA3D-45CF-97CB-7FB11C90FE54}" srcOrd="0" destOrd="0" presId="urn:microsoft.com/office/officeart/2005/8/layout/vList2"/>
    <dgm:cxn modelId="{879613A7-3069-448B-BAF3-AE7BB3A57C00}" srcId="{0E7CC7F9-2A2C-4D2A-ADAB-E0B40B249FA1}" destId="{F01E2A8B-05E3-411D-82BC-EEC552155D8A}" srcOrd="8" destOrd="0" parTransId="{9005067B-C109-416B-BDFC-81B7183C471D}" sibTransId="{7F9EAB87-1134-4B24-8AC3-98E60EB54F40}"/>
    <dgm:cxn modelId="{C1081DA7-9442-436A-8967-E6FA038E3639}" type="presOf" srcId="{45D53509-E36B-4963-951E-9012910231BD}" destId="{005924C8-E49B-4949-BDDE-72F5B439D85D}" srcOrd="0" destOrd="0" presId="urn:microsoft.com/office/officeart/2005/8/layout/vList2"/>
    <dgm:cxn modelId="{19D2E1C9-9FE6-44B6-B0FB-E3AC8DECD95B}" srcId="{0E7CC7F9-2A2C-4D2A-ADAB-E0B40B249FA1}" destId="{E89FAF62-90BF-4369-99C9-9D85E0658E8F}" srcOrd="0" destOrd="0" parTransId="{CD99E89C-51F2-41A1-9831-A252FA041D62}" sibTransId="{10CF9D5B-A7B5-48E4-988A-2E144BB2012A}"/>
    <dgm:cxn modelId="{06F773D0-3BBB-401A-9AA3-F27AF92D1577}" srcId="{0E7CC7F9-2A2C-4D2A-ADAB-E0B40B249FA1}" destId="{C50DF3BE-03C8-4942-9713-5B8953051A63}" srcOrd="1" destOrd="0" parTransId="{81AE04D5-B651-4E11-BCD1-B066D99003BF}" sibTransId="{AB3D62AB-4A40-4563-8AEF-9AE02AAF5EF3}"/>
    <dgm:cxn modelId="{1C67CEE2-6EE0-4463-8CF2-ECAE10EDEE52}" type="presOf" srcId="{E89FAF62-90BF-4369-99C9-9D85E0658E8F}" destId="{57BA1401-4927-4329-BAE2-9A4716C4C849}" srcOrd="0" destOrd="0" presId="urn:microsoft.com/office/officeart/2005/8/layout/vList2"/>
    <dgm:cxn modelId="{DDAA6FE4-2625-498F-A7A4-2473E70BD45D}" type="presOf" srcId="{5B68C67C-63CE-41AE-8604-9D7312C7D170}" destId="{89ED2877-8AC2-4AE6-9BD2-6485587D20CF}" srcOrd="0" destOrd="0" presId="urn:microsoft.com/office/officeart/2005/8/layout/vList2"/>
    <dgm:cxn modelId="{198B3DF8-2A31-47A0-81A1-6BF8DBD38380}" type="presOf" srcId="{F01E2A8B-05E3-411D-82BC-EEC552155D8A}" destId="{27F5793B-8DA3-49D3-9AD0-52ED280C3000}" srcOrd="0" destOrd="0" presId="urn:microsoft.com/office/officeart/2005/8/layout/vList2"/>
    <dgm:cxn modelId="{E68EA2FE-DC90-4384-B6BB-0F8ED94007A9}" srcId="{0E7CC7F9-2A2C-4D2A-ADAB-E0B40B249FA1}" destId="{5B68C67C-63CE-41AE-8604-9D7312C7D170}" srcOrd="4" destOrd="0" parTransId="{5B539CFE-0240-415F-AF0A-C8A5AD8064FF}" sibTransId="{D5F93548-CB58-4E87-AC5F-FABBCDB5857A}"/>
    <dgm:cxn modelId="{96143555-9FC0-45C8-941C-8386E0EE9FFC}" type="presParOf" srcId="{BD9E44C1-B349-4392-BBCE-344C9E237EA1}" destId="{57BA1401-4927-4329-BAE2-9A4716C4C849}" srcOrd="0" destOrd="0" presId="urn:microsoft.com/office/officeart/2005/8/layout/vList2"/>
    <dgm:cxn modelId="{24C547F6-ACDD-4CA0-BFB3-BB4A304F6EF5}" type="presParOf" srcId="{BD9E44C1-B349-4392-BBCE-344C9E237EA1}" destId="{3A17DEB2-FCF2-48B9-839B-EE3C715C9FC4}" srcOrd="1" destOrd="0" presId="urn:microsoft.com/office/officeart/2005/8/layout/vList2"/>
    <dgm:cxn modelId="{22E9ED7B-8803-452B-8543-8FD0089B779F}" type="presParOf" srcId="{BD9E44C1-B349-4392-BBCE-344C9E237EA1}" destId="{E80C65BE-1EEE-42EF-B702-5FC6E2E423F8}" srcOrd="2" destOrd="0" presId="urn:microsoft.com/office/officeart/2005/8/layout/vList2"/>
    <dgm:cxn modelId="{5728F79A-8C76-4B1D-B8E8-53E19BF947EA}" type="presParOf" srcId="{BD9E44C1-B349-4392-BBCE-344C9E237EA1}" destId="{27620DA4-5EFA-48D3-921C-FD84622A7B1D}" srcOrd="3" destOrd="0" presId="urn:microsoft.com/office/officeart/2005/8/layout/vList2"/>
    <dgm:cxn modelId="{90A074CF-CF46-4476-9D91-4E29108569E0}" type="presParOf" srcId="{BD9E44C1-B349-4392-BBCE-344C9E237EA1}" destId="{6338E152-B8C0-44E0-A4EB-3C56F3CAD26D}" srcOrd="4" destOrd="0" presId="urn:microsoft.com/office/officeart/2005/8/layout/vList2"/>
    <dgm:cxn modelId="{40E364C4-977A-4E79-9F7B-083A8450D9E7}" type="presParOf" srcId="{BD9E44C1-B349-4392-BBCE-344C9E237EA1}" destId="{BA1AD644-E15E-4B47-85E6-981512FA3F50}" srcOrd="5" destOrd="0" presId="urn:microsoft.com/office/officeart/2005/8/layout/vList2"/>
    <dgm:cxn modelId="{5177AE97-1CA0-4067-8077-AA2EEE4DA485}" type="presParOf" srcId="{BD9E44C1-B349-4392-BBCE-344C9E237EA1}" destId="{856EE0AF-FA3D-45CF-97CB-7FB11C90FE54}" srcOrd="6" destOrd="0" presId="urn:microsoft.com/office/officeart/2005/8/layout/vList2"/>
    <dgm:cxn modelId="{689BDE59-964A-4160-814B-54F4E71EF550}" type="presParOf" srcId="{BD9E44C1-B349-4392-BBCE-344C9E237EA1}" destId="{C7CEA781-5D48-4C19-814A-6D95B26BBC3F}" srcOrd="7" destOrd="0" presId="urn:microsoft.com/office/officeart/2005/8/layout/vList2"/>
    <dgm:cxn modelId="{85EED133-085A-40AD-9C67-87DA2686C2DC}" type="presParOf" srcId="{BD9E44C1-B349-4392-BBCE-344C9E237EA1}" destId="{89ED2877-8AC2-4AE6-9BD2-6485587D20CF}" srcOrd="8" destOrd="0" presId="urn:microsoft.com/office/officeart/2005/8/layout/vList2"/>
    <dgm:cxn modelId="{218D25DA-9ADD-4D41-BFB1-FEF18095C5FE}" type="presParOf" srcId="{BD9E44C1-B349-4392-BBCE-344C9E237EA1}" destId="{D1A8F0E2-FAD0-4EEF-8BA0-8FE3E9634C6C}" srcOrd="9" destOrd="0" presId="urn:microsoft.com/office/officeart/2005/8/layout/vList2"/>
    <dgm:cxn modelId="{5D28F374-F62C-41B1-9EB4-EA78D4E20BCF}" type="presParOf" srcId="{BD9E44C1-B349-4392-BBCE-344C9E237EA1}" destId="{85C067F9-BFD4-4D6C-A25F-6882FFF9EE71}" srcOrd="10" destOrd="0" presId="urn:microsoft.com/office/officeart/2005/8/layout/vList2"/>
    <dgm:cxn modelId="{E6466A30-D9FF-42CE-A3D2-92B4F6D754DF}" type="presParOf" srcId="{BD9E44C1-B349-4392-BBCE-344C9E237EA1}" destId="{DB6B6C6D-302F-4070-852A-C330FAE9440A}" srcOrd="11" destOrd="0" presId="urn:microsoft.com/office/officeart/2005/8/layout/vList2"/>
    <dgm:cxn modelId="{7C90371B-3D0E-4C68-B33E-73EA342F3693}" type="presParOf" srcId="{BD9E44C1-B349-4392-BBCE-344C9E237EA1}" destId="{005924C8-E49B-4949-BDDE-72F5B439D85D}" srcOrd="12" destOrd="0" presId="urn:microsoft.com/office/officeart/2005/8/layout/vList2"/>
    <dgm:cxn modelId="{E1E0491E-0A8C-421E-A271-A70A882EA959}" type="presParOf" srcId="{BD9E44C1-B349-4392-BBCE-344C9E237EA1}" destId="{456569A5-8C1C-4876-B905-7E418675292C}" srcOrd="13" destOrd="0" presId="urn:microsoft.com/office/officeart/2005/8/layout/vList2"/>
    <dgm:cxn modelId="{C88DB0A8-C123-436B-BD69-E7F8EFE51C5A}" type="presParOf" srcId="{BD9E44C1-B349-4392-BBCE-344C9E237EA1}" destId="{5D154D4A-92A5-438C-A73C-63FE86ADF267}" srcOrd="14" destOrd="0" presId="urn:microsoft.com/office/officeart/2005/8/layout/vList2"/>
    <dgm:cxn modelId="{C5042843-E9A4-432D-8756-0F0D34FBA7F3}" type="presParOf" srcId="{BD9E44C1-B349-4392-BBCE-344C9E237EA1}" destId="{A0FA096A-D7DC-4C1E-A632-72E67F633048}" srcOrd="15" destOrd="0" presId="urn:microsoft.com/office/officeart/2005/8/layout/vList2"/>
    <dgm:cxn modelId="{DBF97BFF-21AE-481A-80FF-D2BDE24644B0}" type="presParOf" srcId="{BD9E44C1-B349-4392-BBCE-344C9E237EA1}" destId="{27F5793B-8DA3-49D3-9AD0-52ED280C3000}" srcOrd="16" destOrd="0" presId="urn:microsoft.com/office/officeart/2005/8/layout/vList2"/>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30D3BDC-D206-41BC-AE26-8D3A99C92022}" type="doc">
      <dgm:prSet loTypeId="urn:microsoft.com/office/officeart/2016/7/layout/BasicLinearProcessNumbered" loCatId="process" qsTypeId="urn:microsoft.com/office/officeart/2005/8/quickstyle/simple1" qsCatId="simple" csTypeId="urn:microsoft.com/office/officeart/2005/8/colors/colorful1" csCatId="colorful"/>
      <dgm:spPr/>
      <dgm:t>
        <a:bodyPr/>
        <a:lstStyle/>
        <a:p>
          <a:endParaRPr lang="en-US"/>
        </a:p>
      </dgm:t>
    </dgm:pt>
    <dgm:pt modelId="{DE3F0342-BA76-4F06-AC3C-90340D2F4ED8}">
      <dgm:prSet custT="1"/>
      <dgm:spPr/>
      <dgm:t>
        <a:bodyPr/>
        <a:lstStyle/>
        <a:p>
          <a:r>
            <a:rPr lang="sk-SK" sz="1400" b="1" dirty="0"/>
            <a:t>vysoká rýchlosť chemickej reakcie</a:t>
          </a:r>
          <a:endParaRPr lang="en-US" sz="1400" b="1" dirty="0"/>
        </a:p>
      </dgm:t>
    </dgm:pt>
    <dgm:pt modelId="{26863F4B-EADA-4A4A-92BC-49DE6FD5F023}" type="parTrans" cxnId="{53D31271-C32B-46BA-895F-BB5350438B01}">
      <dgm:prSet/>
      <dgm:spPr/>
      <dgm:t>
        <a:bodyPr/>
        <a:lstStyle/>
        <a:p>
          <a:endParaRPr lang="en-US"/>
        </a:p>
      </dgm:t>
    </dgm:pt>
    <dgm:pt modelId="{5543555F-73F8-48A1-9FED-B98DB4062169}" type="sibTrans" cxnId="{53D31271-C32B-46BA-895F-BB5350438B01}">
      <dgm:prSet phldrT="1" phldr="0"/>
      <dgm:spPr/>
      <dgm:t>
        <a:bodyPr/>
        <a:lstStyle/>
        <a:p>
          <a:r>
            <a:rPr lang="en-US"/>
            <a:t>1</a:t>
          </a:r>
        </a:p>
      </dgm:t>
    </dgm:pt>
    <dgm:pt modelId="{71AFBC0B-8513-411A-9F4B-F4342D0879C2}">
      <dgm:prSet custT="1"/>
      <dgm:spPr/>
      <dgm:t>
        <a:bodyPr/>
        <a:lstStyle/>
        <a:p>
          <a:r>
            <a:rPr lang="sk-SK" sz="1400" b="1" dirty="0" err="1"/>
            <a:t>exotermickosť</a:t>
          </a:r>
          <a:r>
            <a:rPr lang="sk-SK" sz="1400" b="1" dirty="0"/>
            <a:t> chemickej reakcie a jej vysoká teplota</a:t>
          </a:r>
          <a:endParaRPr lang="en-US" sz="1400" b="1" dirty="0"/>
        </a:p>
      </dgm:t>
    </dgm:pt>
    <dgm:pt modelId="{62E064F2-634C-428A-B0D8-BD8E8AB50AE9}" type="parTrans" cxnId="{374EE1CC-74A6-405B-AFCE-C3C777D6E589}">
      <dgm:prSet/>
      <dgm:spPr/>
      <dgm:t>
        <a:bodyPr/>
        <a:lstStyle/>
        <a:p>
          <a:endParaRPr lang="en-US"/>
        </a:p>
      </dgm:t>
    </dgm:pt>
    <dgm:pt modelId="{C0EC79DF-DF85-47EC-95AA-1FE545B97223}" type="sibTrans" cxnId="{374EE1CC-74A6-405B-AFCE-C3C777D6E589}">
      <dgm:prSet phldrT="2" phldr="0"/>
      <dgm:spPr/>
      <dgm:t>
        <a:bodyPr/>
        <a:lstStyle/>
        <a:p>
          <a:r>
            <a:rPr lang="en-US"/>
            <a:t>2</a:t>
          </a:r>
        </a:p>
      </dgm:t>
    </dgm:pt>
    <dgm:pt modelId="{65741828-AA55-497F-A9D5-B34FBEF4A8AA}">
      <dgm:prSet/>
      <dgm:spPr/>
      <dgm:t>
        <a:bodyPr/>
        <a:lstStyle/>
        <a:p>
          <a:r>
            <a:rPr lang="sk-SK" dirty="0"/>
            <a:t>samovoľné šírenie chemickej reakcie</a:t>
          </a:r>
          <a:endParaRPr lang="en-US" dirty="0"/>
        </a:p>
      </dgm:t>
    </dgm:pt>
    <dgm:pt modelId="{A9D27104-2CE7-4CC6-99D4-732D9E37A916}" type="parTrans" cxnId="{400E404B-3334-4873-92DA-7D69C2DC37EA}">
      <dgm:prSet/>
      <dgm:spPr/>
      <dgm:t>
        <a:bodyPr/>
        <a:lstStyle/>
        <a:p>
          <a:endParaRPr lang="en-US"/>
        </a:p>
      </dgm:t>
    </dgm:pt>
    <dgm:pt modelId="{DCD433DD-CF9C-4564-9392-16A91FDD1CFC}" type="sibTrans" cxnId="{400E404B-3334-4873-92DA-7D69C2DC37EA}">
      <dgm:prSet phldrT="3" phldr="0"/>
      <dgm:spPr/>
      <dgm:t>
        <a:bodyPr/>
        <a:lstStyle/>
        <a:p>
          <a:r>
            <a:rPr lang="en-US"/>
            <a:t>3</a:t>
          </a:r>
        </a:p>
      </dgm:t>
    </dgm:pt>
    <dgm:pt modelId="{D6E629B5-842E-4A83-A121-2C4C917EEBB5}">
      <dgm:prSet/>
      <dgm:spPr/>
      <dgm:t>
        <a:bodyPr/>
        <a:lstStyle/>
        <a:p>
          <a:r>
            <a:rPr lang="sk-SK" dirty="0"/>
            <a:t>vznik plynných produktov, ktoré umožnia premenu tepelnej energie na mechanickú prácu</a:t>
          </a:r>
          <a:endParaRPr lang="en-US" dirty="0"/>
        </a:p>
      </dgm:t>
    </dgm:pt>
    <dgm:pt modelId="{8828869F-3263-4384-A3BD-A375BEB060D7}" type="parTrans" cxnId="{AF4C7E98-9147-443E-BDF0-1A5286CEA8AE}">
      <dgm:prSet/>
      <dgm:spPr/>
      <dgm:t>
        <a:bodyPr/>
        <a:lstStyle/>
        <a:p>
          <a:endParaRPr lang="en-US"/>
        </a:p>
      </dgm:t>
    </dgm:pt>
    <dgm:pt modelId="{B680EEC3-427C-4692-B5FF-54AECBE1DC66}" type="sibTrans" cxnId="{AF4C7E98-9147-443E-BDF0-1A5286CEA8AE}">
      <dgm:prSet phldrT="4" phldr="0"/>
      <dgm:spPr/>
      <dgm:t>
        <a:bodyPr/>
        <a:lstStyle/>
        <a:p>
          <a:r>
            <a:rPr lang="en-US"/>
            <a:t>4</a:t>
          </a:r>
        </a:p>
      </dgm:t>
    </dgm:pt>
    <dgm:pt modelId="{FBDFCC48-8EED-405C-8FD1-A469969FE54E}" type="pres">
      <dgm:prSet presAssocID="{530D3BDC-D206-41BC-AE26-8D3A99C92022}" presName="Name0" presStyleCnt="0">
        <dgm:presLayoutVars>
          <dgm:animLvl val="lvl"/>
          <dgm:resizeHandles val="exact"/>
        </dgm:presLayoutVars>
      </dgm:prSet>
      <dgm:spPr/>
    </dgm:pt>
    <dgm:pt modelId="{79D17645-93CA-449D-8075-078DCADE4DFA}" type="pres">
      <dgm:prSet presAssocID="{DE3F0342-BA76-4F06-AC3C-90340D2F4ED8}" presName="compositeNode" presStyleCnt="0">
        <dgm:presLayoutVars>
          <dgm:bulletEnabled val="1"/>
        </dgm:presLayoutVars>
      </dgm:prSet>
      <dgm:spPr/>
    </dgm:pt>
    <dgm:pt modelId="{B13DBA4F-8609-40D3-939A-0E6AF14531C9}" type="pres">
      <dgm:prSet presAssocID="{DE3F0342-BA76-4F06-AC3C-90340D2F4ED8}" presName="bgRect" presStyleLbl="bgAccFollowNode1" presStyleIdx="0" presStyleCnt="4"/>
      <dgm:spPr/>
    </dgm:pt>
    <dgm:pt modelId="{EF0F56F2-8266-4FB4-AE74-EA0FA1303112}" type="pres">
      <dgm:prSet presAssocID="{5543555F-73F8-48A1-9FED-B98DB4062169}" presName="sibTransNodeCircle" presStyleLbl="alignNode1" presStyleIdx="0" presStyleCnt="8">
        <dgm:presLayoutVars>
          <dgm:chMax val="0"/>
          <dgm:bulletEnabled/>
        </dgm:presLayoutVars>
      </dgm:prSet>
      <dgm:spPr/>
    </dgm:pt>
    <dgm:pt modelId="{021DA008-33FC-4C3A-A38C-0977185AA087}" type="pres">
      <dgm:prSet presAssocID="{DE3F0342-BA76-4F06-AC3C-90340D2F4ED8}" presName="bottomLine" presStyleLbl="alignNode1" presStyleIdx="1" presStyleCnt="8">
        <dgm:presLayoutVars/>
      </dgm:prSet>
      <dgm:spPr/>
    </dgm:pt>
    <dgm:pt modelId="{5CAEF80F-1F3A-4545-9A97-7C2A8097E139}" type="pres">
      <dgm:prSet presAssocID="{DE3F0342-BA76-4F06-AC3C-90340D2F4ED8}" presName="nodeText" presStyleLbl="bgAccFollowNode1" presStyleIdx="0" presStyleCnt="4">
        <dgm:presLayoutVars>
          <dgm:bulletEnabled val="1"/>
        </dgm:presLayoutVars>
      </dgm:prSet>
      <dgm:spPr/>
    </dgm:pt>
    <dgm:pt modelId="{3D9976FB-A803-4529-AFB4-13250D46149E}" type="pres">
      <dgm:prSet presAssocID="{5543555F-73F8-48A1-9FED-B98DB4062169}" presName="sibTrans" presStyleCnt="0"/>
      <dgm:spPr/>
    </dgm:pt>
    <dgm:pt modelId="{960401F7-011D-4BE6-A498-057AD11A99BE}" type="pres">
      <dgm:prSet presAssocID="{71AFBC0B-8513-411A-9F4B-F4342D0879C2}" presName="compositeNode" presStyleCnt="0">
        <dgm:presLayoutVars>
          <dgm:bulletEnabled val="1"/>
        </dgm:presLayoutVars>
      </dgm:prSet>
      <dgm:spPr/>
    </dgm:pt>
    <dgm:pt modelId="{01D5AC2A-533E-461A-B8FC-4C3994E1EDB9}" type="pres">
      <dgm:prSet presAssocID="{71AFBC0B-8513-411A-9F4B-F4342D0879C2}" presName="bgRect" presStyleLbl="bgAccFollowNode1" presStyleIdx="1" presStyleCnt="4" custLinFactNeighborY="368"/>
      <dgm:spPr/>
    </dgm:pt>
    <dgm:pt modelId="{6A6001E2-DA33-445D-B50D-441D87FFD310}" type="pres">
      <dgm:prSet presAssocID="{C0EC79DF-DF85-47EC-95AA-1FE545B97223}" presName="sibTransNodeCircle" presStyleLbl="alignNode1" presStyleIdx="2" presStyleCnt="8">
        <dgm:presLayoutVars>
          <dgm:chMax val="0"/>
          <dgm:bulletEnabled/>
        </dgm:presLayoutVars>
      </dgm:prSet>
      <dgm:spPr/>
    </dgm:pt>
    <dgm:pt modelId="{7AF47657-1379-4127-BEB4-245771F6E791}" type="pres">
      <dgm:prSet presAssocID="{71AFBC0B-8513-411A-9F4B-F4342D0879C2}" presName="bottomLine" presStyleLbl="alignNode1" presStyleIdx="3" presStyleCnt="8">
        <dgm:presLayoutVars/>
      </dgm:prSet>
      <dgm:spPr/>
    </dgm:pt>
    <dgm:pt modelId="{0CB678F4-F047-48A5-867D-99A03C948B01}" type="pres">
      <dgm:prSet presAssocID="{71AFBC0B-8513-411A-9F4B-F4342D0879C2}" presName="nodeText" presStyleLbl="bgAccFollowNode1" presStyleIdx="1" presStyleCnt="4">
        <dgm:presLayoutVars>
          <dgm:bulletEnabled val="1"/>
        </dgm:presLayoutVars>
      </dgm:prSet>
      <dgm:spPr/>
    </dgm:pt>
    <dgm:pt modelId="{B9FF80AF-B729-474E-B4FD-756F6D752EEB}" type="pres">
      <dgm:prSet presAssocID="{C0EC79DF-DF85-47EC-95AA-1FE545B97223}" presName="sibTrans" presStyleCnt="0"/>
      <dgm:spPr/>
    </dgm:pt>
    <dgm:pt modelId="{3A5E1105-AF70-4309-882E-565DD6B345D8}" type="pres">
      <dgm:prSet presAssocID="{65741828-AA55-497F-A9D5-B34FBEF4A8AA}" presName="compositeNode" presStyleCnt="0">
        <dgm:presLayoutVars>
          <dgm:bulletEnabled val="1"/>
        </dgm:presLayoutVars>
      </dgm:prSet>
      <dgm:spPr/>
    </dgm:pt>
    <dgm:pt modelId="{E4DC19D1-2399-4A6B-BCC4-57157CEABA5C}" type="pres">
      <dgm:prSet presAssocID="{65741828-AA55-497F-A9D5-B34FBEF4A8AA}" presName="bgRect" presStyleLbl="bgAccFollowNode1" presStyleIdx="2" presStyleCnt="4" custLinFactNeighborY="-1470"/>
      <dgm:spPr/>
    </dgm:pt>
    <dgm:pt modelId="{F14F9CBA-5EFF-4686-BB01-355E97E62A75}" type="pres">
      <dgm:prSet presAssocID="{DCD433DD-CF9C-4564-9392-16A91FDD1CFC}" presName="sibTransNodeCircle" presStyleLbl="alignNode1" presStyleIdx="4" presStyleCnt="8">
        <dgm:presLayoutVars>
          <dgm:chMax val="0"/>
          <dgm:bulletEnabled/>
        </dgm:presLayoutVars>
      </dgm:prSet>
      <dgm:spPr/>
    </dgm:pt>
    <dgm:pt modelId="{B6CDD21A-D00B-4922-8A4C-7C98EB250E5E}" type="pres">
      <dgm:prSet presAssocID="{65741828-AA55-497F-A9D5-B34FBEF4A8AA}" presName="bottomLine" presStyleLbl="alignNode1" presStyleIdx="5" presStyleCnt="8">
        <dgm:presLayoutVars/>
      </dgm:prSet>
      <dgm:spPr/>
    </dgm:pt>
    <dgm:pt modelId="{FD0352D3-D68C-4640-8608-3557DC06C7BC}" type="pres">
      <dgm:prSet presAssocID="{65741828-AA55-497F-A9D5-B34FBEF4A8AA}" presName="nodeText" presStyleLbl="bgAccFollowNode1" presStyleIdx="2" presStyleCnt="4">
        <dgm:presLayoutVars>
          <dgm:bulletEnabled val="1"/>
        </dgm:presLayoutVars>
      </dgm:prSet>
      <dgm:spPr/>
    </dgm:pt>
    <dgm:pt modelId="{AA958EE5-96A2-414F-A709-850079B1CA9B}" type="pres">
      <dgm:prSet presAssocID="{DCD433DD-CF9C-4564-9392-16A91FDD1CFC}" presName="sibTrans" presStyleCnt="0"/>
      <dgm:spPr/>
    </dgm:pt>
    <dgm:pt modelId="{51C64BD8-191A-49FE-8FFF-971959AF8E23}" type="pres">
      <dgm:prSet presAssocID="{D6E629B5-842E-4A83-A121-2C4C917EEBB5}" presName="compositeNode" presStyleCnt="0">
        <dgm:presLayoutVars>
          <dgm:bulletEnabled val="1"/>
        </dgm:presLayoutVars>
      </dgm:prSet>
      <dgm:spPr/>
    </dgm:pt>
    <dgm:pt modelId="{5DC88D41-D7BE-4C7D-85C4-7EF5BAFA1229}" type="pres">
      <dgm:prSet presAssocID="{D6E629B5-842E-4A83-A121-2C4C917EEBB5}" presName="bgRect" presStyleLbl="bgAccFollowNode1" presStyleIdx="3" presStyleCnt="4"/>
      <dgm:spPr/>
    </dgm:pt>
    <dgm:pt modelId="{BF4311B4-5D71-4008-8C5B-B61C598B5C78}" type="pres">
      <dgm:prSet presAssocID="{B680EEC3-427C-4692-B5FF-54AECBE1DC66}" presName="sibTransNodeCircle" presStyleLbl="alignNode1" presStyleIdx="6" presStyleCnt="8">
        <dgm:presLayoutVars>
          <dgm:chMax val="0"/>
          <dgm:bulletEnabled/>
        </dgm:presLayoutVars>
      </dgm:prSet>
      <dgm:spPr/>
    </dgm:pt>
    <dgm:pt modelId="{A72AC0C9-8C61-45C8-AFC9-248671AED4AC}" type="pres">
      <dgm:prSet presAssocID="{D6E629B5-842E-4A83-A121-2C4C917EEBB5}" presName="bottomLine" presStyleLbl="alignNode1" presStyleIdx="7" presStyleCnt="8">
        <dgm:presLayoutVars/>
      </dgm:prSet>
      <dgm:spPr/>
    </dgm:pt>
    <dgm:pt modelId="{E9C97081-EE5A-4A91-8831-4A0C22456461}" type="pres">
      <dgm:prSet presAssocID="{D6E629B5-842E-4A83-A121-2C4C917EEBB5}" presName="nodeText" presStyleLbl="bgAccFollowNode1" presStyleIdx="3" presStyleCnt="4">
        <dgm:presLayoutVars>
          <dgm:bulletEnabled val="1"/>
        </dgm:presLayoutVars>
      </dgm:prSet>
      <dgm:spPr/>
    </dgm:pt>
  </dgm:ptLst>
  <dgm:cxnLst>
    <dgm:cxn modelId="{18D18217-E184-4B34-98D7-C1AA8C55F0DF}" type="presOf" srcId="{DE3F0342-BA76-4F06-AC3C-90340D2F4ED8}" destId="{5CAEF80F-1F3A-4545-9A97-7C2A8097E139}" srcOrd="1" destOrd="0" presId="urn:microsoft.com/office/officeart/2016/7/layout/BasicLinearProcessNumbered"/>
    <dgm:cxn modelId="{6C3A3524-51F4-478A-B1C4-20463CDD924D}" type="presOf" srcId="{71AFBC0B-8513-411A-9F4B-F4342D0879C2}" destId="{0CB678F4-F047-48A5-867D-99A03C948B01}" srcOrd="1" destOrd="0" presId="urn:microsoft.com/office/officeart/2016/7/layout/BasicLinearProcessNumbered"/>
    <dgm:cxn modelId="{DB662F2E-DB98-4DB7-AC34-DAE046E794D9}" type="presOf" srcId="{D6E629B5-842E-4A83-A121-2C4C917EEBB5}" destId="{5DC88D41-D7BE-4C7D-85C4-7EF5BAFA1229}" srcOrd="0" destOrd="0" presId="urn:microsoft.com/office/officeart/2016/7/layout/BasicLinearProcessNumbered"/>
    <dgm:cxn modelId="{5BAE5C33-6095-4594-827D-CAFE7E832D40}" type="presOf" srcId="{71AFBC0B-8513-411A-9F4B-F4342D0879C2}" destId="{01D5AC2A-533E-461A-B8FC-4C3994E1EDB9}" srcOrd="0" destOrd="0" presId="urn:microsoft.com/office/officeart/2016/7/layout/BasicLinearProcessNumbered"/>
    <dgm:cxn modelId="{AA0FCB3B-3E37-4CE9-9878-4D74059CFA92}" type="presOf" srcId="{D6E629B5-842E-4A83-A121-2C4C917EEBB5}" destId="{E9C97081-EE5A-4A91-8831-4A0C22456461}" srcOrd="1" destOrd="0" presId="urn:microsoft.com/office/officeart/2016/7/layout/BasicLinearProcessNumbered"/>
    <dgm:cxn modelId="{559CAC42-B74C-46FE-909A-92FF2AB99352}" type="presOf" srcId="{5543555F-73F8-48A1-9FED-B98DB4062169}" destId="{EF0F56F2-8266-4FB4-AE74-EA0FA1303112}" srcOrd="0" destOrd="0" presId="urn:microsoft.com/office/officeart/2016/7/layout/BasicLinearProcessNumbered"/>
    <dgm:cxn modelId="{1ABAE663-A739-4ABD-AA66-FD014C858362}" type="presOf" srcId="{DE3F0342-BA76-4F06-AC3C-90340D2F4ED8}" destId="{B13DBA4F-8609-40D3-939A-0E6AF14531C9}" srcOrd="0" destOrd="0" presId="urn:microsoft.com/office/officeart/2016/7/layout/BasicLinearProcessNumbered"/>
    <dgm:cxn modelId="{4A0E2664-1DB5-4EEE-88D0-2EAB286A25CB}" type="presOf" srcId="{B680EEC3-427C-4692-B5FF-54AECBE1DC66}" destId="{BF4311B4-5D71-4008-8C5B-B61C598B5C78}" srcOrd="0" destOrd="0" presId="urn:microsoft.com/office/officeart/2016/7/layout/BasicLinearProcessNumbered"/>
    <dgm:cxn modelId="{400E404B-3334-4873-92DA-7D69C2DC37EA}" srcId="{530D3BDC-D206-41BC-AE26-8D3A99C92022}" destId="{65741828-AA55-497F-A9D5-B34FBEF4A8AA}" srcOrd="2" destOrd="0" parTransId="{A9D27104-2CE7-4CC6-99D4-732D9E37A916}" sibTransId="{DCD433DD-CF9C-4564-9392-16A91FDD1CFC}"/>
    <dgm:cxn modelId="{53D31271-C32B-46BA-895F-BB5350438B01}" srcId="{530D3BDC-D206-41BC-AE26-8D3A99C92022}" destId="{DE3F0342-BA76-4F06-AC3C-90340D2F4ED8}" srcOrd="0" destOrd="0" parTransId="{26863F4B-EADA-4A4A-92BC-49DE6FD5F023}" sibTransId="{5543555F-73F8-48A1-9FED-B98DB4062169}"/>
    <dgm:cxn modelId="{78860E58-5F82-4E91-A234-FD575DEB6A1E}" type="presOf" srcId="{530D3BDC-D206-41BC-AE26-8D3A99C92022}" destId="{FBDFCC48-8EED-405C-8FD1-A469969FE54E}" srcOrd="0" destOrd="0" presId="urn:microsoft.com/office/officeart/2016/7/layout/BasicLinearProcessNumbered"/>
    <dgm:cxn modelId="{9702E07A-69F3-4D79-B713-C6A9F43F7F8E}" type="presOf" srcId="{65741828-AA55-497F-A9D5-B34FBEF4A8AA}" destId="{FD0352D3-D68C-4640-8608-3557DC06C7BC}" srcOrd="1" destOrd="0" presId="urn:microsoft.com/office/officeart/2016/7/layout/BasicLinearProcessNumbered"/>
    <dgm:cxn modelId="{F90A5393-373D-440D-B0AA-9061A823CDD5}" type="presOf" srcId="{C0EC79DF-DF85-47EC-95AA-1FE545B97223}" destId="{6A6001E2-DA33-445D-B50D-441D87FFD310}" srcOrd="0" destOrd="0" presId="urn:microsoft.com/office/officeart/2016/7/layout/BasicLinearProcessNumbered"/>
    <dgm:cxn modelId="{AF4C7E98-9147-443E-BDF0-1A5286CEA8AE}" srcId="{530D3BDC-D206-41BC-AE26-8D3A99C92022}" destId="{D6E629B5-842E-4A83-A121-2C4C917EEBB5}" srcOrd="3" destOrd="0" parTransId="{8828869F-3263-4384-A3BD-A375BEB060D7}" sibTransId="{B680EEC3-427C-4692-B5FF-54AECBE1DC66}"/>
    <dgm:cxn modelId="{673379A0-2427-464A-B2D4-624682256F2C}" type="presOf" srcId="{65741828-AA55-497F-A9D5-B34FBEF4A8AA}" destId="{E4DC19D1-2399-4A6B-BCC4-57157CEABA5C}" srcOrd="0" destOrd="0" presId="urn:microsoft.com/office/officeart/2016/7/layout/BasicLinearProcessNumbered"/>
    <dgm:cxn modelId="{374EE1CC-74A6-405B-AFCE-C3C777D6E589}" srcId="{530D3BDC-D206-41BC-AE26-8D3A99C92022}" destId="{71AFBC0B-8513-411A-9F4B-F4342D0879C2}" srcOrd="1" destOrd="0" parTransId="{62E064F2-634C-428A-B0D8-BD8E8AB50AE9}" sibTransId="{C0EC79DF-DF85-47EC-95AA-1FE545B97223}"/>
    <dgm:cxn modelId="{51E634F0-15F7-488A-8D33-4D1693BEC11C}" type="presOf" srcId="{DCD433DD-CF9C-4564-9392-16A91FDD1CFC}" destId="{F14F9CBA-5EFF-4686-BB01-355E97E62A75}" srcOrd="0" destOrd="0" presId="urn:microsoft.com/office/officeart/2016/7/layout/BasicLinearProcessNumbered"/>
    <dgm:cxn modelId="{28A23EED-137D-4502-B019-04A80CF4317E}" type="presParOf" srcId="{FBDFCC48-8EED-405C-8FD1-A469969FE54E}" destId="{79D17645-93CA-449D-8075-078DCADE4DFA}" srcOrd="0" destOrd="0" presId="urn:microsoft.com/office/officeart/2016/7/layout/BasicLinearProcessNumbered"/>
    <dgm:cxn modelId="{2F0F8FB5-BD6B-4038-8586-B6EE832061AF}" type="presParOf" srcId="{79D17645-93CA-449D-8075-078DCADE4DFA}" destId="{B13DBA4F-8609-40D3-939A-0E6AF14531C9}" srcOrd="0" destOrd="0" presId="urn:microsoft.com/office/officeart/2016/7/layout/BasicLinearProcessNumbered"/>
    <dgm:cxn modelId="{7F035861-60DF-4C03-A10E-54701E014C71}" type="presParOf" srcId="{79D17645-93CA-449D-8075-078DCADE4DFA}" destId="{EF0F56F2-8266-4FB4-AE74-EA0FA1303112}" srcOrd="1" destOrd="0" presId="urn:microsoft.com/office/officeart/2016/7/layout/BasicLinearProcessNumbered"/>
    <dgm:cxn modelId="{6B2858DF-2E49-4ECE-8A53-0A3D6998C735}" type="presParOf" srcId="{79D17645-93CA-449D-8075-078DCADE4DFA}" destId="{021DA008-33FC-4C3A-A38C-0977185AA087}" srcOrd="2" destOrd="0" presId="urn:microsoft.com/office/officeart/2016/7/layout/BasicLinearProcessNumbered"/>
    <dgm:cxn modelId="{A4893317-D247-4613-A04F-8F2984EDF69B}" type="presParOf" srcId="{79D17645-93CA-449D-8075-078DCADE4DFA}" destId="{5CAEF80F-1F3A-4545-9A97-7C2A8097E139}" srcOrd="3" destOrd="0" presId="urn:microsoft.com/office/officeart/2016/7/layout/BasicLinearProcessNumbered"/>
    <dgm:cxn modelId="{E2489BF7-28F7-4A95-BF64-475C7050490B}" type="presParOf" srcId="{FBDFCC48-8EED-405C-8FD1-A469969FE54E}" destId="{3D9976FB-A803-4529-AFB4-13250D46149E}" srcOrd="1" destOrd="0" presId="urn:microsoft.com/office/officeart/2016/7/layout/BasicLinearProcessNumbered"/>
    <dgm:cxn modelId="{B09A7615-7ECA-4452-A4BB-AED60B6DF70B}" type="presParOf" srcId="{FBDFCC48-8EED-405C-8FD1-A469969FE54E}" destId="{960401F7-011D-4BE6-A498-057AD11A99BE}" srcOrd="2" destOrd="0" presId="urn:microsoft.com/office/officeart/2016/7/layout/BasicLinearProcessNumbered"/>
    <dgm:cxn modelId="{3A9A5389-B44D-42A8-8F07-F2330D18D063}" type="presParOf" srcId="{960401F7-011D-4BE6-A498-057AD11A99BE}" destId="{01D5AC2A-533E-461A-B8FC-4C3994E1EDB9}" srcOrd="0" destOrd="0" presId="urn:microsoft.com/office/officeart/2016/7/layout/BasicLinearProcessNumbered"/>
    <dgm:cxn modelId="{52E071F3-B757-4EF6-A495-ACF36C95F3B2}" type="presParOf" srcId="{960401F7-011D-4BE6-A498-057AD11A99BE}" destId="{6A6001E2-DA33-445D-B50D-441D87FFD310}" srcOrd="1" destOrd="0" presId="urn:microsoft.com/office/officeart/2016/7/layout/BasicLinearProcessNumbered"/>
    <dgm:cxn modelId="{C5DC4BDB-49EE-42BF-9B03-4ED007B684F5}" type="presParOf" srcId="{960401F7-011D-4BE6-A498-057AD11A99BE}" destId="{7AF47657-1379-4127-BEB4-245771F6E791}" srcOrd="2" destOrd="0" presId="urn:microsoft.com/office/officeart/2016/7/layout/BasicLinearProcessNumbered"/>
    <dgm:cxn modelId="{F58A150D-B8B4-40DE-944D-B9B7AA89F073}" type="presParOf" srcId="{960401F7-011D-4BE6-A498-057AD11A99BE}" destId="{0CB678F4-F047-48A5-867D-99A03C948B01}" srcOrd="3" destOrd="0" presId="urn:microsoft.com/office/officeart/2016/7/layout/BasicLinearProcessNumbered"/>
    <dgm:cxn modelId="{7367712B-377E-4D7A-87A2-E40A2B2C5618}" type="presParOf" srcId="{FBDFCC48-8EED-405C-8FD1-A469969FE54E}" destId="{B9FF80AF-B729-474E-B4FD-756F6D752EEB}" srcOrd="3" destOrd="0" presId="urn:microsoft.com/office/officeart/2016/7/layout/BasicLinearProcessNumbered"/>
    <dgm:cxn modelId="{5FFA10ED-A024-4A63-808D-7C37CB3A64EC}" type="presParOf" srcId="{FBDFCC48-8EED-405C-8FD1-A469969FE54E}" destId="{3A5E1105-AF70-4309-882E-565DD6B345D8}" srcOrd="4" destOrd="0" presId="urn:microsoft.com/office/officeart/2016/7/layout/BasicLinearProcessNumbered"/>
    <dgm:cxn modelId="{F9A50528-5828-40E7-8B74-90BDB44E00D0}" type="presParOf" srcId="{3A5E1105-AF70-4309-882E-565DD6B345D8}" destId="{E4DC19D1-2399-4A6B-BCC4-57157CEABA5C}" srcOrd="0" destOrd="0" presId="urn:microsoft.com/office/officeart/2016/7/layout/BasicLinearProcessNumbered"/>
    <dgm:cxn modelId="{1D081ED1-A909-4585-A3AD-AD4326D4A205}" type="presParOf" srcId="{3A5E1105-AF70-4309-882E-565DD6B345D8}" destId="{F14F9CBA-5EFF-4686-BB01-355E97E62A75}" srcOrd="1" destOrd="0" presId="urn:microsoft.com/office/officeart/2016/7/layout/BasicLinearProcessNumbered"/>
    <dgm:cxn modelId="{9541A288-675B-4434-8167-D06BC7AD2F79}" type="presParOf" srcId="{3A5E1105-AF70-4309-882E-565DD6B345D8}" destId="{B6CDD21A-D00B-4922-8A4C-7C98EB250E5E}" srcOrd="2" destOrd="0" presId="urn:microsoft.com/office/officeart/2016/7/layout/BasicLinearProcessNumbered"/>
    <dgm:cxn modelId="{910937A0-76DC-42F0-AE77-F3D1BE51E5DE}" type="presParOf" srcId="{3A5E1105-AF70-4309-882E-565DD6B345D8}" destId="{FD0352D3-D68C-4640-8608-3557DC06C7BC}" srcOrd="3" destOrd="0" presId="urn:microsoft.com/office/officeart/2016/7/layout/BasicLinearProcessNumbered"/>
    <dgm:cxn modelId="{59FBCF61-C862-4D4D-B2BA-2196654B552B}" type="presParOf" srcId="{FBDFCC48-8EED-405C-8FD1-A469969FE54E}" destId="{AA958EE5-96A2-414F-A709-850079B1CA9B}" srcOrd="5" destOrd="0" presId="urn:microsoft.com/office/officeart/2016/7/layout/BasicLinearProcessNumbered"/>
    <dgm:cxn modelId="{E82C5B38-5E0B-4AC0-BF01-81632CAC68C1}" type="presParOf" srcId="{FBDFCC48-8EED-405C-8FD1-A469969FE54E}" destId="{51C64BD8-191A-49FE-8FFF-971959AF8E23}" srcOrd="6" destOrd="0" presId="urn:microsoft.com/office/officeart/2016/7/layout/BasicLinearProcessNumbered"/>
    <dgm:cxn modelId="{6133AFF7-4F6A-4AF2-8E79-D32C5D9F59EE}" type="presParOf" srcId="{51C64BD8-191A-49FE-8FFF-971959AF8E23}" destId="{5DC88D41-D7BE-4C7D-85C4-7EF5BAFA1229}" srcOrd="0" destOrd="0" presId="urn:microsoft.com/office/officeart/2016/7/layout/BasicLinearProcessNumbered"/>
    <dgm:cxn modelId="{C70C0A29-DB1D-4E53-9230-7A31D31F2D8E}" type="presParOf" srcId="{51C64BD8-191A-49FE-8FFF-971959AF8E23}" destId="{BF4311B4-5D71-4008-8C5B-B61C598B5C78}" srcOrd="1" destOrd="0" presId="urn:microsoft.com/office/officeart/2016/7/layout/BasicLinearProcessNumbered"/>
    <dgm:cxn modelId="{104F4ECE-49C0-4EF7-8A7D-BCD29AA6B650}" type="presParOf" srcId="{51C64BD8-191A-49FE-8FFF-971959AF8E23}" destId="{A72AC0C9-8C61-45C8-AFC9-248671AED4AC}" srcOrd="2" destOrd="0" presId="urn:microsoft.com/office/officeart/2016/7/layout/BasicLinearProcessNumbered"/>
    <dgm:cxn modelId="{227A7D9E-BA85-4A32-A3BD-9FF30A552B79}" type="presParOf" srcId="{51C64BD8-191A-49FE-8FFF-971959AF8E23}" destId="{E9C97081-EE5A-4A91-8831-4A0C22456461}" srcOrd="3" destOrd="0" presId="urn:microsoft.com/office/officeart/2016/7/layout/BasicLinearProcessNumbered"/>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D583BEB-B2A8-4688-AAE9-F85A0CE386D3}" type="doc">
      <dgm:prSet loTypeId="urn:microsoft.com/office/officeart/2008/layout/LinedList" loCatId="list" qsTypeId="urn:microsoft.com/office/officeart/2005/8/quickstyle/simple1" qsCatId="simple" csTypeId="urn:microsoft.com/office/officeart/2005/8/colors/accent2_2" csCatId="accent2"/>
      <dgm:spPr/>
      <dgm:t>
        <a:bodyPr/>
        <a:lstStyle/>
        <a:p>
          <a:endParaRPr lang="en-US"/>
        </a:p>
      </dgm:t>
    </dgm:pt>
    <dgm:pt modelId="{D3E8E913-FC8F-46DF-8ABA-551AF82EB642}">
      <dgm:prSet/>
      <dgm:spPr/>
      <dgm:t>
        <a:bodyPr/>
        <a:lstStyle/>
        <a:p>
          <a:r>
            <a:rPr lang="sk-SK" b="1"/>
            <a:t>Citlivosť</a:t>
          </a:r>
          <a:r>
            <a:rPr lang="sk-SK"/>
            <a:t> – vlastnosť výbušniny vyjadrená veľkosťou podnetu nutného na vyvolanie výbuchu</a:t>
          </a:r>
          <a:endParaRPr lang="en-US"/>
        </a:p>
      </dgm:t>
    </dgm:pt>
    <dgm:pt modelId="{F9BD3B90-011A-43B0-AA24-DE99054155C6}" type="parTrans" cxnId="{CFCD0305-C0E9-469B-BE1E-00B3746D35CE}">
      <dgm:prSet/>
      <dgm:spPr/>
      <dgm:t>
        <a:bodyPr/>
        <a:lstStyle/>
        <a:p>
          <a:endParaRPr lang="en-US"/>
        </a:p>
      </dgm:t>
    </dgm:pt>
    <dgm:pt modelId="{FD226766-5439-4172-815A-9F09DD8FF695}" type="sibTrans" cxnId="{CFCD0305-C0E9-469B-BE1E-00B3746D35CE}">
      <dgm:prSet/>
      <dgm:spPr/>
      <dgm:t>
        <a:bodyPr/>
        <a:lstStyle/>
        <a:p>
          <a:endParaRPr lang="en-US"/>
        </a:p>
      </dgm:t>
    </dgm:pt>
    <dgm:pt modelId="{10D7B0A8-1EF0-4702-8EE8-D72147672B83}">
      <dgm:prSet/>
      <dgm:spPr/>
      <dgm:t>
        <a:bodyPr/>
        <a:lstStyle/>
        <a:p>
          <a:r>
            <a:rPr lang="sk-SK" b="1" dirty="0" err="1"/>
            <a:t>Brizancia</a:t>
          </a:r>
          <a:r>
            <a:rPr lang="sk-SK" b="1" dirty="0"/>
            <a:t> – </a:t>
          </a:r>
          <a:r>
            <a:rPr lang="sk-SK" b="0" dirty="0"/>
            <a:t>schopnosť výbušniny trieštiť pevné telesá ležiace v bezprostrednej blízkosti zdroja výbuchu posudzovaná z rôznych praktických skúšok alebo z hodnôt zistených z termodynamických dát</a:t>
          </a:r>
          <a:endParaRPr lang="en-US" b="0" dirty="0"/>
        </a:p>
      </dgm:t>
    </dgm:pt>
    <dgm:pt modelId="{5663F877-344B-4DDC-881E-F801866F987C}" type="parTrans" cxnId="{56CB896B-DA8E-4E4E-A8A5-493E3CF842D6}">
      <dgm:prSet/>
      <dgm:spPr/>
      <dgm:t>
        <a:bodyPr/>
        <a:lstStyle/>
        <a:p>
          <a:endParaRPr lang="en-US"/>
        </a:p>
      </dgm:t>
    </dgm:pt>
    <dgm:pt modelId="{53D5725D-87C4-47F2-9AD7-D590D946535F}" type="sibTrans" cxnId="{56CB896B-DA8E-4E4E-A8A5-493E3CF842D6}">
      <dgm:prSet/>
      <dgm:spPr/>
      <dgm:t>
        <a:bodyPr/>
        <a:lstStyle/>
        <a:p>
          <a:endParaRPr lang="en-US"/>
        </a:p>
      </dgm:t>
    </dgm:pt>
    <dgm:pt modelId="{C5D0283E-46A6-4B15-9AB4-2A4DBEBF771F}">
      <dgm:prSet/>
      <dgm:spPr/>
      <dgm:t>
        <a:bodyPr/>
        <a:lstStyle/>
        <a:p>
          <a:r>
            <a:rPr lang="sk-SK" b="1" dirty="0"/>
            <a:t>Hutnosť výbušniny- </a:t>
          </a:r>
          <a:r>
            <a:rPr lang="sk-SK" dirty="0"/>
            <a:t>pomer mernej hmotnosti výbušniny a mernej hmotnosti vody</a:t>
          </a:r>
          <a:endParaRPr lang="en-US" dirty="0"/>
        </a:p>
      </dgm:t>
    </dgm:pt>
    <dgm:pt modelId="{AC19C997-BAAD-49C2-BAA2-963686EA9914}" type="parTrans" cxnId="{2F22C201-B370-48B3-BAEA-1AB666EE006D}">
      <dgm:prSet/>
      <dgm:spPr/>
      <dgm:t>
        <a:bodyPr/>
        <a:lstStyle/>
        <a:p>
          <a:endParaRPr lang="en-US"/>
        </a:p>
      </dgm:t>
    </dgm:pt>
    <dgm:pt modelId="{DAD34992-8FAC-4D2B-BC9B-99ACC4B66C94}" type="sibTrans" cxnId="{2F22C201-B370-48B3-BAEA-1AB666EE006D}">
      <dgm:prSet/>
      <dgm:spPr/>
      <dgm:t>
        <a:bodyPr/>
        <a:lstStyle/>
        <a:p>
          <a:endParaRPr lang="en-US"/>
        </a:p>
      </dgm:t>
    </dgm:pt>
    <dgm:pt modelId="{F310D53E-2B48-4F3E-9C51-815FAA02E521}">
      <dgm:prSet/>
      <dgm:spPr/>
      <dgm:t>
        <a:bodyPr/>
        <a:lstStyle/>
        <a:p>
          <a:r>
            <a:rPr lang="sk-SK" b="1" dirty="0"/>
            <a:t>Merná hmotnosť- </a:t>
          </a:r>
          <a:r>
            <a:rPr lang="sk-SK" dirty="0"/>
            <a:t>podiel hmotnosti výbušniny a jej obsahu</a:t>
          </a:r>
          <a:endParaRPr lang="en-US" dirty="0"/>
        </a:p>
      </dgm:t>
    </dgm:pt>
    <dgm:pt modelId="{5F561A6A-2E24-44A8-BCBD-1E55C46B7849}" type="parTrans" cxnId="{344412CF-5813-4D68-B1AB-83378C4B1E46}">
      <dgm:prSet/>
      <dgm:spPr/>
      <dgm:t>
        <a:bodyPr/>
        <a:lstStyle/>
        <a:p>
          <a:endParaRPr lang="en-US"/>
        </a:p>
      </dgm:t>
    </dgm:pt>
    <dgm:pt modelId="{E3B79E3D-9D67-4613-8D4D-29A7ECE9D785}" type="sibTrans" cxnId="{344412CF-5813-4D68-B1AB-83378C4B1E46}">
      <dgm:prSet/>
      <dgm:spPr/>
      <dgm:t>
        <a:bodyPr/>
        <a:lstStyle/>
        <a:p>
          <a:endParaRPr lang="en-US"/>
        </a:p>
      </dgm:t>
    </dgm:pt>
    <dgm:pt modelId="{AE507995-3A30-41A8-AA1B-52A93F4557BB}">
      <dgm:prSet/>
      <dgm:spPr/>
      <dgm:t>
        <a:bodyPr/>
        <a:lstStyle/>
        <a:p>
          <a:r>
            <a:rPr lang="sk-SK" b="1" dirty="0"/>
            <a:t>Pracovná schopnosť </a:t>
          </a:r>
          <a:r>
            <a:rPr lang="sk-SK" dirty="0"/>
            <a:t>– schopnosť výbušniny konať prácu, posudzovaná podľa výsledkov dohovorenej skúšobnej metódy</a:t>
          </a:r>
          <a:endParaRPr lang="en-US" dirty="0"/>
        </a:p>
      </dgm:t>
    </dgm:pt>
    <dgm:pt modelId="{C43B13FB-E152-4F3A-8577-BE275EB61942}" type="parTrans" cxnId="{8B75B9D6-607C-4B52-83C9-CE30D27DB14D}">
      <dgm:prSet/>
      <dgm:spPr/>
      <dgm:t>
        <a:bodyPr/>
        <a:lstStyle/>
        <a:p>
          <a:endParaRPr lang="en-US"/>
        </a:p>
      </dgm:t>
    </dgm:pt>
    <dgm:pt modelId="{527A45E1-E4EB-424C-A372-95766FB89143}" type="sibTrans" cxnId="{8B75B9D6-607C-4B52-83C9-CE30D27DB14D}">
      <dgm:prSet/>
      <dgm:spPr/>
      <dgm:t>
        <a:bodyPr/>
        <a:lstStyle/>
        <a:p>
          <a:endParaRPr lang="en-US"/>
        </a:p>
      </dgm:t>
    </dgm:pt>
    <dgm:pt modelId="{9F730832-3F37-4F48-8BD9-07E620BD689E}">
      <dgm:prSet/>
      <dgm:spPr/>
      <dgm:t>
        <a:bodyPr/>
        <a:lstStyle/>
        <a:p>
          <a:r>
            <a:rPr lang="sk-SK" b="1" dirty="0"/>
            <a:t>Stabilita výbušniny- </a:t>
          </a:r>
          <a:r>
            <a:rPr lang="sk-SK" dirty="0"/>
            <a:t>schopnosť výbušniny zachovať si fyzikálne, chemické a balistické vlastnosti a stálosť v miere nutnej pre dlhodobú použiteľnosť a bezpečnosť skladovania</a:t>
          </a:r>
          <a:endParaRPr lang="en-US" dirty="0"/>
        </a:p>
      </dgm:t>
    </dgm:pt>
    <dgm:pt modelId="{894F2619-FBAD-447F-BB56-85013D98F1CD}" type="parTrans" cxnId="{96400E5E-E87D-4C56-941B-BE09061FC3E5}">
      <dgm:prSet/>
      <dgm:spPr/>
      <dgm:t>
        <a:bodyPr/>
        <a:lstStyle/>
        <a:p>
          <a:endParaRPr lang="en-US"/>
        </a:p>
      </dgm:t>
    </dgm:pt>
    <dgm:pt modelId="{D572E255-EDBA-43CA-975B-9635E10AC1B1}" type="sibTrans" cxnId="{96400E5E-E87D-4C56-941B-BE09061FC3E5}">
      <dgm:prSet/>
      <dgm:spPr/>
      <dgm:t>
        <a:bodyPr/>
        <a:lstStyle/>
        <a:p>
          <a:endParaRPr lang="en-US"/>
        </a:p>
      </dgm:t>
    </dgm:pt>
    <dgm:pt modelId="{602E11E1-BC2B-4202-A455-85D6E461174A}">
      <dgm:prSet/>
      <dgm:spPr/>
      <dgm:t>
        <a:bodyPr/>
        <a:lstStyle/>
        <a:p>
          <a:r>
            <a:rPr lang="sk-SK" b="1" dirty="0"/>
            <a:t>Kyslíková bilancia </a:t>
          </a:r>
          <a:r>
            <a:rPr lang="sk-SK" dirty="0"/>
            <a:t>– rozdiel medzi množstvom kyslíka vo výbušnine a jeho množstvom potrebnom na úplné spálenie všetkých zložiek výbušniny</a:t>
          </a:r>
          <a:endParaRPr lang="en-US" dirty="0"/>
        </a:p>
      </dgm:t>
    </dgm:pt>
    <dgm:pt modelId="{E52683AC-1553-4293-8AC8-7A6820256EF1}" type="parTrans" cxnId="{DEFE1594-75DF-4CE3-86D2-4082DA93F55D}">
      <dgm:prSet/>
      <dgm:spPr/>
      <dgm:t>
        <a:bodyPr/>
        <a:lstStyle/>
        <a:p>
          <a:endParaRPr lang="en-US"/>
        </a:p>
      </dgm:t>
    </dgm:pt>
    <dgm:pt modelId="{8FA1475F-D04F-4DA8-BF02-45B04538E5D3}" type="sibTrans" cxnId="{DEFE1594-75DF-4CE3-86D2-4082DA93F55D}">
      <dgm:prSet/>
      <dgm:spPr/>
      <dgm:t>
        <a:bodyPr/>
        <a:lstStyle/>
        <a:p>
          <a:endParaRPr lang="en-US"/>
        </a:p>
      </dgm:t>
    </dgm:pt>
    <dgm:pt modelId="{DBE83E7E-EE5B-4C9D-8345-442CFC9EB47A}" type="pres">
      <dgm:prSet presAssocID="{BD583BEB-B2A8-4688-AAE9-F85A0CE386D3}" presName="vert0" presStyleCnt="0">
        <dgm:presLayoutVars>
          <dgm:dir/>
          <dgm:animOne val="branch"/>
          <dgm:animLvl val="lvl"/>
        </dgm:presLayoutVars>
      </dgm:prSet>
      <dgm:spPr/>
    </dgm:pt>
    <dgm:pt modelId="{9EB1AF35-7473-4EA6-B14B-F2A6FA9B51D7}" type="pres">
      <dgm:prSet presAssocID="{D3E8E913-FC8F-46DF-8ABA-551AF82EB642}" presName="thickLine" presStyleLbl="alignNode1" presStyleIdx="0" presStyleCnt="7"/>
      <dgm:spPr/>
    </dgm:pt>
    <dgm:pt modelId="{3E77F33C-0D6D-4CC2-8AA5-C202BA2A72F3}" type="pres">
      <dgm:prSet presAssocID="{D3E8E913-FC8F-46DF-8ABA-551AF82EB642}" presName="horz1" presStyleCnt="0"/>
      <dgm:spPr/>
    </dgm:pt>
    <dgm:pt modelId="{487C4338-059C-4E98-8583-C362495C4CC2}" type="pres">
      <dgm:prSet presAssocID="{D3E8E913-FC8F-46DF-8ABA-551AF82EB642}" presName="tx1" presStyleLbl="revTx" presStyleIdx="0" presStyleCnt="7"/>
      <dgm:spPr/>
    </dgm:pt>
    <dgm:pt modelId="{79295F5C-853F-4D80-8F71-5F45A5062A89}" type="pres">
      <dgm:prSet presAssocID="{D3E8E913-FC8F-46DF-8ABA-551AF82EB642}" presName="vert1" presStyleCnt="0"/>
      <dgm:spPr/>
    </dgm:pt>
    <dgm:pt modelId="{2CF2E405-D2EB-4607-8091-189C70AC4373}" type="pres">
      <dgm:prSet presAssocID="{10D7B0A8-1EF0-4702-8EE8-D72147672B83}" presName="thickLine" presStyleLbl="alignNode1" presStyleIdx="1" presStyleCnt="7"/>
      <dgm:spPr/>
    </dgm:pt>
    <dgm:pt modelId="{A439F3DE-89C5-415E-8D43-D1264113CA6E}" type="pres">
      <dgm:prSet presAssocID="{10D7B0A8-1EF0-4702-8EE8-D72147672B83}" presName="horz1" presStyleCnt="0"/>
      <dgm:spPr/>
    </dgm:pt>
    <dgm:pt modelId="{0935A06B-86BA-49EC-ADC7-E4D6C3944FE4}" type="pres">
      <dgm:prSet presAssocID="{10D7B0A8-1EF0-4702-8EE8-D72147672B83}" presName="tx1" presStyleLbl="revTx" presStyleIdx="1" presStyleCnt="7"/>
      <dgm:spPr/>
    </dgm:pt>
    <dgm:pt modelId="{8D1BF3F4-A9C7-454D-89CE-1E4DA46B16C1}" type="pres">
      <dgm:prSet presAssocID="{10D7B0A8-1EF0-4702-8EE8-D72147672B83}" presName="vert1" presStyleCnt="0"/>
      <dgm:spPr/>
    </dgm:pt>
    <dgm:pt modelId="{A0CC2011-6C43-4059-842B-248BD9AE567B}" type="pres">
      <dgm:prSet presAssocID="{C5D0283E-46A6-4B15-9AB4-2A4DBEBF771F}" presName="thickLine" presStyleLbl="alignNode1" presStyleIdx="2" presStyleCnt="7"/>
      <dgm:spPr/>
    </dgm:pt>
    <dgm:pt modelId="{7DAAFD29-BDE6-46E3-9D63-DE8D8BF95803}" type="pres">
      <dgm:prSet presAssocID="{C5D0283E-46A6-4B15-9AB4-2A4DBEBF771F}" presName="horz1" presStyleCnt="0"/>
      <dgm:spPr/>
    </dgm:pt>
    <dgm:pt modelId="{F49C9D20-F8CB-4353-84A0-BA2391E4A0A3}" type="pres">
      <dgm:prSet presAssocID="{C5D0283E-46A6-4B15-9AB4-2A4DBEBF771F}" presName="tx1" presStyleLbl="revTx" presStyleIdx="2" presStyleCnt="7"/>
      <dgm:spPr/>
    </dgm:pt>
    <dgm:pt modelId="{13947C68-284D-4635-BDBC-DB2C9A00FA44}" type="pres">
      <dgm:prSet presAssocID="{C5D0283E-46A6-4B15-9AB4-2A4DBEBF771F}" presName="vert1" presStyleCnt="0"/>
      <dgm:spPr/>
    </dgm:pt>
    <dgm:pt modelId="{E9D5377F-E0A2-4573-BA54-5F030A405C47}" type="pres">
      <dgm:prSet presAssocID="{F310D53E-2B48-4F3E-9C51-815FAA02E521}" presName="thickLine" presStyleLbl="alignNode1" presStyleIdx="3" presStyleCnt="7"/>
      <dgm:spPr/>
    </dgm:pt>
    <dgm:pt modelId="{85F8EF61-A9BE-4A7F-9350-F3EB749F9C49}" type="pres">
      <dgm:prSet presAssocID="{F310D53E-2B48-4F3E-9C51-815FAA02E521}" presName="horz1" presStyleCnt="0"/>
      <dgm:spPr/>
    </dgm:pt>
    <dgm:pt modelId="{F73CE361-2D1A-4C6F-9D7D-60639EC71402}" type="pres">
      <dgm:prSet presAssocID="{F310D53E-2B48-4F3E-9C51-815FAA02E521}" presName="tx1" presStyleLbl="revTx" presStyleIdx="3" presStyleCnt="7"/>
      <dgm:spPr/>
    </dgm:pt>
    <dgm:pt modelId="{DD07AC8C-60CD-4FB9-A9E3-AAD4C9F4EFA8}" type="pres">
      <dgm:prSet presAssocID="{F310D53E-2B48-4F3E-9C51-815FAA02E521}" presName="vert1" presStyleCnt="0"/>
      <dgm:spPr/>
    </dgm:pt>
    <dgm:pt modelId="{1472ADFF-4F7C-45C8-B0FE-D7BE059A3C71}" type="pres">
      <dgm:prSet presAssocID="{AE507995-3A30-41A8-AA1B-52A93F4557BB}" presName="thickLine" presStyleLbl="alignNode1" presStyleIdx="4" presStyleCnt="7"/>
      <dgm:spPr/>
    </dgm:pt>
    <dgm:pt modelId="{8D1250DE-F7F4-4904-B7A6-ED57EA5F7C56}" type="pres">
      <dgm:prSet presAssocID="{AE507995-3A30-41A8-AA1B-52A93F4557BB}" presName="horz1" presStyleCnt="0"/>
      <dgm:spPr/>
    </dgm:pt>
    <dgm:pt modelId="{2F0969D4-0D77-46D1-A3FC-81D30E4E93A4}" type="pres">
      <dgm:prSet presAssocID="{AE507995-3A30-41A8-AA1B-52A93F4557BB}" presName="tx1" presStyleLbl="revTx" presStyleIdx="4" presStyleCnt="7"/>
      <dgm:spPr/>
    </dgm:pt>
    <dgm:pt modelId="{8B2625F5-884D-48D4-9AAC-13A8A04D8FD7}" type="pres">
      <dgm:prSet presAssocID="{AE507995-3A30-41A8-AA1B-52A93F4557BB}" presName="vert1" presStyleCnt="0"/>
      <dgm:spPr/>
    </dgm:pt>
    <dgm:pt modelId="{A25CBCB5-3A60-4D63-9883-898CAA3544C6}" type="pres">
      <dgm:prSet presAssocID="{9F730832-3F37-4F48-8BD9-07E620BD689E}" presName="thickLine" presStyleLbl="alignNode1" presStyleIdx="5" presStyleCnt="7"/>
      <dgm:spPr/>
    </dgm:pt>
    <dgm:pt modelId="{4BF7E733-9790-41B9-9E7F-9999C5E99577}" type="pres">
      <dgm:prSet presAssocID="{9F730832-3F37-4F48-8BD9-07E620BD689E}" presName="horz1" presStyleCnt="0"/>
      <dgm:spPr/>
    </dgm:pt>
    <dgm:pt modelId="{28247F58-08ED-4EDD-9C31-D06339419E9E}" type="pres">
      <dgm:prSet presAssocID="{9F730832-3F37-4F48-8BD9-07E620BD689E}" presName="tx1" presStyleLbl="revTx" presStyleIdx="5" presStyleCnt="7"/>
      <dgm:spPr/>
    </dgm:pt>
    <dgm:pt modelId="{C285C09E-2A84-40EC-8D0F-B59EE96856EB}" type="pres">
      <dgm:prSet presAssocID="{9F730832-3F37-4F48-8BD9-07E620BD689E}" presName="vert1" presStyleCnt="0"/>
      <dgm:spPr/>
    </dgm:pt>
    <dgm:pt modelId="{36FB0A2A-C88F-4580-847D-B7ADAAA1763E}" type="pres">
      <dgm:prSet presAssocID="{602E11E1-BC2B-4202-A455-85D6E461174A}" presName="thickLine" presStyleLbl="alignNode1" presStyleIdx="6" presStyleCnt="7"/>
      <dgm:spPr/>
    </dgm:pt>
    <dgm:pt modelId="{6549C074-FC32-403E-8723-1A88DBA4DDAA}" type="pres">
      <dgm:prSet presAssocID="{602E11E1-BC2B-4202-A455-85D6E461174A}" presName="horz1" presStyleCnt="0"/>
      <dgm:spPr/>
    </dgm:pt>
    <dgm:pt modelId="{60CA4B02-DA72-4B9A-8F13-9684C0A2DC81}" type="pres">
      <dgm:prSet presAssocID="{602E11E1-BC2B-4202-A455-85D6E461174A}" presName="tx1" presStyleLbl="revTx" presStyleIdx="6" presStyleCnt="7"/>
      <dgm:spPr/>
    </dgm:pt>
    <dgm:pt modelId="{51B2E9DD-439A-4869-B6ED-EE222BD8708E}" type="pres">
      <dgm:prSet presAssocID="{602E11E1-BC2B-4202-A455-85D6E461174A}" presName="vert1" presStyleCnt="0"/>
      <dgm:spPr/>
    </dgm:pt>
  </dgm:ptLst>
  <dgm:cxnLst>
    <dgm:cxn modelId="{2F22C201-B370-48B3-BAEA-1AB666EE006D}" srcId="{BD583BEB-B2A8-4688-AAE9-F85A0CE386D3}" destId="{C5D0283E-46A6-4B15-9AB4-2A4DBEBF771F}" srcOrd="2" destOrd="0" parTransId="{AC19C997-BAAD-49C2-BAA2-963686EA9914}" sibTransId="{DAD34992-8FAC-4D2B-BC9B-99ACC4B66C94}"/>
    <dgm:cxn modelId="{CFCD0305-C0E9-469B-BE1E-00B3746D35CE}" srcId="{BD583BEB-B2A8-4688-AAE9-F85A0CE386D3}" destId="{D3E8E913-FC8F-46DF-8ABA-551AF82EB642}" srcOrd="0" destOrd="0" parTransId="{F9BD3B90-011A-43B0-AA24-DE99054155C6}" sibTransId="{FD226766-5439-4172-815A-9F09DD8FF695}"/>
    <dgm:cxn modelId="{5D455212-2D5E-497C-8278-957DAB0C2C05}" type="presOf" srcId="{D3E8E913-FC8F-46DF-8ABA-551AF82EB642}" destId="{487C4338-059C-4E98-8583-C362495C4CC2}" srcOrd="0" destOrd="0" presId="urn:microsoft.com/office/officeart/2008/layout/LinedList"/>
    <dgm:cxn modelId="{FBA82713-C5DA-4840-9C7B-873A2A6F162A}" type="presOf" srcId="{F310D53E-2B48-4F3E-9C51-815FAA02E521}" destId="{F73CE361-2D1A-4C6F-9D7D-60639EC71402}" srcOrd="0" destOrd="0" presId="urn:microsoft.com/office/officeart/2008/layout/LinedList"/>
    <dgm:cxn modelId="{69F4D416-C0A1-4A13-BFB8-77F394E23AF3}" type="presOf" srcId="{C5D0283E-46A6-4B15-9AB4-2A4DBEBF771F}" destId="{F49C9D20-F8CB-4353-84A0-BA2391E4A0A3}" srcOrd="0" destOrd="0" presId="urn:microsoft.com/office/officeart/2008/layout/LinedList"/>
    <dgm:cxn modelId="{96400E5E-E87D-4C56-941B-BE09061FC3E5}" srcId="{BD583BEB-B2A8-4688-AAE9-F85A0CE386D3}" destId="{9F730832-3F37-4F48-8BD9-07E620BD689E}" srcOrd="5" destOrd="0" parTransId="{894F2619-FBAD-447F-BB56-85013D98F1CD}" sibTransId="{D572E255-EDBA-43CA-975B-9635E10AC1B1}"/>
    <dgm:cxn modelId="{EC288346-3C4B-475F-9978-2FD6A9D9E840}" type="presOf" srcId="{10D7B0A8-1EF0-4702-8EE8-D72147672B83}" destId="{0935A06B-86BA-49EC-ADC7-E4D6C3944FE4}" srcOrd="0" destOrd="0" presId="urn:microsoft.com/office/officeart/2008/layout/LinedList"/>
    <dgm:cxn modelId="{9D7D4D6A-B625-4A29-A61E-BB189CA1B3EA}" type="presOf" srcId="{BD583BEB-B2A8-4688-AAE9-F85A0CE386D3}" destId="{DBE83E7E-EE5B-4C9D-8345-442CFC9EB47A}" srcOrd="0" destOrd="0" presId="urn:microsoft.com/office/officeart/2008/layout/LinedList"/>
    <dgm:cxn modelId="{56CB896B-DA8E-4E4E-A8A5-493E3CF842D6}" srcId="{BD583BEB-B2A8-4688-AAE9-F85A0CE386D3}" destId="{10D7B0A8-1EF0-4702-8EE8-D72147672B83}" srcOrd="1" destOrd="0" parTransId="{5663F877-344B-4DDC-881E-F801866F987C}" sibTransId="{53D5725D-87C4-47F2-9AD7-D590D946535F}"/>
    <dgm:cxn modelId="{B27AB34B-3970-454D-BA45-BB9E381EF8E0}" type="presOf" srcId="{AE507995-3A30-41A8-AA1B-52A93F4557BB}" destId="{2F0969D4-0D77-46D1-A3FC-81D30E4E93A4}" srcOrd="0" destOrd="0" presId="urn:microsoft.com/office/officeart/2008/layout/LinedList"/>
    <dgm:cxn modelId="{DEFE1594-75DF-4CE3-86D2-4082DA93F55D}" srcId="{BD583BEB-B2A8-4688-AAE9-F85A0CE386D3}" destId="{602E11E1-BC2B-4202-A455-85D6E461174A}" srcOrd="6" destOrd="0" parTransId="{E52683AC-1553-4293-8AC8-7A6820256EF1}" sibTransId="{8FA1475F-D04F-4DA8-BF02-45B04538E5D3}"/>
    <dgm:cxn modelId="{535D2198-20BF-455E-8BB2-4F67E3FDCD91}" type="presOf" srcId="{9F730832-3F37-4F48-8BD9-07E620BD689E}" destId="{28247F58-08ED-4EDD-9C31-D06339419E9E}" srcOrd="0" destOrd="0" presId="urn:microsoft.com/office/officeart/2008/layout/LinedList"/>
    <dgm:cxn modelId="{BB9235A3-0745-4094-8BC5-DB58F49DA0DB}" type="presOf" srcId="{602E11E1-BC2B-4202-A455-85D6E461174A}" destId="{60CA4B02-DA72-4B9A-8F13-9684C0A2DC81}" srcOrd="0" destOrd="0" presId="urn:microsoft.com/office/officeart/2008/layout/LinedList"/>
    <dgm:cxn modelId="{344412CF-5813-4D68-B1AB-83378C4B1E46}" srcId="{BD583BEB-B2A8-4688-AAE9-F85A0CE386D3}" destId="{F310D53E-2B48-4F3E-9C51-815FAA02E521}" srcOrd="3" destOrd="0" parTransId="{5F561A6A-2E24-44A8-BCBD-1E55C46B7849}" sibTransId="{E3B79E3D-9D67-4613-8D4D-29A7ECE9D785}"/>
    <dgm:cxn modelId="{8B75B9D6-607C-4B52-83C9-CE30D27DB14D}" srcId="{BD583BEB-B2A8-4688-AAE9-F85A0CE386D3}" destId="{AE507995-3A30-41A8-AA1B-52A93F4557BB}" srcOrd="4" destOrd="0" parTransId="{C43B13FB-E152-4F3A-8577-BE275EB61942}" sibTransId="{527A45E1-E4EB-424C-A372-95766FB89143}"/>
    <dgm:cxn modelId="{1E6CE8E9-C2D9-4B35-84E2-31F00B6BFA9B}" type="presParOf" srcId="{DBE83E7E-EE5B-4C9D-8345-442CFC9EB47A}" destId="{9EB1AF35-7473-4EA6-B14B-F2A6FA9B51D7}" srcOrd="0" destOrd="0" presId="urn:microsoft.com/office/officeart/2008/layout/LinedList"/>
    <dgm:cxn modelId="{6E37BF5E-B2E8-4495-A087-4A22E84888DE}" type="presParOf" srcId="{DBE83E7E-EE5B-4C9D-8345-442CFC9EB47A}" destId="{3E77F33C-0D6D-4CC2-8AA5-C202BA2A72F3}" srcOrd="1" destOrd="0" presId="urn:microsoft.com/office/officeart/2008/layout/LinedList"/>
    <dgm:cxn modelId="{914FA52D-6838-47DA-BA06-21E27190BE7E}" type="presParOf" srcId="{3E77F33C-0D6D-4CC2-8AA5-C202BA2A72F3}" destId="{487C4338-059C-4E98-8583-C362495C4CC2}" srcOrd="0" destOrd="0" presId="urn:microsoft.com/office/officeart/2008/layout/LinedList"/>
    <dgm:cxn modelId="{FEB6AD4F-23E7-4AA6-BB20-37CC5E4DA343}" type="presParOf" srcId="{3E77F33C-0D6D-4CC2-8AA5-C202BA2A72F3}" destId="{79295F5C-853F-4D80-8F71-5F45A5062A89}" srcOrd="1" destOrd="0" presId="urn:microsoft.com/office/officeart/2008/layout/LinedList"/>
    <dgm:cxn modelId="{6CDC9A43-F236-4E98-A355-6AB1A5CE4F15}" type="presParOf" srcId="{DBE83E7E-EE5B-4C9D-8345-442CFC9EB47A}" destId="{2CF2E405-D2EB-4607-8091-189C70AC4373}" srcOrd="2" destOrd="0" presId="urn:microsoft.com/office/officeart/2008/layout/LinedList"/>
    <dgm:cxn modelId="{F1496B2A-6094-4808-B961-D5CB4223FCC1}" type="presParOf" srcId="{DBE83E7E-EE5B-4C9D-8345-442CFC9EB47A}" destId="{A439F3DE-89C5-415E-8D43-D1264113CA6E}" srcOrd="3" destOrd="0" presId="urn:microsoft.com/office/officeart/2008/layout/LinedList"/>
    <dgm:cxn modelId="{D8AEA9B6-E8BD-4836-8372-B9615ECA5273}" type="presParOf" srcId="{A439F3DE-89C5-415E-8D43-D1264113CA6E}" destId="{0935A06B-86BA-49EC-ADC7-E4D6C3944FE4}" srcOrd="0" destOrd="0" presId="urn:microsoft.com/office/officeart/2008/layout/LinedList"/>
    <dgm:cxn modelId="{A183DC35-C87F-4383-8A4D-177395C8FA35}" type="presParOf" srcId="{A439F3DE-89C5-415E-8D43-D1264113CA6E}" destId="{8D1BF3F4-A9C7-454D-89CE-1E4DA46B16C1}" srcOrd="1" destOrd="0" presId="urn:microsoft.com/office/officeart/2008/layout/LinedList"/>
    <dgm:cxn modelId="{3531AF65-2423-415B-9D99-2643A79078D8}" type="presParOf" srcId="{DBE83E7E-EE5B-4C9D-8345-442CFC9EB47A}" destId="{A0CC2011-6C43-4059-842B-248BD9AE567B}" srcOrd="4" destOrd="0" presId="urn:microsoft.com/office/officeart/2008/layout/LinedList"/>
    <dgm:cxn modelId="{29EFF6AC-4A3F-458B-AF09-FE7C3E6CCFAE}" type="presParOf" srcId="{DBE83E7E-EE5B-4C9D-8345-442CFC9EB47A}" destId="{7DAAFD29-BDE6-46E3-9D63-DE8D8BF95803}" srcOrd="5" destOrd="0" presId="urn:microsoft.com/office/officeart/2008/layout/LinedList"/>
    <dgm:cxn modelId="{5E5CF502-DB57-41B3-83E8-ECA4AFB2082B}" type="presParOf" srcId="{7DAAFD29-BDE6-46E3-9D63-DE8D8BF95803}" destId="{F49C9D20-F8CB-4353-84A0-BA2391E4A0A3}" srcOrd="0" destOrd="0" presId="urn:microsoft.com/office/officeart/2008/layout/LinedList"/>
    <dgm:cxn modelId="{02BE6941-6161-4E84-868D-FB4CDD46EC4C}" type="presParOf" srcId="{7DAAFD29-BDE6-46E3-9D63-DE8D8BF95803}" destId="{13947C68-284D-4635-BDBC-DB2C9A00FA44}" srcOrd="1" destOrd="0" presId="urn:microsoft.com/office/officeart/2008/layout/LinedList"/>
    <dgm:cxn modelId="{8BDE43C1-F394-43C9-9571-83C43725AB1A}" type="presParOf" srcId="{DBE83E7E-EE5B-4C9D-8345-442CFC9EB47A}" destId="{E9D5377F-E0A2-4573-BA54-5F030A405C47}" srcOrd="6" destOrd="0" presId="urn:microsoft.com/office/officeart/2008/layout/LinedList"/>
    <dgm:cxn modelId="{FDB2E88F-71BD-4120-9A48-D762DC902CA0}" type="presParOf" srcId="{DBE83E7E-EE5B-4C9D-8345-442CFC9EB47A}" destId="{85F8EF61-A9BE-4A7F-9350-F3EB749F9C49}" srcOrd="7" destOrd="0" presId="urn:microsoft.com/office/officeart/2008/layout/LinedList"/>
    <dgm:cxn modelId="{96B0E59B-D4B1-4F45-A28D-E74C1A18C340}" type="presParOf" srcId="{85F8EF61-A9BE-4A7F-9350-F3EB749F9C49}" destId="{F73CE361-2D1A-4C6F-9D7D-60639EC71402}" srcOrd="0" destOrd="0" presId="urn:microsoft.com/office/officeart/2008/layout/LinedList"/>
    <dgm:cxn modelId="{AA2BABC9-E148-46A2-BCE2-B149357422C7}" type="presParOf" srcId="{85F8EF61-A9BE-4A7F-9350-F3EB749F9C49}" destId="{DD07AC8C-60CD-4FB9-A9E3-AAD4C9F4EFA8}" srcOrd="1" destOrd="0" presId="urn:microsoft.com/office/officeart/2008/layout/LinedList"/>
    <dgm:cxn modelId="{4E135444-6993-4892-8D8A-F517798F173A}" type="presParOf" srcId="{DBE83E7E-EE5B-4C9D-8345-442CFC9EB47A}" destId="{1472ADFF-4F7C-45C8-B0FE-D7BE059A3C71}" srcOrd="8" destOrd="0" presId="urn:microsoft.com/office/officeart/2008/layout/LinedList"/>
    <dgm:cxn modelId="{E9B9AF66-1D1C-4DF6-82B3-741B0548E13B}" type="presParOf" srcId="{DBE83E7E-EE5B-4C9D-8345-442CFC9EB47A}" destId="{8D1250DE-F7F4-4904-B7A6-ED57EA5F7C56}" srcOrd="9" destOrd="0" presId="urn:microsoft.com/office/officeart/2008/layout/LinedList"/>
    <dgm:cxn modelId="{922F2CFB-6FEC-446E-97B0-C6BBE88F5E73}" type="presParOf" srcId="{8D1250DE-F7F4-4904-B7A6-ED57EA5F7C56}" destId="{2F0969D4-0D77-46D1-A3FC-81D30E4E93A4}" srcOrd="0" destOrd="0" presId="urn:microsoft.com/office/officeart/2008/layout/LinedList"/>
    <dgm:cxn modelId="{60034128-D9E2-477A-B8F0-E18C3D0429EC}" type="presParOf" srcId="{8D1250DE-F7F4-4904-B7A6-ED57EA5F7C56}" destId="{8B2625F5-884D-48D4-9AAC-13A8A04D8FD7}" srcOrd="1" destOrd="0" presId="urn:microsoft.com/office/officeart/2008/layout/LinedList"/>
    <dgm:cxn modelId="{6D493E4F-0C2F-4FAE-AAE3-D42DCFDA194E}" type="presParOf" srcId="{DBE83E7E-EE5B-4C9D-8345-442CFC9EB47A}" destId="{A25CBCB5-3A60-4D63-9883-898CAA3544C6}" srcOrd="10" destOrd="0" presId="urn:microsoft.com/office/officeart/2008/layout/LinedList"/>
    <dgm:cxn modelId="{0484F540-BCDF-4E1B-9C06-87CFF66739C0}" type="presParOf" srcId="{DBE83E7E-EE5B-4C9D-8345-442CFC9EB47A}" destId="{4BF7E733-9790-41B9-9E7F-9999C5E99577}" srcOrd="11" destOrd="0" presId="urn:microsoft.com/office/officeart/2008/layout/LinedList"/>
    <dgm:cxn modelId="{26EB7CB5-17FE-4A60-9C20-F9F86C378148}" type="presParOf" srcId="{4BF7E733-9790-41B9-9E7F-9999C5E99577}" destId="{28247F58-08ED-4EDD-9C31-D06339419E9E}" srcOrd="0" destOrd="0" presId="urn:microsoft.com/office/officeart/2008/layout/LinedList"/>
    <dgm:cxn modelId="{0DAFAA95-61FC-41AA-92FA-21D122457AE5}" type="presParOf" srcId="{4BF7E733-9790-41B9-9E7F-9999C5E99577}" destId="{C285C09E-2A84-40EC-8D0F-B59EE96856EB}" srcOrd="1" destOrd="0" presId="urn:microsoft.com/office/officeart/2008/layout/LinedList"/>
    <dgm:cxn modelId="{6E5A8DA4-98DF-4F5D-B2BC-CFFE750DA12B}" type="presParOf" srcId="{DBE83E7E-EE5B-4C9D-8345-442CFC9EB47A}" destId="{36FB0A2A-C88F-4580-847D-B7ADAAA1763E}" srcOrd="12" destOrd="0" presId="urn:microsoft.com/office/officeart/2008/layout/LinedList"/>
    <dgm:cxn modelId="{1E5F0879-AC5E-43D7-A477-D6A9FD8824AB}" type="presParOf" srcId="{DBE83E7E-EE5B-4C9D-8345-442CFC9EB47A}" destId="{6549C074-FC32-403E-8723-1A88DBA4DDAA}" srcOrd="13" destOrd="0" presId="urn:microsoft.com/office/officeart/2008/layout/LinedList"/>
    <dgm:cxn modelId="{EF9AB410-6A73-4C38-BCF0-AE4550035A96}" type="presParOf" srcId="{6549C074-FC32-403E-8723-1A88DBA4DDAA}" destId="{60CA4B02-DA72-4B9A-8F13-9684C0A2DC81}" srcOrd="0" destOrd="0" presId="urn:microsoft.com/office/officeart/2008/layout/LinedList"/>
    <dgm:cxn modelId="{7B10654F-6AC5-4E07-9B95-1F2987A7449F}" type="presParOf" srcId="{6549C074-FC32-403E-8723-1A88DBA4DDAA}" destId="{51B2E9DD-439A-4869-B6ED-EE222BD8708E}" srcOrd="1" destOrd="0" presId="urn:microsoft.com/office/officeart/2008/layout/Line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0A4857D-FD01-4555-9747-BE9F6A14FB4D}" type="doc">
      <dgm:prSet loTypeId="urn:microsoft.com/office/officeart/2005/8/layout/vProcess5" loCatId="process" qsTypeId="urn:microsoft.com/office/officeart/2005/8/quickstyle/simple1" qsCatId="simple" csTypeId="urn:microsoft.com/office/officeart/2005/8/colors/colorful1" csCatId="colorful"/>
      <dgm:spPr/>
      <dgm:t>
        <a:bodyPr/>
        <a:lstStyle/>
        <a:p>
          <a:endParaRPr lang="en-US"/>
        </a:p>
      </dgm:t>
    </dgm:pt>
    <dgm:pt modelId="{5A1FF5DD-3AFF-454A-A1F2-6413D2928A18}">
      <dgm:prSet/>
      <dgm:spPr/>
      <dgm:t>
        <a:bodyPr/>
        <a:lstStyle/>
        <a:p>
          <a:r>
            <a:rPr lang="sk-SK"/>
            <a:t>sú zmesi horľavín, okysličovadiel a ďalších pomocných látok, ktoré vytvárajú príslušný pyrotechnický efekt</a:t>
          </a:r>
          <a:endParaRPr lang="en-US"/>
        </a:p>
      </dgm:t>
    </dgm:pt>
    <dgm:pt modelId="{316C1745-0C4D-49B0-9840-66ACACC93357}" type="parTrans" cxnId="{FD0858CA-FBC4-4066-8BFF-9343BEFA4CF4}">
      <dgm:prSet/>
      <dgm:spPr/>
      <dgm:t>
        <a:bodyPr/>
        <a:lstStyle/>
        <a:p>
          <a:endParaRPr lang="en-US"/>
        </a:p>
      </dgm:t>
    </dgm:pt>
    <dgm:pt modelId="{F52C97D1-434C-4B70-9E8D-09F9343FCA10}" type="sibTrans" cxnId="{FD0858CA-FBC4-4066-8BFF-9343BEFA4CF4}">
      <dgm:prSet/>
      <dgm:spPr/>
      <dgm:t>
        <a:bodyPr/>
        <a:lstStyle/>
        <a:p>
          <a:endParaRPr lang="en-US"/>
        </a:p>
      </dgm:t>
    </dgm:pt>
    <dgm:pt modelId="{6B49C841-F86F-48C9-841E-E3CD82F3D129}">
      <dgm:prSet/>
      <dgm:spPr/>
      <dgm:t>
        <a:bodyPr/>
        <a:lstStyle/>
        <a:p>
          <a:r>
            <a:rPr lang="sk-SK"/>
            <a:t>Môžu to byť: osvetľovacie a signálne zlože, stopovkové zlože, zápalné zlože, zábleskové a výbuškové zlože, zvukové (pískacie) zlože</a:t>
          </a:r>
          <a:endParaRPr lang="en-US"/>
        </a:p>
      </dgm:t>
    </dgm:pt>
    <dgm:pt modelId="{FE75A2AE-F9A3-4949-B438-FE6C0DECA9A3}" type="parTrans" cxnId="{DC27674E-0395-406D-8848-FB7533BCDCD9}">
      <dgm:prSet/>
      <dgm:spPr/>
      <dgm:t>
        <a:bodyPr/>
        <a:lstStyle/>
        <a:p>
          <a:endParaRPr lang="en-US"/>
        </a:p>
      </dgm:t>
    </dgm:pt>
    <dgm:pt modelId="{861ED14E-3907-4BF1-883A-FC350F44A183}" type="sibTrans" cxnId="{DC27674E-0395-406D-8848-FB7533BCDCD9}">
      <dgm:prSet/>
      <dgm:spPr/>
      <dgm:t>
        <a:bodyPr/>
        <a:lstStyle/>
        <a:p>
          <a:endParaRPr lang="en-US"/>
        </a:p>
      </dgm:t>
    </dgm:pt>
    <dgm:pt modelId="{89F25CEB-1299-41B4-9124-C4380EB0F29B}">
      <dgm:prSet/>
      <dgm:spPr/>
      <dgm:t>
        <a:bodyPr/>
        <a:lstStyle/>
        <a:p>
          <a:r>
            <a:rPr lang="sk-SK"/>
            <a:t>Typickou výbušnou premenou je takmer výlučne explozívne horenie</a:t>
          </a:r>
          <a:endParaRPr lang="en-US"/>
        </a:p>
      </dgm:t>
    </dgm:pt>
    <dgm:pt modelId="{9A875E17-EA71-4707-8363-1B85469A072A}" type="parTrans" cxnId="{32AB3016-A217-474D-8A10-0AB29DDCE413}">
      <dgm:prSet/>
      <dgm:spPr/>
      <dgm:t>
        <a:bodyPr/>
        <a:lstStyle/>
        <a:p>
          <a:endParaRPr lang="en-US"/>
        </a:p>
      </dgm:t>
    </dgm:pt>
    <dgm:pt modelId="{8D8E4460-7F9F-4B39-87AA-0A9BC29F775E}" type="sibTrans" cxnId="{32AB3016-A217-474D-8A10-0AB29DDCE413}">
      <dgm:prSet/>
      <dgm:spPr/>
      <dgm:t>
        <a:bodyPr/>
        <a:lstStyle/>
        <a:p>
          <a:endParaRPr lang="en-US"/>
        </a:p>
      </dgm:t>
    </dgm:pt>
    <dgm:pt modelId="{52985B3A-FA8E-44AB-A904-E4928B7885F0}" type="pres">
      <dgm:prSet presAssocID="{40A4857D-FD01-4555-9747-BE9F6A14FB4D}" presName="outerComposite" presStyleCnt="0">
        <dgm:presLayoutVars>
          <dgm:chMax val="5"/>
          <dgm:dir/>
          <dgm:resizeHandles val="exact"/>
        </dgm:presLayoutVars>
      </dgm:prSet>
      <dgm:spPr/>
    </dgm:pt>
    <dgm:pt modelId="{EC010135-410D-40CD-BB4C-F293671EF73E}" type="pres">
      <dgm:prSet presAssocID="{40A4857D-FD01-4555-9747-BE9F6A14FB4D}" presName="dummyMaxCanvas" presStyleCnt="0">
        <dgm:presLayoutVars/>
      </dgm:prSet>
      <dgm:spPr/>
    </dgm:pt>
    <dgm:pt modelId="{DE25051C-24CE-4B31-93D6-C77F738A92E7}" type="pres">
      <dgm:prSet presAssocID="{40A4857D-FD01-4555-9747-BE9F6A14FB4D}" presName="ThreeNodes_1" presStyleLbl="node1" presStyleIdx="0" presStyleCnt="3">
        <dgm:presLayoutVars>
          <dgm:bulletEnabled val="1"/>
        </dgm:presLayoutVars>
      </dgm:prSet>
      <dgm:spPr/>
    </dgm:pt>
    <dgm:pt modelId="{4F9F9A67-2466-4BFE-8AFA-D199D51C4136}" type="pres">
      <dgm:prSet presAssocID="{40A4857D-FD01-4555-9747-BE9F6A14FB4D}" presName="ThreeNodes_2" presStyleLbl="node1" presStyleIdx="1" presStyleCnt="3">
        <dgm:presLayoutVars>
          <dgm:bulletEnabled val="1"/>
        </dgm:presLayoutVars>
      </dgm:prSet>
      <dgm:spPr/>
    </dgm:pt>
    <dgm:pt modelId="{5F3714E5-28AC-4472-9987-C5F1F5B9C6CD}" type="pres">
      <dgm:prSet presAssocID="{40A4857D-FD01-4555-9747-BE9F6A14FB4D}" presName="ThreeNodes_3" presStyleLbl="node1" presStyleIdx="2" presStyleCnt="3">
        <dgm:presLayoutVars>
          <dgm:bulletEnabled val="1"/>
        </dgm:presLayoutVars>
      </dgm:prSet>
      <dgm:spPr/>
    </dgm:pt>
    <dgm:pt modelId="{EC2288D7-50BC-475B-9A4E-C55CDDDF319C}" type="pres">
      <dgm:prSet presAssocID="{40A4857D-FD01-4555-9747-BE9F6A14FB4D}" presName="ThreeConn_1-2" presStyleLbl="fgAccFollowNode1" presStyleIdx="0" presStyleCnt="2">
        <dgm:presLayoutVars>
          <dgm:bulletEnabled val="1"/>
        </dgm:presLayoutVars>
      </dgm:prSet>
      <dgm:spPr/>
    </dgm:pt>
    <dgm:pt modelId="{CB2576BF-BCB6-4841-B279-0DCB9676C44C}" type="pres">
      <dgm:prSet presAssocID="{40A4857D-FD01-4555-9747-BE9F6A14FB4D}" presName="ThreeConn_2-3" presStyleLbl="fgAccFollowNode1" presStyleIdx="1" presStyleCnt="2">
        <dgm:presLayoutVars>
          <dgm:bulletEnabled val="1"/>
        </dgm:presLayoutVars>
      </dgm:prSet>
      <dgm:spPr/>
    </dgm:pt>
    <dgm:pt modelId="{C6A9B914-4553-40F8-B26E-E2E6D30CCB9A}" type="pres">
      <dgm:prSet presAssocID="{40A4857D-FD01-4555-9747-BE9F6A14FB4D}" presName="ThreeNodes_1_text" presStyleLbl="node1" presStyleIdx="2" presStyleCnt="3">
        <dgm:presLayoutVars>
          <dgm:bulletEnabled val="1"/>
        </dgm:presLayoutVars>
      </dgm:prSet>
      <dgm:spPr/>
    </dgm:pt>
    <dgm:pt modelId="{1F767278-8E7E-4879-AB50-A3ECCD077C9F}" type="pres">
      <dgm:prSet presAssocID="{40A4857D-FD01-4555-9747-BE9F6A14FB4D}" presName="ThreeNodes_2_text" presStyleLbl="node1" presStyleIdx="2" presStyleCnt="3">
        <dgm:presLayoutVars>
          <dgm:bulletEnabled val="1"/>
        </dgm:presLayoutVars>
      </dgm:prSet>
      <dgm:spPr/>
    </dgm:pt>
    <dgm:pt modelId="{F8C70AEB-AC33-4E07-82C9-3C922F3A3350}" type="pres">
      <dgm:prSet presAssocID="{40A4857D-FD01-4555-9747-BE9F6A14FB4D}" presName="ThreeNodes_3_text" presStyleLbl="node1" presStyleIdx="2" presStyleCnt="3">
        <dgm:presLayoutVars>
          <dgm:bulletEnabled val="1"/>
        </dgm:presLayoutVars>
      </dgm:prSet>
      <dgm:spPr/>
    </dgm:pt>
  </dgm:ptLst>
  <dgm:cxnLst>
    <dgm:cxn modelId="{E092FA0C-F0F8-46F4-BA60-2452B7B1DEA3}" type="presOf" srcId="{F52C97D1-434C-4B70-9E8D-09F9343FCA10}" destId="{EC2288D7-50BC-475B-9A4E-C55CDDDF319C}" srcOrd="0" destOrd="0" presId="urn:microsoft.com/office/officeart/2005/8/layout/vProcess5"/>
    <dgm:cxn modelId="{32AB3016-A217-474D-8A10-0AB29DDCE413}" srcId="{40A4857D-FD01-4555-9747-BE9F6A14FB4D}" destId="{89F25CEB-1299-41B4-9124-C4380EB0F29B}" srcOrd="2" destOrd="0" parTransId="{9A875E17-EA71-4707-8363-1B85469A072A}" sibTransId="{8D8E4460-7F9F-4B39-87AA-0A9BC29F775E}"/>
    <dgm:cxn modelId="{27F7CE39-4D4E-48E3-A052-00AABDC5DE8B}" type="presOf" srcId="{5A1FF5DD-3AFF-454A-A1F2-6413D2928A18}" destId="{C6A9B914-4553-40F8-B26E-E2E6D30CCB9A}" srcOrd="1" destOrd="0" presId="urn:microsoft.com/office/officeart/2005/8/layout/vProcess5"/>
    <dgm:cxn modelId="{A099025B-3BC7-4D9F-B268-46C6418B18CB}" type="presOf" srcId="{89F25CEB-1299-41B4-9124-C4380EB0F29B}" destId="{5F3714E5-28AC-4472-9987-C5F1F5B9C6CD}" srcOrd="0" destOrd="0" presId="urn:microsoft.com/office/officeart/2005/8/layout/vProcess5"/>
    <dgm:cxn modelId="{DC27674E-0395-406D-8848-FB7533BCDCD9}" srcId="{40A4857D-FD01-4555-9747-BE9F6A14FB4D}" destId="{6B49C841-F86F-48C9-841E-E3CD82F3D129}" srcOrd="1" destOrd="0" parTransId="{FE75A2AE-F9A3-4949-B438-FE6C0DECA9A3}" sibTransId="{861ED14E-3907-4BF1-883A-FC350F44A183}"/>
    <dgm:cxn modelId="{752AB36F-BE96-4EC8-BFA5-ED0515C846FC}" type="presOf" srcId="{5A1FF5DD-3AFF-454A-A1F2-6413D2928A18}" destId="{DE25051C-24CE-4B31-93D6-C77F738A92E7}" srcOrd="0" destOrd="0" presId="urn:microsoft.com/office/officeart/2005/8/layout/vProcess5"/>
    <dgm:cxn modelId="{94D9529C-02AC-4151-80FF-BB00DA0F769F}" type="presOf" srcId="{89F25CEB-1299-41B4-9124-C4380EB0F29B}" destId="{F8C70AEB-AC33-4E07-82C9-3C922F3A3350}" srcOrd="1" destOrd="0" presId="urn:microsoft.com/office/officeart/2005/8/layout/vProcess5"/>
    <dgm:cxn modelId="{F9A319B1-C5A8-4AAD-8959-2AC39FEAE3D6}" type="presOf" srcId="{6B49C841-F86F-48C9-841E-E3CD82F3D129}" destId="{1F767278-8E7E-4879-AB50-A3ECCD077C9F}" srcOrd="1" destOrd="0" presId="urn:microsoft.com/office/officeart/2005/8/layout/vProcess5"/>
    <dgm:cxn modelId="{E791EDC8-6EF3-42A6-98DF-184605BFE061}" type="presOf" srcId="{861ED14E-3907-4BF1-883A-FC350F44A183}" destId="{CB2576BF-BCB6-4841-B279-0DCB9676C44C}" srcOrd="0" destOrd="0" presId="urn:microsoft.com/office/officeart/2005/8/layout/vProcess5"/>
    <dgm:cxn modelId="{FD0858CA-FBC4-4066-8BFF-9343BEFA4CF4}" srcId="{40A4857D-FD01-4555-9747-BE9F6A14FB4D}" destId="{5A1FF5DD-3AFF-454A-A1F2-6413D2928A18}" srcOrd="0" destOrd="0" parTransId="{316C1745-0C4D-49B0-9840-66ACACC93357}" sibTransId="{F52C97D1-434C-4B70-9E8D-09F9343FCA10}"/>
    <dgm:cxn modelId="{1C5F06CD-E2F2-4A5C-B87F-2A8D3882AD77}" type="presOf" srcId="{40A4857D-FD01-4555-9747-BE9F6A14FB4D}" destId="{52985B3A-FA8E-44AB-A904-E4928B7885F0}" srcOrd="0" destOrd="0" presId="urn:microsoft.com/office/officeart/2005/8/layout/vProcess5"/>
    <dgm:cxn modelId="{180870E9-3A99-4CCE-AFCB-E75F029ED411}" type="presOf" srcId="{6B49C841-F86F-48C9-841E-E3CD82F3D129}" destId="{4F9F9A67-2466-4BFE-8AFA-D199D51C4136}" srcOrd="0" destOrd="0" presId="urn:microsoft.com/office/officeart/2005/8/layout/vProcess5"/>
    <dgm:cxn modelId="{1F213297-8F95-4839-8AF3-BCA104B34D18}" type="presParOf" srcId="{52985B3A-FA8E-44AB-A904-E4928B7885F0}" destId="{EC010135-410D-40CD-BB4C-F293671EF73E}" srcOrd="0" destOrd="0" presId="urn:microsoft.com/office/officeart/2005/8/layout/vProcess5"/>
    <dgm:cxn modelId="{3BC9E2D2-CFDC-4FDD-A00D-19EE0788B9DD}" type="presParOf" srcId="{52985B3A-FA8E-44AB-A904-E4928B7885F0}" destId="{DE25051C-24CE-4B31-93D6-C77F738A92E7}" srcOrd="1" destOrd="0" presId="urn:microsoft.com/office/officeart/2005/8/layout/vProcess5"/>
    <dgm:cxn modelId="{9EB4CDE6-0D4C-4159-A66E-3622A18179E0}" type="presParOf" srcId="{52985B3A-FA8E-44AB-A904-E4928B7885F0}" destId="{4F9F9A67-2466-4BFE-8AFA-D199D51C4136}" srcOrd="2" destOrd="0" presId="urn:microsoft.com/office/officeart/2005/8/layout/vProcess5"/>
    <dgm:cxn modelId="{649C1554-2621-433E-8B9C-1CC4381BF4FA}" type="presParOf" srcId="{52985B3A-FA8E-44AB-A904-E4928B7885F0}" destId="{5F3714E5-28AC-4472-9987-C5F1F5B9C6CD}" srcOrd="3" destOrd="0" presId="urn:microsoft.com/office/officeart/2005/8/layout/vProcess5"/>
    <dgm:cxn modelId="{535C338C-0276-40D7-84E6-226FC5D8F0F1}" type="presParOf" srcId="{52985B3A-FA8E-44AB-A904-E4928B7885F0}" destId="{EC2288D7-50BC-475B-9A4E-C55CDDDF319C}" srcOrd="4" destOrd="0" presId="urn:microsoft.com/office/officeart/2005/8/layout/vProcess5"/>
    <dgm:cxn modelId="{75AC2978-1D87-41A9-B2E9-EF59CE422460}" type="presParOf" srcId="{52985B3A-FA8E-44AB-A904-E4928B7885F0}" destId="{CB2576BF-BCB6-4841-B279-0DCB9676C44C}" srcOrd="5" destOrd="0" presId="urn:microsoft.com/office/officeart/2005/8/layout/vProcess5"/>
    <dgm:cxn modelId="{61CAD771-34C3-41FE-98E1-11D4F5F4ABD4}" type="presParOf" srcId="{52985B3A-FA8E-44AB-A904-E4928B7885F0}" destId="{C6A9B914-4553-40F8-B26E-E2E6D30CCB9A}" srcOrd="6" destOrd="0" presId="urn:microsoft.com/office/officeart/2005/8/layout/vProcess5"/>
    <dgm:cxn modelId="{053F8CF1-07FE-452F-9051-5BD37FE8C619}" type="presParOf" srcId="{52985B3A-FA8E-44AB-A904-E4928B7885F0}" destId="{1F767278-8E7E-4879-AB50-A3ECCD077C9F}" srcOrd="7" destOrd="0" presId="urn:microsoft.com/office/officeart/2005/8/layout/vProcess5"/>
    <dgm:cxn modelId="{E953BDC4-07F9-4307-BE4C-12EA04BECD99}" type="presParOf" srcId="{52985B3A-FA8E-44AB-A904-E4928B7885F0}" destId="{F8C70AEB-AC33-4E07-82C9-3C922F3A3350}" srcOrd="8" destOrd="0" presId="urn:microsoft.com/office/officeart/2005/8/layout/vProcess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5C42B96-2631-4C2A-AD89-19A5B09AA978}"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256D81E5-E164-4D08-B301-951E3A9A47B6}">
      <dgm:prSet/>
      <dgm:spPr/>
      <dgm:t>
        <a:bodyPr/>
        <a:lstStyle/>
        <a:p>
          <a:r>
            <a:rPr lang="sk-SK"/>
            <a:t>V čase trhacích prác sa musí dbať na prísny poriadok a presné dodržiavanie ustanovení všetkých článkov predpisu</a:t>
          </a:r>
          <a:endParaRPr lang="en-US"/>
        </a:p>
      </dgm:t>
    </dgm:pt>
    <dgm:pt modelId="{3124816D-1F18-46BF-8FAD-A937FFFB71D3}" type="parTrans" cxnId="{2FE9D24E-3CBF-4767-96EE-A431C1F36F53}">
      <dgm:prSet/>
      <dgm:spPr/>
      <dgm:t>
        <a:bodyPr/>
        <a:lstStyle/>
        <a:p>
          <a:endParaRPr lang="en-US"/>
        </a:p>
      </dgm:t>
    </dgm:pt>
    <dgm:pt modelId="{1C54EE04-D104-402B-A7B4-0FBB6CF7FBB8}" type="sibTrans" cxnId="{2FE9D24E-3CBF-4767-96EE-A431C1F36F53}">
      <dgm:prSet/>
      <dgm:spPr/>
      <dgm:t>
        <a:bodyPr/>
        <a:lstStyle/>
        <a:p>
          <a:endParaRPr lang="en-US"/>
        </a:p>
      </dgm:t>
    </dgm:pt>
    <dgm:pt modelId="{F6B9CB27-E957-40F4-A162-A36FED1463BB}">
      <dgm:prSet/>
      <dgm:spPr/>
      <dgm:t>
        <a:bodyPr/>
        <a:lstStyle/>
        <a:p>
          <a:r>
            <a:rPr lang="sk-SK"/>
            <a:t>Všetky určené osoby – musia poznať trhaviny, roznecovadlá, ich vlastnosti a pravidlá pre prácu s nimi</a:t>
          </a:r>
          <a:endParaRPr lang="en-US"/>
        </a:p>
      </dgm:t>
    </dgm:pt>
    <dgm:pt modelId="{B57DF686-BE00-4CCA-B9C7-D80BE6BD1905}" type="parTrans" cxnId="{702A8657-BC21-447B-82F4-EEF9F8D16D8C}">
      <dgm:prSet/>
      <dgm:spPr/>
      <dgm:t>
        <a:bodyPr/>
        <a:lstStyle/>
        <a:p>
          <a:endParaRPr lang="en-US"/>
        </a:p>
      </dgm:t>
    </dgm:pt>
    <dgm:pt modelId="{E26E4600-4F1C-4D76-88D9-E8D0218069F6}" type="sibTrans" cxnId="{702A8657-BC21-447B-82F4-EEF9F8D16D8C}">
      <dgm:prSet/>
      <dgm:spPr/>
      <dgm:t>
        <a:bodyPr/>
        <a:lstStyle/>
        <a:p>
          <a:endParaRPr lang="en-US"/>
        </a:p>
      </dgm:t>
    </dgm:pt>
    <dgm:pt modelId="{004AD04B-FA8A-403F-8F17-453A90AD5849}">
      <dgm:prSet/>
      <dgm:spPr/>
      <dgm:t>
        <a:bodyPr/>
        <a:lstStyle/>
        <a:p>
          <a:r>
            <a:rPr lang="sk-SK"/>
            <a:t>Na každú čiastkovú prácu sa určuje riadiaci zodpovedajúci za správne odpálenie náloží</a:t>
          </a:r>
          <a:endParaRPr lang="en-US"/>
        </a:p>
      </dgm:t>
    </dgm:pt>
    <dgm:pt modelId="{EC91B652-D539-43C6-A9F2-34F861337702}" type="parTrans" cxnId="{23EEF9CB-2D74-433F-891B-BFF08609D464}">
      <dgm:prSet/>
      <dgm:spPr/>
      <dgm:t>
        <a:bodyPr/>
        <a:lstStyle/>
        <a:p>
          <a:endParaRPr lang="en-US"/>
        </a:p>
      </dgm:t>
    </dgm:pt>
    <dgm:pt modelId="{43EB7D48-B32C-49B4-88E8-BC92F0130AEC}" type="sibTrans" cxnId="{23EEF9CB-2D74-433F-891B-BFF08609D464}">
      <dgm:prSet/>
      <dgm:spPr/>
      <dgm:t>
        <a:bodyPr/>
        <a:lstStyle/>
        <a:p>
          <a:endParaRPr lang="en-US"/>
        </a:p>
      </dgm:t>
    </dgm:pt>
    <dgm:pt modelId="{86C0B34E-C921-4237-8036-FC585DCD9611}">
      <dgm:prSet/>
      <dgm:spPr/>
      <dgm:t>
        <a:bodyPr/>
        <a:lstStyle/>
        <a:p>
          <a:r>
            <a:rPr lang="sk-SK"/>
            <a:t>Riadiaci a každý vojak, ktorý sa ich zúčastní, musí presne vedieť, čo a ako má robiť a v akom poradí</a:t>
          </a:r>
          <a:endParaRPr lang="en-US"/>
        </a:p>
      </dgm:t>
    </dgm:pt>
    <dgm:pt modelId="{71E78D74-DB19-45E5-B324-8A722D831ADC}" type="parTrans" cxnId="{1B840096-4D3E-4D5C-917C-4E3487886ADE}">
      <dgm:prSet/>
      <dgm:spPr/>
      <dgm:t>
        <a:bodyPr/>
        <a:lstStyle/>
        <a:p>
          <a:endParaRPr lang="en-US"/>
        </a:p>
      </dgm:t>
    </dgm:pt>
    <dgm:pt modelId="{61940960-2E18-49CD-A0C3-C8C3E0144B67}" type="sibTrans" cxnId="{1B840096-4D3E-4D5C-917C-4E3487886ADE}">
      <dgm:prSet/>
      <dgm:spPr/>
      <dgm:t>
        <a:bodyPr/>
        <a:lstStyle/>
        <a:p>
          <a:endParaRPr lang="en-US"/>
        </a:p>
      </dgm:t>
    </dgm:pt>
    <dgm:pt modelId="{50FEC9E4-93F5-4A40-AB16-1ABCEB49CA89}">
      <dgm:prSet/>
      <dgm:spPr/>
      <dgm:t>
        <a:bodyPr/>
        <a:lstStyle/>
        <a:p>
          <a:r>
            <a:rPr lang="sk-SK"/>
            <a:t>Celá činnosť sa riadi povelmi a signálmi riadiaceho</a:t>
          </a:r>
          <a:endParaRPr lang="en-US"/>
        </a:p>
      </dgm:t>
    </dgm:pt>
    <dgm:pt modelId="{C6CBF745-8C2F-43AE-AA53-CEA4943C4179}" type="parTrans" cxnId="{A2C693B0-DB59-4A3A-83DF-E3632EDE87FA}">
      <dgm:prSet/>
      <dgm:spPr/>
      <dgm:t>
        <a:bodyPr/>
        <a:lstStyle/>
        <a:p>
          <a:endParaRPr lang="en-US"/>
        </a:p>
      </dgm:t>
    </dgm:pt>
    <dgm:pt modelId="{350942FA-7B8B-41B9-8C41-3780B78D77BD}" type="sibTrans" cxnId="{A2C693B0-DB59-4A3A-83DF-E3632EDE87FA}">
      <dgm:prSet/>
      <dgm:spPr/>
      <dgm:t>
        <a:bodyPr/>
        <a:lstStyle/>
        <a:p>
          <a:endParaRPr lang="en-US"/>
        </a:p>
      </dgm:t>
    </dgm:pt>
    <dgm:pt modelId="{EF68F02A-E52A-4131-A749-8BB32329D876}">
      <dgm:prSet/>
      <dgm:spPr/>
      <dgm:t>
        <a:bodyPr/>
        <a:lstStyle/>
        <a:p>
          <a:r>
            <a:rPr lang="sk-SK"/>
            <a:t>Miesto trhania musí byť uzavreté strážnymi</a:t>
          </a:r>
          <a:endParaRPr lang="en-US"/>
        </a:p>
      </dgm:t>
    </dgm:pt>
    <dgm:pt modelId="{05DD3890-3438-4D34-B9EB-7A8317A71072}" type="parTrans" cxnId="{7AA706E0-BE49-42E4-A91F-923AF1A837C5}">
      <dgm:prSet/>
      <dgm:spPr/>
      <dgm:t>
        <a:bodyPr/>
        <a:lstStyle/>
        <a:p>
          <a:endParaRPr lang="en-US"/>
        </a:p>
      </dgm:t>
    </dgm:pt>
    <dgm:pt modelId="{3C42BFEA-BC51-4A67-9092-D3665E21A7F3}" type="sibTrans" cxnId="{7AA706E0-BE49-42E4-A91F-923AF1A837C5}">
      <dgm:prSet/>
      <dgm:spPr/>
      <dgm:t>
        <a:bodyPr/>
        <a:lstStyle/>
        <a:p>
          <a:endParaRPr lang="en-US"/>
        </a:p>
      </dgm:t>
    </dgm:pt>
    <dgm:pt modelId="{3A7500B5-85F1-486B-AD16-0CD2B47B296E}">
      <dgm:prSet/>
      <dgm:spPr/>
      <dgm:t>
        <a:bodyPr/>
        <a:lstStyle/>
        <a:p>
          <a:r>
            <a:rPr lang="sk-SK"/>
            <a:t>Začiatok alebo prerušenie prác sa uskutočňuje na základe povelov alebo signálov riadiacich</a:t>
          </a:r>
          <a:endParaRPr lang="en-US"/>
        </a:p>
      </dgm:t>
    </dgm:pt>
    <dgm:pt modelId="{A6B90503-1581-4B53-B30F-ED4C2E89D89D}" type="parTrans" cxnId="{54C307D0-C509-4641-AE6D-CE5EB6302B86}">
      <dgm:prSet/>
      <dgm:spPr/>
      <dgm:t>
        <a:bodyPr/>
        <a:lstStyle/>
        <a:p>
          <a:endParaRPr lang="en-US"/>
        </a:p>
      </dgm:t>
    </dgm:pt>
    <dgm:pt modelId="{FC01E961-0A32-4D8A-92FE-8A4518A46F83}" type="sibTrans" cxnId="{54C307D0-C509-4641-AE6D-CE5EB6302B86}">
      <dgm:prSet/>
      <dgm:spPr/>
      <dgm:t>
        <a:bodyPr/>
        <a:lstStyle/>
        <a:p>
          <a:endParaRPr lang="en-US"/>
        </a:p>
      </dgm:t>
    </dgm:pt>
    <dgm:pt modelId="{2E63BBFE-A796-4FD6-A7E5-19A326602B37}">
      <dgm:prSet/>
      <dgm:spPr/>
      <dgm:t>
        <a:bodyPr/>
        <a:lstStyle/>
        <a:p>
          <a:r>
            <a:rPr lang="sk-SK"/>
            <a:t>K nevybuchnutým náložiam je dovolené sa priblížiť len riadiacemu po uplynutí stanoveného času</a:t>
          </a:r>
          <a:endParaRPr lang="en-US"/>
        </a:p>
      </dgm:t>
    </dgm:pt>
    <dgm:pt modelId="{98EBCC3D-C68E-46C9-B949-61089818CDF4}" type="parTrans" cxnId="{923F3633-F3A6-401B-8AEF-C4221CC02579}">
      <dgm:prSet/>
      <dgm:spPr/>
      <dgm:t>
        <a:bodyPr/>
        <a:lstStyle/>
        <a:p>
          <a:endParaRPr lang="en-US"/>
        </a:p>
      </dgm:t>
    </dgm:pt>
    <dgm:pt modelId="{4B24F6D3-043A-47BD-B9CB-F089F47D7554}" type="sibTrans" cxnId="{923F3633-F3A6-401B-8AEF-C4221CC02579}">
      <dgm:prSet/>
      <dgm:spPr/>
      <dgm:t>
        <a:bodyPr/>
        <a:lstStyle/>
        <a:p>
          <a:endParaRPr lang="en-US"/>
        </a:p>
      </dgm:t>
    </dgm:pt>
    <dgm:pt modelId="{AA7C1A9C-9B1D-4DE9-B1C4-0C28395FCBC8}">
      <dgm:prSet/>
      <dgm:spPr/>
      <dgm:t>
        <a:bodyPr/>
        <a:lstStyle/>
        <a:p>
          <a:r>
            <a:rPr lang="sk-SK"/>
            <a:t>Pri odchode z miesta trhacích prác sa musia všetky zvyšky nevybuchnutej nálože pozbierať a odovzdať do poľnej výdajne trhavín</a:t>
          </a:r>
          <a:endParaRPr lang="en-US"/>
        </a:p>
      </dgm:t>
    </dgm:pt>
    <dgm:pt modelId="{BC44613B-C2A4-4AC2-9FE3-F8281FD80E0F}" type="parTrans" cxnId="{11915B11-2E48-4D73-9C3C-F55AB4DB87B9}">
      <dgm:prSet/>
      <dgm:spPr/>
      <dgm:t>
        <a:bodyPr/>
        <a:lstStyle/>
        <a:p>
          <a:endParaRPr lang="en-US"/>
        </a:p>
      </dgm:t>
    </dgm:pt>
    <dgm:pt modelId="{0047091E-5D7B-4C10-86C4-396F4FADA71C}" type="sibTrans" cxnId="{11915B11-2E48-4D73-9C3C-F55AB4DB87B9}">
      <dgm:prSet/>
      <dgm:spPr/>
      <dgm:t>
        <a:bodyPr/>
        <a:lstStyle/>
        <a:p>
          <a:endParaRPr lang="en-US"/>
        </a:p>
      </dgm:t>
    </dgm:pt>
    <dgm:pt modelId="{63411CC7-5086-476A-9B62-98C0A6358EEC}" type="pres">
      <dgm:prSet presAssocID="{45C42B96-2631-4C2A-AD89-19A5B09AA978}" presName="linear" presStyleCnt="0">
        <dgm:presLayoutVars>
          <dgm:animLvl val="lvl"/>
          <dgm:resizeHandles val="exact"/>
        </dgm:presLayoutVars>
      </dgm:prSet>
      <dgm:spPr/>
    </dgm:pt>
    <dgm:pt modelId="{5F9F1397-AA3C-4CF9-A554-0872687F458A}" type="pres">
      <dgm:prSet presAssocID="{256D81E5-E164-4D08-B301-951E3A9A47B6}" presName="parentText" presStyleLbl="node1" presStyleIdx="0" presStyleCnt="9">
        <dgm:presLayoutVars>
          <dgm:chMax val="0"/>
          <dgm:bulletEnabled val="1"/>
        </dgm:presLayoutVars>
      </dgm:prSet>
      <dgm:spPr/>
    </dgm:pt>
    <dgm:pt modelId="{289637F9-BD4D-4AAC-A0B1-2595EFBB4511}" type="pres">
      <dgm:prSet presAssocID="{1C54EE04-D104-402B-A7B4-0FBB6CF7FBB8}" presName="spacer" presStyleCnt="0"/>
      <dgm:spPr/>
    </dgm:pt>
    <dgm:pt modelId="{C1D69980-8E02-4591-8139-1C2D961699EE}" type="pres">
      <dgm:prSet presAssocID="{F6B9CB27-E957-40F4-A162-A36FED1463BB}" presName="parentText" presStyleLbl="node1" presStyleIdx="1" presStyleCnt="9">
        <dgm:presLayoutVars>
          <dgm:chMax val="0"/>
          <dgm:bulletEnabled val="1"/>
        </dgm:presLayoutVars>
      </dgm:prSet>
      <dgm:spPr/>
    </dgm:pt>
    <dgm:pt modelId="{72132232-37C5-4C5F-A889-8D0CA052A2F0}" type="pres">
      <dgm:prSet presAssocID="{E26E4600-4F1C-4D76-88D9-E8D0218069F6}" presName="spacer" presStyleCnt="0"/>
      <dgm:spPr/>
    </dgm:pt>
    <dgm:pt modelId="{CD2C39CC-9244-4E18-8708-2AEB1714787A}" type="pres">
      <dgm:prSet presAssocID="{004AD04B-FA8A-403F-8F17-453A90AD5849}" presName="parentText" presStyleLbl="node1" presStyleIdx="2" presStyleCnt="9">
        <dgm:presLayoutVars>
          <dgm:chMax val="0"/>
          <dgm:bulletEnabled val="1"/>
        </dgm:presLayoutVars>
      </dgm:prSet>
      <dgm:spPr/>
    </dgm:pt>
    <dgm:pt modelId="{3E47F3F5-86F4-4915-B3D7-F3EF2E07F31A}" type="pres">
      <dgm:prSet presAssocID="{43EB7D48-B32C-49B4-88E8-BC92F0130AEC}" presName="spacer" presStyleCnt="0"/>
      <dgm:spPr/>
    </dgm:pt>
    <dgm:pt modelId="{225C714A-6EA2-4E67-9B7A-4458D8DBDD6E}" type="pres">
      <dgm:prSet presAssocID="{86C0B34E-C921-4237-8036-FC585DCD9611}" presName="parentText" presStyleLbl="node1" presStyleIdx="3" presStyleCnt="9">
        <dgm:presLayoutVars>
          <dgm:chMax val="0"/>
          <dgm:bulletEnabled val="1"/>
        </dgm:presLayoutVars>
      </dgm:prSet>
      <dgm:spPr/>
    </dgm:pt>
    <dgm:pt modelId="{0CFF940D-5858-4C87-B418-698D253E4DC8}" type="pres">
      <dgm:prSet presAssocID="{61940960-2E18-49CD-A0C3-C8C3E0144B67}" presName="spacer" presStyleCnt="0"/>
      <dgm:spPr/>
    </dgm:pt>
    <dgm:pt modelId="{01A46939-917F-46E6-B95A-43AAB57DD4EA}" type="pres">
      <dgm:prSet presAssocID="{50FEC9E4-93F5-4A40-AB16-1ABCEB49CA89}" presName="parentText" presStyleLbl="node1" presStyleIdx="4" presStyleCnt="9">
        <dgm:presLayoutVars>
          <dgm:chMax val="0"/>
          <dgm:bulletEnabled val="1"/>
        </dgm:presLayoutVars>
      </dgm:prSet>
      <dgm:spPr/>
    </dgm:pt>
    <dgm:pt modelId="{B76999C6-5394-4A88-B1E7-FF36C630F52B}" type="pres">
      <dgm:prSet presAssocID="{350942FA-7B8B-41B9-8C41-3780B78D77BD}" presName="spacer" presStyleCnt="0"/>
      <dgm:spPr/>
    </dgm:pt>
    <dgm:pt modelId="{51001EC9-B7BF-4AEF-8538-ECE1B644C91C}" type="pres">
      <dgm:prSet presAssocID="{EF68F02A-E52A-4131-A749-8BB32329D876}" presName="parentText" presStyleLbl="node1" presStyleIdx="5" presStyleCnt="9">
        <dgm:presLayoutVars>
          <dgm:chMax val="0"/>
          <dgm:bulletEnabled val="1"/>
        </dgm:presLayoutVars>
      </dgm:prSet>
      <dgm:spPr/>
    </dgm:pt>
    <dgm:pt modelId="{BC090370-FDA8-445A-842A-C08180F3F451}" type="pres">
      <dgm:prSet presAssocID="{3C42BFEA-BC51-4A67-9092-D3665E21A7F3}" presName="spacer" presStyleCnt="0"/>
      <dgm:spPr/>
    </dgm:pt>
    <dgm:pt modelId="{58A28556-F52E-465F-814B-43BC5C2CB8BE}" type="pres">
      <dgm:prSet presAssocID="{3A7500B5-85F1-486B-AD16-0CD2B47B296E}" presName="parentText" presStyleLbl="node1" presStyleIdx="6" presStyleCnt="9">
        <dgm:presLayoutVars>
          <dgm:chMax val="0"/>
          <dgm:bulletEnabled val="1"/>
        </dgm:presLayoutVars>
      </dgm:prSet>
      <dgm:spPr/>
    </dgm:pt>
    <dgm:pt modelId="{A0EED911-B613-452B-A0C7-F0EF26800D0D}" type="pres">
      <dgm:prSet presAssocID="{FC01E961-0A32-4D8A-92FE-8A4518A46F83}" presName="spacer" presStyleCnt="0"/>
      <dgm:spPr/>
    </dgm:pt>
    <dgm:pt modelId="{4E98D2C8-CC2C-49E2-B077-D239C0FF003E}" type="pres">
      <dgm:prSet presAssocID="{2E63BBFE-A796-4FD6-A7E5-19A326602B37}" presName="parentText" presStyleLbl="node1" presStyleIdx="7" presStyleCnt="9">
        <dgm:presLayoutVars>
          <dgm:chMax val="0"/>
          <dgm:bulletEnabled val="1"/>
        </dgm:presLayoutVars>
      </dgm:prSet>
      <dgm:spPr/>
    </dgm:pt>
    <dgm:pt modelId="{5131387C-A197-4DE8-86C9-658F94858842}" type="pres">
      <dgm:prSet presAssocID="{4B24F6D3-043A-47BD-B9CB-F089F47D7554}" presName="spacer" presStyleCnt="0"/>
      <dgm:spPr/>
    </dgm:pt>
    <dgm:pt modelId="{6BE37B28-F4EF-409B-9C1E-69FFFC7D729A}" type="pres">
      <dgm:prSet presAssocID="{AA7C1A9C-9B1D-4DE9-B1C4-0C28395FCBC8}" presName="parentText" presStyleLbl="node1" presStyleIdx="8" presStyleCnt="9">
        <dgm:presLayoutVars>
          <dgm:chMax val="0"/>
          <dgm:bulletEnabled val="1"/>
        </dgm:presLayoutVars>
      </dgm:prSet>
      <dgm:spPr/>
    </dgm:pt>
  </dgm:ptLst>
  <dgm:cxnLst>
    <dgm:cxn modelId="{1292EA10-35FB-4D68-8A5B-30BB7A7F5CD4}" type="presOf" srcId="{AA7C1A9C-9B1D-4DE9-B1C4-0C28395FCBC8}" destId="{6BE37B28-F4EF-409B-9C1E-69FFFC7D729A}" srcOrd="0" destOrd="0" presId="urn:microsoft.com/office/officeart/2005/8/layout/vList2"/>
    <dgm:cxn modelId="{11915B11-2E48-4D73-9C3C-F55AB4DB87B9}" srcId="{45C42B96-2631-4C2A-AD89-19A5B09AA978}" destId="{AA7C1A9C-9B1D-4DE9-B1C4-0C28395FCBC8}" srcOrd="8" destOrd="0" parTransId="{BC44613B-C2A4-4AC2-9FE3-F8281FD80E0F}" sibTransId="{0047091E-5D7B-4C10-86C4-396F4FADA71C}"/>
    <dgm:cxn modelId="{38BFD424-00CF-4E09-936A-819E212B5302}" type="presOf" srcId="{45C42B96-2631-4C2A-AD89-19A5B09AA978}" destId="{63411CC7-5086-476A-9B62-98C0A6358EEC}" srcOrd="0" destOrd="0" presId="urn:microsoft.com/office/officeart/2005/8/layout/vList2"/>
    <dgm:cxn modelId="{923F3633-F3A6-401B-8AEF-C4221CC02579}" srcId="{45C42B96-2631-4C2A-AD89-19A5B09AA978}" destId="{2E63BBFE-A796-4FD6-A7E5-19A326602B37}" srcOrd="7" destOrd="0" parTransId="{98EBCC3D-C68E-46C9-B949-61089818CDF4}" sibTransId="{4B24F6D3-043A-47BD-B9CB-F089F47D7554}"/>
    <dgm:cxn modelId="{7B648234-4AB5-458F-B227-A2E3769DC227}" type="presOf" srcId="{F6B9CB27-E957-40F4-A162-A36FED1463BB}" destId="{C1D69980-8E02-4591-8139-1C2D961699EE}" srcOrd="0" destOrd="0" presId="urn:microsoft.com/office/officeart/2005/8/layout/vList2"/>
    <dgm:cxn modelId="{84F80635-AD32-49C6-B39F-F4C8BE6C7F62}" type="presOf" srcId="{2E63BBFE-A796-4FD6-A7E5-19A326602B37}" destId="{4E98D2C8-CC2C-49E2-B077-D239C0FF003E}" srcOrd="0" destOrd="0" presId="urn:microsoft.com/office/officeart/2005/8/layout/vList2"/>
    <dgm:cxn modelId="{4159B93F-396D-45F9-AD65-2F63FE3906E2}" type="presOf" srcId="{256D81E5-E164-4D08-B301-951E3A9A47B6}" destId="{5F9F1397-AA3C-4CF9-A554-0872687F458A}" srcOrd="0" destOrd="0" presId="urn:microsoft.com/office/officeart/2005/8/layout/vList2"/>
    <dgm:cxn modelId="{2FE9D24E-3CBF-4767-96EE-A431C1F36F53}" srcId="{45C42B96-2631-4C2A-AD89-19A5B09AA978}" destId="{256D81E5-E164-4D08-B301-951E3A9A47B6}" srcOrd="0" destOrd="0" parTransId="{3124816D-1F18-46BF-8FAD-A937FFFB71D3}" sibTransId="{1C54EE04-D104-402B-A7B4-0FBB6CF7FBB8}"/>
    <dgm:cxn modelId="{702A8657-BC21-447B-82F4-EEF9F8D16D8C}" srcId="{45C42B96-2631-4C2A-AD89-19A5B09AA978}" destId="{F6B9CB27-E957-40F4-A162-A36FED1463BB}" srcOrd="1" destOrd="0" parTransId="{B57DF686-BE00-4CCA-B9C7-D80BE6BD1905}" sibTransId="{E26E4600-4F1C-4D76-88D9-E8D0218069F6}"/>
    <dgm:cxn modelId="{477DAB92-D3F2-42D3-87D5-FE04A2B6250D}" type="presOf" srcId="{004AD04B-FA8A-403F-8F17-453A90AD5849}" destId="{CD2C39CC-9244-4E18-8708-2AEB1714787A}" srcOrd="0" destOrd="0" presId="urn:microsoft.com/office/officeart/2005/8/layout/vList2"/>
    <dgm:cxn modelId="{1B840096-4D3E-4D5C-917C-4E3487886ADE}" srcId="{45C42B96-2631-4C2A-AD89-19A5B09AA978}" destId="{86C0B34E-C921-4237-8036-FC585DCD9611}" srcOrd="3" destOrd="0" parTransId="{71E78D74-DB19-45E5-B324-8A722D831ADC}" sibTransId="{61940960-2E18-49CD-A0C3-C8C3E0144B67}"/>
    <dgm:cxn modelId="{22B140A2-43FE-4C9D-9376-F8F01654E4F1}" type="presOf" srcId="{EF68F02A-E52A-4131-A749-8BB32329D876}" destId="{51001EC9-B7BF-4AEF-8538-ECE1B644C91C}" srcOrd="0" destOrd="0" presId="urn:microsoft.com/office/officeart/2005/8/layout/vList2"/>
    <dgm:cxn modelId="{A2C693B0-DB59-4A3A-83DF-E3632EDE87FA}" srcId="{45C42B96-2631-4C2A-AD89-19A5B09AA978}" destId="{50FEC9E4-93F5-4A40-AB16-1ABCEB49CA89}" srcOrd="4" destOrd="0" parTransId="{C6CBF745-8C2F-43AE-AA53-CEA4943C4179}" sibTransId="{350942FA-7B8B-41B9-8C41-3780B78D77BD}"/>
    <dgm:cxn modelId="{DF3867C2-10D8-4167-9424-1F3BA4921403}" type="presOf" srcId="{3A7500B5-85F1-486B-AD16-0CD2B47B296E}" destId="{58A28556-F52E-465F-814B-43BC5C2CB8BE}" srcOrd="0" destOrd="0" presId="urn:microsoft.com/office/officeart/2005/8/layout/vList2"/>
    <dgm:cxn modelId="{23EEF9CB-2D74-433F-891B-BFF08609D464}" srcId="{45C42B96-2631-4C2A-AD89-19A5B09AA978}" destId="{004AD04B-FA8A-403F-8F17-453A90AD5849}" srcOrd="2" destOrd="0" parTransId="{EC91B652-D539-43C6-A9F2-34F861337702}" sibTransId="{43EB7D48-B32C-49B4-88E8-BC92F0130AEC}"/>
    <dgm:cxn modelId="{54C307D0-C509-4641-AE6D-CE5EB6302B86}" srcId="{45C42B96-2631-4C2A-AD89-19A5B09AA978}" destId="{3A7500B5-85F1-486B-AD16-0CD2B47B296E}" srcOrd="6" destOrd="0" parTransId="{A6B90503-1581-4B53-B30F-ED4C2E89D89D}" sibTransId="{FC01E961-0A32-4D8A-92FE-8A4518A46F83}"/>
    <dgm:cxn modelId="{7AA706E0-BE49-42E4-A91F-923AF1A837C5}" srcId="{45C42B96-2631-4C2A-AD89-19A5B09AA978}" destId="{EF68F02A-E52A-4131-A749-8BB32329D876}" srcOrd="5" destOrd="0" parTransId="{05DD3890-3438-4D34-B9EB-7A8317A71072}" sibTransId="{3C42BFEA-BC51-4A67-9092-D3665E21A7F3}"/>
    <dgm:cxn modelId="{1DAAC7F3-9997-4EAC-8D0D-C07AB9189343}" type="presOf" srcId="{86C0B34E-C921-4237-8036-FC585DCD9611}" destId="{225C714A-6EA2-4E67-9B7A-4458D8DBDD6E}" srcOrd="0" destOrd="0" presId="urn:microsoft.com/office/officeart/2005/8/layout/vList2"/>
    <dgm:cxn modelId="{D4A91BF9-854F-4BFB-807D-7DE79EA57A83}" type="presOf" srcId="{50FEC9E4-93F5-4A40-AB16-1ABCEB49CA89}" destId="{01A46939-917F-46E6-B95A-43AAB57DD4EA}" srcOrd="0" destOrd="0" presId="urn:microsoft.com/office/officeart/2005/8/layout/vList2"/>
    <dgm:cxn modelId="{DEFE8E12-6746-48B0-99AE-6592D83C122C}" type="presParOf" srcId="{63411CC7-5086-476A-9B62-98C0A6358EEC}" destId="{5F9F1397-AA3C-4CF9-A554-0872687F458A}" srcOrd="0" destOrd="0" presId="urn:microsoft.com/office/officeart/2005/8/layout/vList2"/>
    <dgm:cxn modelId="{E00324F3-C88C-4E18-AB51-58D47BEEFB45}" type="presParOf" srcId="{63411CC7-5086-476A-9B62-98C0A6358EEC}" destId="{289637F9-BD4D-4AAC-A0B1-2595EFBB4511}" srcOrd="1" destOrd="0" presId="urn:microsoft.com/office/officeart/2005/8/layout/vList2"/>
    <dgm:cxn modelId="{C930928C-3957-40BE-A017-B053DF39D2DD}" type="presParOf" srcId="{63411CC7-5086-476A-9B62-98C0A6358EEC}" destId="{C1D69980-8E02-4591-8139-1C2D961699EE}" srcOrd="2" destOrd="0" presId="urn:microsoft.com/office/officeart/2005/8/layout/vList2"/>
    <dgm:cxn modelId="{F9637948-30CA-4F0A-9817-34D94A19D88C}" type="presParOf" srcId="{63411CC7-5086-476A-9B62-98C0A6358EEC}" destId="{72132232-37C5-4C5F-A889-8D0CA052A2F0}" srcOrd="3" destOrd="0" presId="urn:microsoft.com/office/officeart/2005/8/layout/vList2"/>
    <dgm:cxn modelId="{197AA8C6-39CF-414B-AB21-077381474EDC}" type="presParOf" srcId="{63411CC7-5086-476A-9B62-98C0A6358EEC}" destId="{CD2C39CC-9244-4E18-8708-2AEB1714787A}" srcOrd="4" destOrd="0" presId="urn:microsoft.com/office/officeart/2005/8/layout/vList2"/>
    <dgm:cxn modelId="{E4CF6000-9A2E-4A32-BEA1-C37F45248876}" type="presParOf" srcId="{63411CC7-5086-476A-9B62-98C0A6358EEC}" destId="{3E47F3F5-86F4-4915-B3D7-F3EF2E07F31A}" srcOrd="5" destOrd="0" presId="urn:microsoft.com/office/officeart/2005/8/layout/vList2"/>
    <dgm:cxn modelId="{A774472E-4781-4E1F-827F-C847429C9E71}" type="presParOf" srcId="{63411CC7-5086-476A-9B62-98C0A6358EEC}" destId="{225C714A-6EA2-4E67-9B7A-4458D8DBDD6E}" srcOrd="6" destOrd="0" presId="urn:microsoft.com/office/officeart/2005/8/layout/vList2"/>
    <dgm:cxn modelId="{163FFEE3-2E1E-4CAB-A7E9-62B38C363FC1}" type="presParOf" srcId="{63411CC7-5086-476A-9B62-98C0A6358EEC}" destId="{0CFF940D-5858-4C87-B418-698D253E4DC8}" srcOrd="7" destOrd="0" presId="urn:microsoft.com/office/officeart/2005/8/layout/vList2"/>
    <dgm:cxn modelId="{B5710227-B2E9-4795-9824-4DAA013B16DC}" type="presParOf" srcId="{63411CC7-5086-476A-9B62-98C0A6358EEC}" destId="{01A46939-917F-46E6-B95A-43AAB57DD4EA}" srcOrd="8" destOrd="0" presId="urn:microsoft.com/office/officeart/2005/8/layout/vList2"/>
    <dgm:cxn modelId="{852A6DD5-91CF-43EB-9614-B01FD4025768}" type="presParOf" srcId="{63411CC7-5086-476A-9B62-98C0A6358EEC}" destId="{B76999C6-5394-4A88-B1E7-FF36C630F52B}" srcOrd="9" destOrd="0" presId="urn:microsoft.com/office/officeart/2005/8/layout/vList2"/>
    <dgm:cxn modelId="{4AD28000-2E29-4EE5-BFC9-F46B0C1135B8}" type="presParOf" srcId="{63411CC7-5086-476A-9B62-98C0A6358EEC}" destId="{51001EC9-B7BF-4AEF-8538-ECE1B644C91C}" srcOrd="10" destOrd="0" presId="urn:microsoft.com/office/officeart/2005/8/layout/vList2"/>
    <dgm:cxn modelId="{60641EC4-49D6-4F0E-9130-9EAC52FA1538}" type="presParOf" srcId="{63411CC7-5086-476A-9B62-98C0A6358EEC}" destId="{BC090370-FDA8-445A-842A-C08180F3F451}" srcOrd="11" destOrd="0" presId="urn:microsoft.com/office/officeart/2005/8/layout/vList2"/>
    <dgm:cxn modelId="{582FA1B9-BEF7-4504-BCF4-F17AAB3FBADB}" type="presParOf" srcId="{63411CC7-5086-476A-9B62-98C0A6358EEC}" destId="{58A28556-F52E-465F-814B-43BC5C2CB8BE}" srcOrd="12" destOrd="0" presId="urn:microsoft.com/office/officeart/2005/8/layout/vList2"/>
    <dgm:cxn modelId="{B2737BBF-D1AD-47B5-8E1D-E93CF0E01B4F}" type="presParOf" srcId="{63411CC7-5086-476A-9B62-98C0A6358EEC}" destId="{A0EED911-B613-452B-A0C7-F0EF26800D0D}" srcOrd="13" destOrd="0" presId="urn:microsoft.com/office/officeart/2005/8/layout/vList2"/>
    <dgm:cxn modelId="{A3802537-A280-4592-A3FC-8D6945EB1C07}" type="presParOf" srcId="{63411CC7-5086-476A-9B62-98C0A6358EEC}" destId="{4E98D2C8-CC2C-49E2-B077-D239C0FF003E}" srcOrd="14" destOrd="0" presId="urn:microsoft.com/office/officeart/2005/8/layout/vList2"/>
    <dgm:cxn modelId="{4CE5CE32-2092-42EC-B1FA-A226F31FBFFE}" type="presParOf" srcId="{63411CC7-5086-476A-9B62-98C0A6358EEC}" destId="{5131387C-A197-4DE8-86C9-658F94858842}" srcOrd="15" destOrd="0" presId="urn:microsoft.com/office/officeart/2005/8/layout/vList2"/>
    <dgm:cxn modelId="{0000F375-E9AA-4D69-803B-52D40C965678}" type="presParOf" srcId="{63411CC7-5086-476A-9B62-98C0A6358EEC}" destId="{6BE37B28-F4EF-409B-9C1E-69FFFC7D729A}" srcOrd="16"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BA1401-4927-4329-BAE2-9A4716C4C849}">
      <dsp:nvSpPr>
        <dsp:cNvPr id="0" name=""/>
        <dsp:cNvSpPr/>
      </dsp:nvSpPr>
      <dsp:spPr>
        <a:xfrm>
          <a:off x="0" y="483932"/>
          <a:ext cx="5141912" cy="4446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sk-SK" sz="1900" kern="1200"/>
            <a:t>Výbuch</a:t>
          </a:r>
          <a:endParaRPr lang="en-US" sz="1900" kern="1200"/>
        </a:p>
      </dsp:txBody>
      <dsp:txXfrm>
        <a:off x="21704" y="505636"/>
        <a:ext cx="5098504" cy="401192"/>
      </dsp:txXfrm>
    </dsp:sp>
    <dsp:sp modelId="{E80C65BE-1EEE-42EF-B702-5FC6E2E423F8}">
      <dsp:nvSpPr>
        <dsp:cNvPr id="0" name=""/>
        <dsp:cNvSpPr/>
      </dsp:nvSpPr>
      <dsp:spPr>
        <a:xfrm>
          <a:off x="0" y="983252"/>
          <a:ext cx="5141912" cy="444600"/>
        </a:xfrm>
        <a:prstGeom prst="roundRect">
          <a:avLst/>
        </a:prstGeom>
        <a:solidFill>
          <a:schemeClr val="accent2">
            <a:hueOff val="238474"/>
            <a:satOff val="-5441"/>
            <a:lumOff val="201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sk-SK" sz="1900" kern="1200"/>
            <a:t>Podmienky chemického výbuchu</a:t>
          </a:r>
          <a:endParaRPr lang="en-US" sz="1900" kern="1200"/>
        </a:p>
      </dsp:txBody>
      <dsp:txXfrm>
        <a:off x="21704" y="1004956"/>
        <a:ext cx="5098504" cy="401192"/>
      </dsp:txXfrm>
    </dsp:sp>
    <dsp:sp modelId="{6338E152-B8C0-44E0-A4EB-3C56F3CAD26D}">
      <dsp:nvSpPr>
        <dsp:cNvPr id="0" name=""/>
        <dsp:cNvSpPr/>
      </dsp:nvSpPr>
      <dsp:spPr>
        <a:xfrm>
          <a:off x="0" y="1482572"/>
          <a:ext cx="5141912" cy="444600"/>
        </a:xfrm>
        <a:prstGeom prst="roundRect">
          <a:avLst/>
        </a:prstGeom>
        <a:solidFill>
          <a:schemeClr val="accent2">
            <a:hueOff val="476947"/>
            <a:satOff val="-10882"/>
            <a:lumOff val="402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sk-SK" sz="1900" kern="1200"/>
            <a:t>Druhy výbušnej premeny</a:t>
          </a:r>
          <a:endParaRPr lang="en-US" sz="1900" kern="1200"/>
        </a:p>
      </dsp:txBody>
      <dsp:txXfrm>
        <a:off x="21704" y="1504276"/>
        <a:ext cx="5098504" cy="401192"/>
      </dsp:txXfrm>
    </dsp:sp>
    <dsp:sp modelId="{856EE0AF-FA3D-45CF-97CB-7FB11C90FE54}">
      <dsp:nvSpPr>
        <dsp:cNvPr id="0" name=""/>
        <dsp:cNvSpPr/>
      </dsp:nvSpPr>
      <dsp:spPr>
        <a:xfrm>
          <a:off x="0" y="1981892"/>
          <a:ext cx="5141912" cy="444600"/>
        </a:xfrm>
        <a:prstGeom prst="roundRect">
          <a:avLst/>
        </a:prstGeom>
        <a:solidFill>
          <a:schemeClr val="accent2">
            <a:hueOff val="715421"/>
            <a:satOff val="-16323"/>
            <a:lumOff val="603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sk-SK" sz="1900" kern="1200" dirty="0"/>
            <a:t>Výbušniny</a:t>
          </a:r>
          <a:endParaRPr lang="en-US" sz="1900" kern="1200" dirty="0"/>
        </a:p>
      </dsp:txBody>
      <dsp:txXfrm>
        <a:off x="21704" y="2003596"/>
        <a:ext cx="5098504" cy="401192"/>
      </dsp:txXfrm>
    </dsp:sp>
    <dsp:sp modelId="{89ED2877-8AC2-4AE6-9BD2-6485587D20CF}">
      <dsp:nvSpPr>
        <dsp:cNvPr id="0" name=""/>
        <dsp:cNvSpPr/>
      </dsp:nvSpPr>
      <dsp:spPr>
        <a:xfrm>
          <a:off x="0" y="2481212"/>
          <a:ext cx="5141912" cy="444600"/>
        </a:xfrm>
        <a:prstGeom prst="roundRect">
          <a:avLst/>
        </a:prstGeom>
        <a:solidFill>
          <a:schemeClr val="accent2">
            <a:hueOff val="953895"/>
            <a:satOff val="-21764"/>
            <a:lumOff val="8039"/>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sk-SK" sz="1900" kern="1200" dirty="0"/>
            <a:t>Vlastnosti výbušnín</a:t>
          </a:r>
          <a:endParaRPr lang="en-US" sz="1900" kern="1200" dirty="0"/>
        </a:p>
      </dsp:txBody>
      <dsp:txXfrm>
        <a:off x="21704" y="2502916"/>
        <a:ext cx="5098504" cy="401192"/>
      </dsp:txXfrm>
    </dsp:sp>
    <dsp:sp modelId="{85C067F9-BFD4-4D6C-A25F-6882FFF9EE71}">
      <dsp:nvSpPr>
        <dsp:cNvPr id="0" name=""/>
        <dsp:cNvSpPr/>
      </dsp:nvSpPr>
      <dsp:spPr>
        <a:xfrm>
          <a:off x="0" y="2980532"/>
          <a:ext cx="5141912" cy="444600"/>
        </a:xfrm>
        <a:prstGeom prst="roundRect">
          <a:avLst/>
        </a:prstGeom>
        <a:solidFill>
          <a:schemeClr val="accent2">
            <a:hueOff val="1192368"/>
            <a:satOff val="-27205"/>
            <a:lumOff val="10049"/>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sk-SK" sz="1900" kern="1200"/>
            <a:t>Rozdelenie výbušnín</a:t>
          </a:r>
          <a:endParaRPr lang="en-US" sz="1900" kern="1200"/>
        </a:p>
      </dsp:txBody>
      <dsp:txXfrm>
        <a:off x="21704" y="3002236"/>
        <a:ext cx="5098504" cy="401192"/>
      </dsp:txXfrm>
    </dsp:sp>
    <dsp:sp modelId="{005924C8-E49B-4949-BDDE-72F5B439D85D}">
      <dsp:nvSpPr>
        <dsp:cNvPr id="0" name=""/>
        <dsp:cNvSpPr/>
      </dsp:nvSpPr>
      <dsp:spPr>
        <a:xfrm>
          <a:off x="0" y="3479852"/>
          <a:ext cx="5141912" cy="444600"/>
        </a:xfrm>
        <a:prstGeom prst="roundRect">
          <a:avLst/>
        </a:prstGeom>
        <a:solidFill>
          <a:schemeClr val="accent2">
            <a:hueOff val="1430842"/>
            <a:satOff val="-32646"/>
            <a:lumOff val="12059"/>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sk-SK" sz="1900" kern="1200"/>
            <a:t>Ženijné náloživo</a:t>
          </a:r>
          <a:endParaRPr lang="en-US" sz="1900" kern="1200"/>
        </a:p>
      </dsp:txBody>
      <dsp:txXfrm>
        <a:off x="21704" y="3501556"/>
        <a:ext cx="5098504" cy="401192"/>
      </dsp:txXfrm>
    </dsp:sp>
    <dsp:sp modelId="{5D154D4A-92A5-438C-A73C-63FE86ADF267}">
      <dsp:nvSpPr>
        <dsp:cNvPr id="0" name=""/>
        <dsp:cNvSpPr/>
      </dsp:nvSpPr>
      <dsp:spPr>
        <a:xfrm>
          <a:off x="0" y="3979172"/>
          <a:ext cx="5141912" cy="444600"/>
        </a:xfrm>
        <a:prstGeom prst="roundRect">
          <a:avLst/>
        </a:prstGeom>
        <a:solidFill>
          <a:schemeClr val="accent2">
            <a:hueOff val="1669316"/>
            <a:satOff val="-38087"/>
            <a:lumOff val="14069"/>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sk-SK" sz="1900" kern="1200"/>
            <a:t>Nálože</a:t>
          </a:r>
          <a:endParaRPr lang="en-US" sz="1900" kern="1200"/>
        </a:p>
      </dsp:txBody>
      <dsp:txXfrm>
        <a:off x="21704" y="4000876"/>
        <a:ext cx="5098504" cy="401192"/>
      </dsp:txXfrm>
    </dsp:sp>
    <dsp:sp modelId="{27F5793B-8DA3-49D3-9AD0-52ED280C3000}">
      <dsp:nvSpPr>
        <dsp:cNvPr id="0" name=""/>
        <dsp:cNvSpPr/>
      </dsp:nvSpPr>
      <dsp:spPr>
        <a:xfrm>
          <a:off x="0" y="4478492"/>
          <a:ext cx="5141912" cy="444600"/>
        </a:xfrm>
        <a:prstGeom prst="roundRect">
          <a:avLst/>
        </a:prstGeom>
        <a:solidFill>
          <a:schemeClr val="accent2">
            <a:hueOff val="1907789"/>
            <a:satOff val="-43528"/>
            <a:lumOff val="16079"/>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sk-SK" sz="1900" kern="1200" dirty="0"/>
            <a:t>Bezpečnostné opatrenia pri trhacích prácach</a:t>
          </a:r>
          <a:endParaRPr lang="en-US" sz="1900" kern="1200" dirty="0"/>
        </a:p>
      </dsp:txBody>
      <dsp:txXfrm>
        <a:off x="21704" y="4500196"/>
        <a:ext cx="5098504" cy="40119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3DBA4F-8609-40D3-939A-0E6AF14531C9}">
      <dsp:nvSpPr>
        <dsp:cNvPr id="0" name=""/>
        <dsp:cNvSpPr/>
      </dsp:nvSpPr>
      <dsp:spPr>
        <a:xfrm>
          <a:off x="2946" y="172467"/>
          <a:ext cx="2337792" cy="3272909"/>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82263" tIns="330200" rIns="182263" bIns="330200" numCol="1" spcCol="1270" anchor="t" anchorCtr="0">
          <a:noAutofit/>
        </a:bodyPr>
        <a:lstStyle/>
        <a:p>
          <a:pPr marL="0" lvl="0" indent="0" algn="l" defTabSz="622300">
            <a:lnSpc>
              <a:spcPct val="90000"/>
            </a:lnSpc>
            <a:spcBef>
              <a:spcPct val="0"/>
            </a:spcBef>
            <a:spcAft>
              <a:spcPct val="35000"/>
            </a:spcAft>
            <a:buNone/>
          </a:pPr>
          <a:r>
            <a:rPr lang="sk-SK" sz="1400" b="1" kern="1200" dirty="0"/>
            <a:t>vysoká rýchlosť chemickej reakcie</a:t>
          </a:r>
          <a:endParaRPr lang="en-US" sz="1400" b="1" kern="1200" dirty="0"/>
        </a:p>
      </dsp:txBody>
      <dsp:txXfrm>
        <a:off x="2946" y="1416173"/>
        <a:ext cx="2337792" cy="1963745"/>
      </dsp:txXfrm>
    </dsp:sp>
    <dsp:sp modelId="{EF0F56F2-8266-4FB4-AE74-EA0FA1303112}">
      <dsp:nvSpPr>
        <dsp:cNvPr id="0" name=""/>
        <dsp:cNvSpPr/>
      </dsp:nvSpPr>
      <dsp:spPr>
        <a:xfrm>
          <a:off x="680906" y="499758"/>
          <a:ext cx="981872" cy="981872"/>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551" tIns="12700" rIns="76551"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824698" y="643550"/>
        <a:ext cx="694288" cy="694288"/>
      </dsp:txXfrm>
    </dsp:sp>
    <dsp:sp modelId="{021DA008-33FC-4C3A-A38C-0977185AA087}">
      <dsp:nvSpPr>
        <dsp:cNvPr id="0" name=""/>
        <dsp:cNvSpPr/>
      </dsp:nvSpPr>
      <dsp:spPr>
        <a:xfrm>
          <a:off x="2946" y="3445305"/>
          <a:ext cx="2337792" cy="72"/>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1D5AC2A-533E-461A-B8FC-4C3994E1EDB9}">
      <dsp:nvSpPr>
        <dsp:cNvPr id="0" name=""/>
        <dsp:cNvSpPr/>
      </dsp:nvSpPr>
      <dsp:spPr>
        <a:xfrm>
          <a:off x="2574518" y="184512"/>
          <a:ext cx="2337792" cy="3272909"/>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82263" tIns="330200" rIns="182263" bIns="330200" numCol="1" spcCol="1270" anchor="t" anchorCtr="0">
          <a:noAutofit/>
        </a:bodyPr>
        <a:lstStyle/>
        <a:p>
          <a:pPr marL="0" lvl="0" indent="0" algn="l" defTabSz="622300">
            <a:lnSpc>
              <a:spcPct val="90000"/>
            </a:lnSpc>
            <a:spcBef>
              <a:spcPct val="0"/>
            </a:spcBef>
            <a:spcAft>
              <a:spcPct val="35000"/>
            </a:spcAft>
            <a:buNone/>
          </a:pPr>
          <a:r>
            <a:rPr lang="sk-SK" sz="1400" b="1" kern="1200" dirty="0" err="1"/>
            <a:t>exotermickosť</a:t>
          </a:r>
          <a:r>
            <a:rPr lang="sk-SK" sz="1400" b="1" kern="1200" dirty="0"/>
            <a:t> chemickej reakcie a jej vysoká teplota</a:t>
          </a:r>
          <a:endParaRPr lang="en-US" sz="1400" b="1" kern="1200" dirty="0"/>
        </a:p>
      </dsp:txBody>
      <dsp:txXfrm>
        <a:off x="2574518" y="1428217"/>
        <a:ext cx="2337792" cy="1963745"/>
      </dsp:txXfrm>
    </dsp:sp>
    <dsp:sp modelId="{6A6001E2-DA33-445D-B50D-441D87FFD310}">
      <dsp:nvSpPr>
        <dsp:cNvPr id="0" name=""/>
        <dsp:cNvSpPr/>
      </dsp:nvSpPr>
      <dsp:spPr>
        <a:xfrm>
          <a:off x="3252477" y="499758"/>
          <a:ext cx="981872" cy="981872"/>
        </a:xfrm>
        <a:prstGeom prst="ellips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551" tIns="12700" rIns="76551"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3396269" y="643550"/>
        <a:ext cx="694288" cy="694288"/>
      </dsp:txXfrm>
    </dsp:sp>
    <dsp:sp modelId="{7AF47657-1379-4127-BEB4-245771F6E791}">
      <dsp:nvSpPr>
        <dsp:cNvPr id="0" name=""/>
        <dsp:cNvSpPr/>
      </dsp:nvSpPr>
      <dsp:spPr>
        <a:xfrm>
          <a:off x="2574518" y="3445305"/>
          <a:ext cx="2337792" cy="72"/>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4DC19D1-2399-4A6B-BCC4-57157CEABA5C}">
      <dsp:nvSpPr>
        <dsp:cNvPr id="0" name=""/>
        <dsp:cNvSpPr/>
      </dsp:nvSpPr>
      <dsp:spPr>
        <a:xfrm>
          <a:off x="5146089" y="124356"/>
          <a:ext cx="2337792" cy="3272909"/>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82263" tIns="330200" rIns="182263" bIns="330200" numCol="1" spcCol="1270" anchor="t" anchorCtr="0">
          <a:noAutofit/>
        </a:bodyPr>
        <a:lstStyle/>
        <a:p>
          <a:pPr marL="0" lvl="0" indent="0" algn="l" defTabSz="755650">
            <a:lnSpc>
              <a:spcPct val="90000"/>
            </a:lnSpc>
            <a:spcBef>
              <a:spcPct val="0"/>
            </a:spcBef>
            <a:spcAft>
              <a:spcPct val="35000"/>
            </a:spcAft>
            <a:buNone/>
          </a:pPr>
          <a:r>
            <a:rPr lang="sk-SK" sz="1700" kern="1200" dirty="0"/>
            <a:t>samovoľné šírenie chemickej reakcie</a:t>
          </a:r>
          <a:endParaRPr lang="en-US" sz="1700" kern="1200" dirty="0"/>
        </a:p>
      </dsp:txBody>
      <dsp:txXfrm>
        <a:off x="5146089" y="1368061"/>
        <a:ext cx="2337792" cy="1963745"/>
      </dsp:txXfrm>
    </dsp:sp>
    <dsp:sp modelId="{F14F9CBA-5EFF-4686-BB01-355E97E62A75}">
      <dsp:nvSpPr>
        <dsp:cNvPr id="0" name=""/>
        <dsp:cNvSpPr/>
      </dsp:nvSpPr>
      <dsp:spPr>
        <a:xfrm>
          <a:off x="5824049" y="499758"/>
          <a:ext cx="981872" cy="981872"/>
        </a:xfrm>
        <a:prstGeom prst="ellips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551" tIns="12700" rIns="76551"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5967841" y="643550"/>
        <a:ext cx="694288" cy="694288"/>
      </dsp:txXfrm>
    </dsp:sp>
    <dsp:sp modelId="{B6CDD21A-D00B-4922-8A4C-7C98EB250E5E}">
      <dsp:nvSpPr>
        <dsp:cNvPr id="0" name=""/>
        <dsp:cNvSpPr/>
      </dsp:nvSpPr>
      <dsp:spPr>
        <a:xfrm>
          <a:off x="5146089" y="3445305"/>
          <a:ext cx="2337792" cy="72"/>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DC88D41-D7BE-4C7D-85C4-7EF5BAFA1229}">
      <dsp:nvSpPr>
        <dsp:cNvPr id="0" name=""/>
        <dsp:cNvSpPr/>
      </dsp:nvSpPr>
      <dsp:spPr>
        <a:xfrm>
          <a:off x="7717661" y="172467"/>
          <a:ext cx="2337792" cy="3272909"/>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82263" tIns="330200" rIns="182263" bIns="330200" numCol="1" spcCol="1270" anchor="t" anchorCtr="0">
          <a:noAutofit/>
        </a:bodyPr>
        <a:lstStyle/>
        <a:p>
          <a:pPr marL="0" lvl="0" indent="0" algn="l" defTabSz="755650">
            <a:lnSpc>
              <a:spcPct val="90000"/>
            </a:lnSpc>
            <a:spcBef>
              <a:spcPct val="0"/>
            </a:spcBef>
            <a:spcAft>
              <a:spcPct val="35000"/>
            </a:spcAft>
            <a:buNone/>
          </a:pPr>
          <a:r>
            <a:rPr lang="sk-SK" sz="1700" kern="1200" dirty="0"/>
            <a:t>vznik plynných produktov, ktoré umožnia premenu tepelnej energie na mechanickú prácu</a:t>
          </a:r>
          <a:endParaRPr lang="en-US" sz="1700" kern="1200" dirty="0"/>
        </a:p>
      </dsp:txBody>
      <dsp:txXfrm>
        <a:off x="7717661" y="1416173"/>
        <a:ext cx="2337792" cy="1963745"/>
      </dsp:txXfrm>
    </dsp:sp>
    <dsp:sp modelId="{BF4311B4-5D71-4008-8C5B-B61C598B5C78}">
      <dsp:nvSpPr>
        <dsp:cNvPr id="0" name=""/>
        <dsp:cNvSpPr/>
      </dsp:nvSpPr>
      <dsp:spPr>
        <a:xfrm>
          <a:off x="8395620" y="499758"/>
          <a:ext cx="981872" cy="981872"/>
        </a:xfrm>
        <a:prstGeom prst="ellips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551" tIns="12700" rIns="76551" bIns="12700" numCol="1" spcCol="1270" anchor="ctr" anchorCtr="0">
          <a:noAutofit/>
        </a:bodyPr>
        <a:lstStyle/>
        <a:p>
          <a:pPr marL="0" lvl="0" indent="0" algn="ctr" defTabSz="2133600">
            <a:lnSpc>
              <a:spcPct val="90000"/>
            </a:lnSpc>
            <a:spcBef>
              <a:spcPct val="0"/>
            </a:spcBef>
            <a:spcAft>
              <a:spcPct val="35000"/>
            </a:spcAft>
            <a:buNone/>
          </a:pPr>
          <a:r>
            <a:rPr lang="en-US" sz="4800" kern="1200"/>
            <a:t>4</a:t>
          </a:r>
        </a:p>
      </dsp:txBody>
      <dsp:txXfrm>
        <a:off x="8539412" y="643550"/>
        <a:ext cx="694288" cy="694288"/>
      </dsp:txXfrm>
    </dsp:sp>
    <dsp:sp modelId="{A72AC0C9-8C61-45C8-AFC9-248671AED4AC}">
      <dsp:nvSpPr>
        <dsp:cNvPr id="0" name=""/>
        <dsp:cNvSpPr/>
      </dsp:nvSpPr>
      <dsp:spPr>
        <a:xfrm>
          <a:off x="7717661" y="3445305"/>
          <a:ext cx="2337792" cy="72"/>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B1AF35-7473-4EA6-B14B-F2A6FA9B51D7}">
      <dsp:nvSpPr>
        <dsp:cNvPr id="0" name=""/>
        <dsp:cNvSpPr/>
      </dsp:nvSpPr>
      <dsp:spPr>
        <a:xfrm>
          <a:off x="0" y="494"/>
          <a:ext cx="10058399"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87C4338-059C-4E98-8583-C362495C4CC2}">
      <dsp:nvSpPr>
        <dsp:cNvPr id="0" name=""/>
        <dsp:cNvSpPr/>
      </dsp:nvSpPr>
      <dsp:spPr>
        <a:xfrm>
          <a:off x="0" y="494"/>
          <a:ext cx="10058399" cy="5785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sk-SK" sz="1600" b="1" kern="1200"/>
            <a:t>Citlivosť</a:t>
          </a:r>
          <a:r>
            <a:rPr lang="sk-SK" sz="1600" kern="1200"/>
            <a:t> – vlastnosť výbušniny vyjadrená veľkosťou podnetu nutného na vyvolanie výbuchu</a:t>
          </a:r>
          <a:endParaRPr lang="en-US" sz="1600" kern="1200"/>
        </a:p>
      </dsp:txBody>
      <dsp:txXfrm>
        <a:off x="0" y="494"/>
        <a:ext cx="10058399" cy="578543"/>
      </dsp:txXfrm>
    </dsp:sp>
    <dsp:sp modelId="{2CF2E405-D2EB-4607-8091-189C70AC4373}">
      <dsp:nvSpPr>
        <dsp:cNvPr id="0" name=""/>
        <dsp:cNvSpPr/>
      </dsp:nvSpPr>
      <dsp:spPr>
        <a:xfrm>
          <a:off x="0" y="579037"/>
          <a:ext cx="10058399"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935A06B-86BA-49EC-ADC7-E4D6C3944FE4}">
      <dsp:nvSpPr>
        <dsp:cNvPr id="0" name=""/>
        <dsp:cNvSpPr/>
      </dsp:nvSpPr>
      <dsp:spPr>
        <a:xfrm>
          <a:off x="0" y="579037"/>
          <a:ext cx="10058399" cy="5785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sk-SK" sz="1600" b="1" kern="1200" dirty="0" err="1"/>
            <a:t>Brizancia</a:t>
          </a:r>
          <a:r>
            <a:rPr lang="sk-SK" sz="1600" b="1" kern="1200" dirty="0"/>
            <a:t> – </a:t>
          </a:r>
          <a:r>
            <a:rPr lang="sk-SK" sz="1600" b="0" kern="1200" dirty="0"/>
            <a:t>schopnosť výbušniny trieštiť pevné telesá ležiace v bezprostrednej blízkosti zdroja výbuchu posudzovaná z rôznych praktických skúšok alebo z hodnôt zistených z termodynamických dát</a:t>
          </a:r>
          <a:endParaRPr lang="en-US" sz="1600" b="0" kern="1200" dirty="0"/>
        </a:p>
      </dsp:txBody>
      <dsp:txXfrm>
        <a:off x="0" y="579037"/>
        <a:ext cx="10058399" cy="578543"/>
      </dsp:txXfrm>
    </dsp:sp>
    <dsp:sp modelId="{A0CC2011-6C43-4059-842B-248BD9AE567B}">
      <dsp:nvSpPr>
        <dsp:cNvPr id="0" name=""/>
        <dsp:cNvSpPr/>
      </dsp:nvSpPr>
      <dsp:spPr>
        <a:xfrm>
          <a:off x="0" y="1157581"/>
          <a:ext cx="10058399"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49C9D20-F8CB-4353-84A0-BA2391E4A0A3}">
      <dsp:nvSpPr>
        <dsp:cNvPr id="0" name=""/>
        <dsp:cNvSpPr/>
      </dsp:nvSpPr>
      <dsp:spPr>
        <a:xfrm>
          <a:off x="0" y="1157581"/>
          <a:ext cx="10058399" cy="5785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sk-SK" sz="1600" b="1" kern="1200" dirty="0"/>
            <a:t>Hutnosť výbušniny- </a:t>
          </a:r>
          <a:r>
            <a:rPr lang="sk-SK" sz="1600" kern="1200" dirty="0"/>
            <a:t>pomer mernej hmotnosti výbušniny a mernej hmotnosti vody</a:t>
          </a:r>
          <a:endParaRPr lang="en-US" sz="1600" kern="1200" dirty="0"/>
        </a:p>
      </dsp:txBody>
      <dsp:txXfrm>
        <a:off x="0" y="1157581"/>
        <a:ext cx="10058399" cy="578543"/>
      </dsp:txXfrm>
    </dsp:sp>
    <dsp:sp modelId="{E9D5377F-E0A2-4573-BA54-5F030A405C47}">
      <dsp:nvSpPr>
        <dsp:cNvPr id="0" name=""/>
        <dsp:cNvSpPr/>
      </dsp:nvSpPr>
      <dsp:spPr>
        <a:xfrm>
          <a:off x="0" y="1736124"/>
          <a:ext cx="10058399"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73CE361-2D1A-4C6F-9D7D-60639EC71402}">
      <dsp:nvSpPr>
        <dsp:cNvPr id="0" name=""/>
        <dsp:cNvSpPr/>
      </dsp:nvSpPr>
      <dsp:spPr>
        <a:xfrm>
          <a:off x="0" y="1736124"/>
          <a:ext cx="10058399" cy="5785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sk-SK" sz="1600" b="1" kern="1200" dirty="0"/>
            <a:t>Merná hmotnosť- </a:t>
          </a:r>
          <a:r>
            <a:rPr lang="sk-SK" sz="1600" kern="1200" dirty="0"/>
            <a:t>podiel hmotnosti výbušniny a jej obsahu</a:t>
          </a:r>
          <a:endParaRPr lang="en-US" sz="1600" kern="1200" dirty="0"/>
        </a:p>
      </dsp:txBody>
      <dsp:txXfrm>
        <a:off x="0" y="1736124"/>
        <a:ext cx="10058399" cy="578543"/>
      </dsp:txXfrm>
    </dsp:sp>
    <dsp:sp modelId="{1472ADFF-4F7C-45C8-B0FE-D7BE059A3C71}">
      <dsp:nvSpPr>
        <dsp:cNvPr id="0" name=""/>
        <dsp:cNvSpPr/>
      </dsp:nvSpPr>
      <dsp:spPr>
        <a:xfrm>
          <a:off x="0" y="2314667"/>
          <a:ext cx="10058399"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F0969D4-0D77-46D1-A3FC-81D30E4E93A4}">
      <dsp:nvSpPr>
        <dsp:cNvPr id="0" name=""/>
        <dsp:cNvSpPr/>
      </dsp:nvSpPr>
      <dsp:spPr>
        <a:xfrm>
          <a:off x="0" y="2314667"/>
          <a:ext cx="10058399" cy="5785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sk-SK" sz="1600" b="1" kern="1200" dirty="0"/>
            <a:t>Pracovná schopnosť </a:t>
          </a:r>
          <a:r>
            <a:rPr lang="sk-SK" sz="1600" kern="1200" dirty="0"/>
            <a:t>– schopnosť výbušniny konať prácu, posudzovaná podľa výsledkov dohovorenej skúšobnej metódy</a:t>
          </a:r>
          <a:endParaRPr lang="en-US" sz="1600" kern="1200" dirty="0"/>
        </a:p>
      </dsp:txBody>
      <dsp:txXfrm>
        <a:off x="0" y="2314667"/>
        <a:ext cx="10058399" cy="578543"/>
      </dsp:txXfrm>
    </dsp:sp>
    <dsp:sp modelId="{A25CBCB5-3A60-4D63-9883-898CAA3544C6}">
      <dsp:nvSpPr>
        <dsp:cNvPr id="0" name=""/>
        <dsp:cNvSpPr/>
      </dsp:nvSpPr>
      <dsp:spPr>
        <a:xfrm>
          <a:off x="0" y="2893210"/>
          <a:ext cx="10058399"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8247F58-08ED-4EDD-9C31-D06339419E9E}">
      <dsp:nvSpPr>
        <dsp:cNvPr id="0" name=""/>
        <dsp:cNvSpPr/>
      </dsp:nvSpPr>
      <dsp:spPr>
        <a:xfrm>
          <a:off x="0" y="2893210"/>
          <a:ext cx="10058399" cy="5785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sk-SK" sz="1600" b="1" kern="1200" dirty="0"/>
            <a:t>Stabilita výbušniny- </a:t>
          </a:r>
          <a:r>
            <a:rPr lang="sk-SK" sz="1600" kern="1200" dirty="0"/>
            <a:t>schopnosť výbušniny zachovať si fyzikálne, chemické a balistické vlastnosti a stálosť v miere nutnej pre dlhodobú použiteľnosť a bezpečnosť skladovania</a:t>
          </a:r>
          <a:endParaRPr lang="en-US" sz="1600" kern="1200" dirty="0"/>
        </a:p>
      </dsp:txBody>
      <dsp:txXfrm>
        <a:off x="0" y="2893210"/>
        <a:ext cx="10058399" cy="578543"/>
      </dsp:txXfrm>
    </dsp:sp>
    <dsp:sp modelId="{36FB0A2A-C88F-4580-847D-B7ADAAA1763E}">
      <dsp:nvSpPr>
        <dsp:cNvPr id="0" name=""/>
        <dsp:cNvSpPr/>
      </dsp:nvSpPr>
      <dsp:spPr>
        <a:xfrm>
          <a:off x="0" y="3471754"/>
          <a:ext cx="10058399"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0CA4B02-DA72-4B9A-8F13-9684C0A2DC81}">
      <dsp:nvSpPr>
        <dsp:cNvPr id="0" name=""/>
        <dsp:cNvSpPr/>
      </dsp:nvSpPr>
      <dsp:spPr>
        <a:xfrm>
          <a:off x="0" y="3471754"/>
          <a:ext cx="10058399" cy="5785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sk-SK" sz="1600" b="1" kern="1200" dirty="0"/>
            <a:t>Kyslíková bilancia </a:t>
          </a:r>
          <a:r>
            <a:rPr lang="sk-SK" sz="1600" kern="1200" dirty="0"/>
            <a:t>– rozdiel medzi množstvom kyslíka vo výbušnine a jeho množstvom potrebnom na úplné spálenie všetkých zložiek výbušniny</a:t>
          </a:r>
          <a:endParaRPr lang="en-US" sz="1600" kern="1200" dirty="0"/>
        </a:p>
      </dsp:txBody>
      <dsp:txXfrm>
        <a:off x="0" y="3471754"/>
        <a:ext cx="10058399" cy="57854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25051C-24CE-4B31-93D6-C77F738A92E7}">
      <dsp:nvSpPr>
        <dsp:cNvPr id="0" name=""/>
        <dsp:cNvSpPr/>
      </dsp:nvSpPr>
      <dsp:spPr>
        <a:xfrm>
          <a:off x="0" y="0"/>
          <a:ext cx="8549640" cy="1085353"/>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sk-SK" sz="2100" kern="1200"/>
            <a:t>sú zmesi horľavín, okysličovadiel a ďalších pomocných látok, ktoré vytvárajú príslušný pyrotechnický efekt</a:t>
          </a:r>
          <a:endParaRPr lang="en-US" sz="2100" kern="1200"/>
        </a:p>
      </dsp:txBody>
      <dsp:txXfrm>
        <a:off x="31789" y="31789"/>
        <a:ext cx="7378458" cy="1021775"/>
      </dsp:txXfrm>
    </dsp:sp>
    <dsp:sp modelId="{4F9F9A67-2466-4BFE-8AFA-D199D51C4136}">
      <dsp:nvSpPr>
        <dsp:cNvPr id="0" name=""/>
        <dsp:cNvSpPr/>
      </dsp:nvSpPr>
      <dsp:spPr>
        <a:xfrm>
          <a:off x="754379" y="1266245"/>
          <a:ext cx="8549640" cy="1085353"/>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sk-SK" sz="2100" kern="1200"/>
            <a:t>Môžu to byť: osvetľovacie a signálne zlože, stopovkové zlože, zápalné zlože, zábleskové a výbuškové zlože, zvukové (pískacie) zlože</a:t>
          </a:r>
          <a:endParaRPr lang="en-US" sz="2100" kern="1200"/>
        </a:p>
      </dsp:txBody>
      <dsp:txXfrm>
        <a:off x="786168" y="1298034"/>
        <a:ext cx="7026202" cy="1021775"/>
      </dsp:txXfrm>
    </dsp:sp>
    <dsp:sp modelId="{5F3714E5-28AC-4472-9987-C5F1F5B9C6CD}">
      <dsp:nvSpPr>
        <dsp:cNvPr id="0" name=""/>
        <dsp:cNvSpPr/>
      </dsp:nvSpPr>
      <dsp:spPr>
        <a:xfrm>
          <a:off x="1508759" y="2532491"/>
          <a:ext cx="8549640" cy="1085353"/>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sk-SK" sz="2100" kern="1200"/>
            <a:t>Typickou výbušnou premenou je takmer výlučne explozívne horenie</a:t>
          </a:r>
          <a:endParaRPr lang="en-US" sz="2100" kern="1200"/>
        </a:p>
      </dsp:txBody>
      <dsp:txXfrm>
        <a:off x="1540548" y="2564280"/>
        <a:ext cx="7026202" cy="1021775"/>
      </dsp:txXfrm>
    </dsp:sp>
    <dsp:sp modelId="{EC2288D7-50BC-475B-9A4E-C55CDDDF319C}">
      <dsp:nvSpPr>
        <dsp:cNvPr id="0" name=""/>
        <dsp:cNvSpPr/>
      </dsp:nvSpPr>
      <dsp:spPr>
        <a:xfrm>
          <a:off x="7844160" y="823059"/>
          <a:ext cx="705479" cy="705479"/>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endParaRPr lang="en-US" sz="3300" kern="1200"/>
        </a:p>
      </dsp:txBody>
      <dsp:txXfrm>
        <a:off x="8002893" y="823059"/>
        <a:ext cx="388013" cy="530873"/>
      </dsp:txXfrm>
    </dsp:sp>
    <dsp:sp modelId="{CB2576BF-BCB6-4841-B279-0DCB9676C44C}">
      <dsp:nvSpPr>
        <dsp:cNvPr id="0" name=""/>
        <dsp:cNvSpPr/>
      </dsp:nvSpPr>
      <dsp:spPr>
        <a:xfrm>
          <a:off x="8598540" y="2082069"/>
          <a:ext cx="705479" cy="705479"/>
        </a:xfrm>
        <a:prstGeom prst="downArrow">
          <a:avLst>
            <a:gd name="adj1" fmla="val 55000"/>
            <a:gd name="adj2" fmla="val 45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endParaRPr lang="en-US" sz="3300" kern="1200"/>
        </a:p>
      </dsp:txBody>
      <dsp:txXfrm>
        <a:off x="8757273" y="2082069"/>
        <a:ext cx="388013" cy="53087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9F1397-AA3C-4CF9-A554-0872687F458A}">
      <dsp:nvSpPr>
        <dsp:cNvPr id="0" name=""/>
        <dsp:cNvSpPr/>
      </dsp:nvSpPr>
      <dsp:spPr>
        <a:xfrm>
          <a:off x="0" y="15025"/>
          <a:ext cx="6572250" cy="57914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sk-SK" sz="1500" kern="1200"/>
            <a:t>V čase trhacích prác sa musí dbať na prísny poriadok a presné dodržiavanie ustanovení všetkých článkov predpisu</a:t>
          </a:r>
          <a:endParaRPr lang="en-US" sz="1500" kern="1200"/>
        </a:p>
      </dsp:txBody>
      <dsp:txXfrm>
        <a:off x="28272" y="43297"/>
        <a:ext cx="6515706" cy="522605"/>
      </dsp:txXfrm>
    </dsp:sp>
    <dsp:sp modelId="{C1D69980-8E02-4591-8139-1C2D961699EE}">
      <dsp:nvSpPr>
        <dsp:cNvPr id="0" name=""/>
        <dsp:cNvSpPr/>
      </dsp:nvSpPr>
      <dsp:spPr>
        <a:xfrm>
          <a:off x="0" y="637375"/>
          <a:ext cx="6572250" cy="579149"/>
        </a:xfrm>
        <a:prstGeom prst="roundRect">
          <a:avLst/>
        </a:prstGeom>
        <a:solidFill>
          <a:schemeClr val="accent2">
            <a:hueOff val="238474"/>
            <a:satOff val="-5441"/>
            <a:lumOff val="201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sk-SK" sz="1500" kern="1200"/>
            <a:t>Všetky určené osoby – musia poznať trhaviny, roznecovadlá, ich vlastnosti a pravidlá pre prácu s nimi</a:t>
          </a:r>
          <a:endParaRPr lang="en-US" sz="1500" kern="1200"/>
        </a:p>
      </dsp:txBody>
      <dsp:txXfrm>
        <a:off x="28272" y="665647"/>
        <a:ext cx="6515706" cy="522605"/>
      </dsp:txXfrm>
    </dsp:sp>
    <dsp:sp modelId="{CD2C39CC-9244-4E18-8708-2AEB1714787A}">
      <dsp:nvSpPr>
        <dsp:cNvPr id="0" name=""/>
        <dsp:cNvSpPr/>
      </dsp:nvSpPr>
      <dsp:spPr>
        <a:xfrm>
          <a:off x="0" y="1259725"/>
          <a:ext cx="6572250" cy="579149"/>
        </a:xfrm>
        <a:prstGeom prst="roundRect">
          <a:avLst/>
        </a:prstGeom>
        <a:solidFill>
          <a:schemeClr val="accent2">
            <a:hueOff val="476947"/>
            <a:satOff val="-10882"/>
            <a:lumOff val="402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sk-SK" sz="1500" kern="1200"/>
            <a:t>Na každú čiastkovú prácu sa určuje riadiaci zodpovedajúci za správne odpálenie náloží</a:t>
          </a:r>
          <a:endParaRPr lang="en-US" sz="1500" kern="1200"/>
        </a:p>
      </dsp:txBody>
      <dsp:txXfrm>
        <a:off x="28272" y="1287997"/>
        <a:ext cx="6515706" cy="522605"/>
      </dsp:txXfrm>
    </dsp:sp>
    <dsp:sp modelId="{225C714A-6EA2-4E67-9B7A-4458D8DBDD6E}">
      <dsp:nvSpPr>
        <dsp:cNvPr id="0" name=""/>
        <dsp:cNvSpPr/>
      </dsp:nvSpPr>
      <dsp:spPr>
        <a:xfrm>
          <a:off x="0" y="1882075"/>
          <a:ext cx="6572250" cy="579149"/>
        </a:xfrm>
        <a:prstGeom prst="roundRect">
          <a:avLst/>
        </a:prstGeom>
        <a:solidFill>
          <a:schemeClr val="accent2">
            <a:hueOff val="715421"/>
            <a:satOff val="-16323"/>
            <a:lumOff val="603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sk-SK" sz="1500" kern="1200"/>
            <a:t>Riadiaci a každý vojak, ktorý sa ich zúčastní, musí presne vedieť, čo a ako má robiť a v akom poradí</a:t>
          </a:r>
          <a:endParaRPr lang="en-US" sz="1500" kern="1200"/>
        </a:p>
      </dsp:txBody>
      <dsp:txXfrm>
        <a:off x="28272" y="1910347"/>
        <a:ext cx="6515706" cy="522605"/>
      </dsp:txXfrm>
    </dsp:sp>
    <dsp:sp modelId="{01A46939-917F-46E6-B95A-43AAB57DD4EA}">
      <dsp:nvSpPr>
        <dsp:cNvPr id="0" name=""/>
        <dsp:cNvSpPr/>
      </dsp:nvSpPr>
      <dsp:spPr>
        <a:xfrm>
          <a:off x="0" y="2504425"/>
          <a:ext cx="6572250" cy="579149"/>
        </a:xfrm>
        <a:prstGeom prst="roundRect">
          <a:avLst/>
        </a:prstGeom>
        <a:solidFill>
          <a:schemeClr val="accent2">
            <a:hueOff val="953895"/>
            <a:satOff val="-21764"/>
            <a:lumOff val="8039"/>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sk-SK" sz="1500" kern="1200"/>
            <a:t>Celá činnosť sa riadi povelmi a signálmi riadiaceho</a:t>
          </a:r>
          <a:endParaRPr lang="en-US" sz="1500" kern="1200"/>
        </a:p>
      </dsp:txBody>
      <dsp:txXfrm>
        <a:off x="28272" y="2532697"/>
        <a:ext cx="6515706" cy="522605"/>
      </dsp:txXfrm>
    </dsp:sp>
    <dsp:sp modelId="{51001EC9-B7BF-4AEF-8538-ECE1B644C91C}">
      <dsp:nvSpPr>
        <dsp:cNvPr id="0" name=""/>
        <dsp:cNvSpPr/>
      </dsp:nvSpPr>
      <dsp:spPr>
        <a:xfrm>
          <a:off x="0" y="3126775"/>
          <a:ext cx="6572250" cy="579149"/>
        </a:xfrm>
        <a:prstGeom prst="roundRect">
          <a:avLst/>
        </a:prstGeom>
        <a:solidFill>
          <a:schemeClr val="accent2">
            <a:hueOff val="1192368"/>
            <a:satOff val="-27205"/>
            <a:lumOff val="10049"/>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sk-SK" sz="1500" kern="1200"/>
            <a:t>Miesto trhania musí byť uzavreté strážnymi</a:t>
          </a:r>
          <a:endParaRPr lang="en-US" sz="1500" kern="1200"/>
        </a:p>
      </dsp:txBody>
      <dsp:txXfrm>
        <a:off x="28272" y="3155047"/>
        <a:ext cx="6515706" cy="522605"/>
      </dsp:txXfrm>
    </dsp:sp>
    <dsp:sp modelId="{58A28556-F52E-465F-814B-43BC5C2CB8BE}">
      <dsp:nvSpPr>
        <dsp:cNvPr id="0" name=""/>
        <dsp:cNvSpPr/>
      </dsp:nvSpPr>
      <dsp:spPr>
        <a:xfrm>
          <a:off x="0" y="3749125"/>
          <a:ext cx="6572250" cy="579149"/>
        </a:xfrm>
        <a:prstGeom prst="roundRect">
          <a:avLst/>
        </a:prstGeom>
        <a:solidFill>
          <a:schemeClr val="accent2">
            <a:hueOff val="1430842"/>
            <a:satOff val="-32646"/>
            <a:lumOff val="12059"/>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sk-SK" sz="1500" kern="1200"/>
            <a:t>Začiatok alebo prerušenie prác sa uskutočňuje na základe povelov alebo signálov riadiacich</a:t>
          </a:r>
          <a:endParaRPr lang="en-US" sz="1500" kern="1200"/>
        </a:p>
      </dsp:txBody>
      <dsp:txXfrm>
        <a:off x="28272" y="3777397"/>
        <a:ext cx="6515706" cy="522605"/>
      </dsp:txXfrm>
    </dsp:sp>
    <dsp:sp modelId="{4E98D2C8-CC2C-49E2-B077-D239C0FF003E}">
      <dsp:nvSpPr>
        <dsp:cNvPr id="0" name=""/>
        <dsp:cNvSpPr/>
      </dsp:nvSpPr>
      <dsp:spPr>
        <a:xfrm>
          <a:off x="0" y="4371475"/>
          <a:ext cx="6572250" cy="579149"/>
        </a:xfrm>
        <a:prstGeom prst="roundRect">
          <a:avLst/>
        </a:prstGeom>
        <a:solidFill>
          <a:schemeClr val="accent2">
            <a:hueOff val="1669316"/>
            <a:satOff val="-38087"/>
            <a:lumOff val="14069"/>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sk-SK" sz="1500" kern="1200"/>
            <a:t>K nevybuchnutým náložiam je dovolené sa priblížiť len riadiacemu po uplynutí stanoveného času</a:t>
          </a:r>
          <a:endParaRPr lang="en-US" sz="1500" kern="1200"/>
        </a:p>
      </dsp:txBody>
      <dsp:txXfrm>
        <a:off x="28272" y="4399747"/>
        <a:ext cx="6515706" cy="522605"/>
      </dsp:txXfrm>
    </dsp:sp>
    <dsp:sp modelId="{6BE37B28-F4EF-409B-9C1E-69FFFC7D729A}">
      <dsp:nvSpPr>
        <dsp:cNvPr id="0" name=""/>
        <dsp:cNvSpPr/>
      </dsp:nvSpPr>
      <dsp:spPr>
        <a:xfrm>
          <a:off x="0" y="4993825"/>
          <a:ext cx="6572250" cy="579149"/>
        </a:xfrm>
        <a:prstGeom prst="roundRect">
          <a:avLst/>
        </a:prstGeom>
        <a:solidFill>
          <a:schemeClr val="accent2">
            <a:hueOff val="1907789"/>
            <a:satOff val="-43528"/>
            <a:lumOff val="16079"/>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sk-SK" sz="1500" kern="1200"/>
            <a:t>Pri odchode z miesta trhacích prác sa musia všetky zvyšky nevybuchnutej nálože pozbierať a odovzdať do poľnej výdajne trhavín</a:t>
          </a:r>
          <a:endParaRPr lang="en-US" sz="1500" kern="1200"/>
        </a:p>
      </dsp:txBody>
      <dsp:txXfrm>
        <a:off x="28272" y="5022097"/>
        <a:ext cx="6515706" cy="52260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objekt pre hlavičk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k-SK"/>
          </a:p>
        </p:txBody>
      </p:sp>
      <p:sp>
        <p:nvSpPr>
          <p:cNvPr id="3" name="Zástupný objekt pre dá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5AFACD-5594-41B5-9C8E-613307783570}" type="datetimeFigureOut">
              <a:rPr lang="sk-SK" smtClean="0"/>
              <a:t>21. 6. 2019</a:t>
            </a:fld>
            <a:endParaRPr lang="sk-SK"/>
          </a:p>
        </p:txBody>
      </p:sp>
      <p:sp>
        <p:nvSpPr>
          <p:cNvPr id="4" name="Zástupný objekt pre obrázok snímky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k-SK"/>
          </a:p>
        </p:txBody>
      </p:sp>
      <p:sp>
        <p:nvSpPr>
          <p:cNvPr id="5" name="Zástupný objekt pre poznámky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p>
        </p:txBody>
      </p:sp>
      <p:sp>
        <p:nvSpPr>
          <p:cNvPr id="6" name="Zástupný objekt pre pät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k-SK"/>
          </a:p>
        </p:txBody>
      </p:sp>
      <p:sp>
        <p:nvSpPr>
          <p:cNvPr id="7" name="Zástupný objekt pre číslo snímky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3DF7B7-0982-4A60-A952-1D901F59D680}" type="slidenum">
              <a:rPr lang="sk-SK" smtClean="0"/>
              <a:t>‹#›</a:t>
            </a:fld>
            <a:endParaRPr lang="sk-SK"/>
          </a:p>
        </p:txBody>
      </p:sp>
    </p:spTree>
    <p:extLst>
      <p:ext uri="{BB962C8B-B14F-4D97-AF65-F5344CB8AC3E}">
        <p14:creationId xmlns:p14="http://schemas.microsoft.com/office/powerpoint/2010/main" val="24800640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8" Type="http://schemas.openxmlformats.org/officeDocument/2006/relationships/hyperlink" Target="https://sk.wikipedia.org/wiki/Ortu%C5%A5" TargetMode="External"/><Relationship Id="rId3" Type="http://schemas.openxmlformats.org/officeDocument/2006/relationships/hyperlink" Target="https://sk.wikipedia.org/wiki/Rozbu%C5%A1ka" TargetMode="External"/><Relationship Id="rId7" Type="http://schemas.openxmlformats.org/officeDocument/2006/relationships/hyperlink" Target="https://sk.wikipedia.org/wiki/Striebro" TargetMode="External"/><Relationship Id="rId2" Type="http://schemas.openxmlformats.org/officeDocument/2006/relationships/slide" Target="../slides/slide8.xml"/><Relationship Id="rId1" Type="http://schemas.openxmlformats.org/officeDocument/2006/relationships/notesMaster" Target="../notesMasters/notesMaster1.xml"/><Relationship Id="rId6" Type="http://schemas.openxmlformats.org/officeDocument/2006/relationships/hyperlink" Target="https://sk.wikipedia.org/wiki/Olovo" TargetMode="External"/><Relationship Id="rId5" Type="http://schemas.openxmlformats.org/officeDocument/2006/relationships/hyperlink" Target="https://sk.wikipedia.org/wiki/Azid" TargetMode="External"/><Relationship Id="rId4" Type="http://schemas.openxmlformats.org/officeDocument/2006/relationships/hyperlink" Target="https://sk.wikipedia.org/wiki/Z%C3%A1palka"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sk.wikipedia.org/wiki/Pu%C5%A1n%C3%BD_prach"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s://sk.wikipedia.org/w/index.php?title=Nitrocelul%C3%B3za&amp;action=edit&amp;redlink=1"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objekt pre obrázok snímky 1"/>
          <p:cNvSpPr>
            <a:spLocks noGrp="1" noRot="1" noChangeAspect="1"/>
          </p:cNvSpPr>
          <p:nvPr>
            <p:ph type="sldImg"/>
          </p:nvPr>
        </p:nvSpPr>
        <p:spPr/>
      </p:sp>
      <p:sp>
        <p:nvSpPr>
          <p:cNvPr id="3" name="Zástupný objekt pre poznámky 2"/>
          <p:cNvSpPr>
            <a:spLocks noGrp="1"/>
          </p:cNvSpPr>
          <p:nvPr>
            <p:ph type="body" idx="1"/>
          </p:nvPr>
        </p:nvSpPr>
        <p:spPr/>
        <p:txBody>
          <a:bodyPr/>
          <a:lstStyle/>
          <a:p>
            <a:endParaRPr lang="sk-SK" dirty="0"/>
          </a:p>
        </p:txBody>
      </p:sp>
      <p:sp>
        <p:nvSpPr>
          <p:cNvPr id="4" name="Zástupný objekt pre číslo snímky 3"/>
          <p:cNvSpPr>
            <a:spLocks noGrp="1"/>
          </p:cNvSpPr>
          <p:nvPr>
            <p:ph type="sldNum" sz="quarter" idx="5"/>
          </p:nvPr>
        </p:nvSpPr>
        <p:spPr/>
        <p:txBody>
          <a:bodyPr/>
          <a:lstStyle/>
          <a:p>
            <a:fld id="{533DF7B7-0982-4A60-A952-1D901F59D680}" type="slidenum">
              <a:rPr lang="sk-SK" smtClean="0"/>
              <a:t>3</a:t>
            </a:fld>
            <a:endParaRPr lang="sk-SK"/>
          </a:p>
        </p:txBody>
      </p:sp>
    </p:spTree>
    <p:extLst>
      <p:ext uri="{BB962C8B-B14F-4D97-AF65-F5344CB8AC3E}">
        <p14:creationId xmlns:p14="http://schemas.microsoft.com/office/powerpoint/2010/main" val="32293853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objekt pre obrázok snímky 1"/>
          <p:cNvSpPr>
            <a:spLocks noGrp="1" noRot="1" noChangeAspect="1"/>
          </p:cNvSpPr>
          <p:nvPr>
            <p:ph type="sldImg"/>
          </p:nvPr>
        </p:nvSpPr>
        <p:spPr/>
      </p:sp>
      <p:sp>
        <p:nvSpPr>
          <p:cNvPr id="3" name="Zástupný objekt pre poznámky 2"/>
          <p:cNvSpPr>
            <a:spLocks noGrp="1"/>
          </p:cNvSpPr>
          <p:nvPr>
            <p:ph type="body" idx="1"/>
          </p:nvPr>
        </p:nvSpPr>
        <p:spPr/>
        <p:txBody>
          <a:bodyPr/>
          <a:lstStyle/>
          <a:p>
            <a:r>
              <a:rPr lang="sk-SK" sz="1200" dirty="0"/>
              <a:t>Rýchlosť závisí na :</a:t>
            </a:r>
          </a:p>
          <a:p>
            <a:r>
              <a:rPr lang="sk-SK" sz="1200" dirty="0"/>
              <a:t> druhu výbušniny, </a:t>
            </a:r>
          </a:p>
          <a:p>
            <a:r>
              <a:rPr lang="sk-SK" sz="1200" dirty="0"/>
              <a:t>na fyzikálnych podmienkach výbuchu </a:t>
            </a:r>
          </a:p>
          <a:p>
            <a:r>
              <a:rPr lang="sk-SK" sz="1200" dirty="0"/>
              <a:t>spôsobe iniciácie a druhu roznetu</a:t>
            </a:r>
          </a:p>
          <a:p>
            <a:r>
              <a:rPr lang="sk-SK" sz="1200" b="0" i="0" kern="1200" dirty="0">
                <a:solidFill>
                  <a:schemeClr val="tx1"/>
                </a:solidFill>
                <a:effectLst/>
                <a:latin typeface="+mn-lt"/>
                <a:ea typeface="+mn-ea"/>
                <a:cs typeface="+mn-cs"/>
              </a:rPr>
              <a:t>Aj explozívne horenie môže mať deštrukčné účinky, napríklad roztrhnutie hlavne dela, roztrhnutie spaľovacej komory raketového motoru, alebo rozpojovanie blokov kameňa čiernym strelným prachom. Črepiny vzniknuté pri explozívnom horení sú charakteristické tým, že majú tvar dlhých pásov.</a:t>
            </a:r>
          </a:p>
          <a:p>
            <a:endParaRPr lang="sk-SK" dirty="0"/>
          </a:p>
        </p:txBody>
      </p:sp>
      <p:sp>
        <p:nvSpPr>
          <p:cNvPr id="4" name="Zástupný objekt pre číslo snímky 3"/>
          <p:cNvSpPr>
            <a:spLocks noGrp="1"/>
          </p:cNvSpPr>
          <p:nvPr>
            <p:ph type="sldNum" sz="quarter" idx="5"/>
          </p:nvPr>
        </p:nvSpPr>
        <p:spPr/>
        <p:txBody>
          <a:bodyPr/>
          <a:lstStyle/>
          <a:p>
            <a:fld id="{533DF7B7-0982-4A60-A952-1D901F59D680}" type="slidenum">
              <a:rPr lang="sk-SK" smtClean="0"/>
              <a:t>7</a:t>
            </a:fld>
            <a:endParaRPr lang="sk-SK"/>
          </a:p>
        </p:txBody>
      </p:sp>
    </p:spTree>
    <p:extLst>
      <p:ext uri="{BB962C8B-B14F-4D97-AF65-F5344CB8AC3E}">
        <p14:creationId xmlns:p14="http://schemas.microsoft.com/office/powerpoint/2010/main" val="10905500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objekt pre obrázok snímky 1"/>
          <p:cNvSpPr>
            <a:spLocks noGrp="1" noRot="1" noChangeAspect="1"/>
          </p:cNvSpPr>
          <p:nvPr>
            <p:ph type="sldImg"/>
          </p:nvPr>
        </p:nvSpPr>
        <p:spPr/>
      </p:sp>
      <p:sp>
        <p:nvSpPr>
          <p:cNvPr id="3" name="Zástupný objekt pre poznámky 2"/>
          <p:cNvSpPr>
            <a:spLocks noGrp="1"/>
          </p:cNvSpPr>
          <p:nvPr>
            <p:ph type="body" idx="1"/>
          </p:nvPr>
        </p:nvSpPr>
        <p:spPr/>
        <p:txBody>
          <a:bodyPr/>
          <a:lstStyle/>
          <a:p>
            <a:r>
              <a:rPr lang="sk-SK" sz="1200" b="0" i="0" kern="1200" dirty="0">
                <a:solidFill>
                  <a:schemeClr val="tx1"/>
                </a:solidFill>
                <a:effectLst/>
                <a:latin typeface="+mn-lt"/>
                <a:ea typeface="+mn-ea"/>
                <a:cs typeface="+mn-cs"/>
              </a:rPr>
              <a:t>Dôvod delenia výbušnín na trhaviny a traskaviny je predovšetkým praktický, podľa účelu, ale aj podľa vlastností – typickú trhavinu nie je ľahké aktivovať jednoduchým impulzom, traskaviny v množstvách, v akých sa používajú trhaviny, sú mimoriadne nebezpečné. Kým denná výrobná kapacita linky na výrobu </a:t>
            </a:r>
            <a:r>
              <a:rPr lang="sk-SK" sz="1200" b="0" i="0" kern="1200" dirty="0" err="1">
                <a:solidFill>
                  <a:schemeClr val="tx1"/>
                </a:solidFill>
                <a:effectLst/>
                <a:latin typeface="+mn-lt"/>
                <a:ea typeface="+mn-ea"/>
                <a:cs typeface="+mn-cs"/>
              </a:rPr>
              <a:t>tritolu</a:t>
            </a:r>
            <a:r>
              <a:rPr lang="sk-SK" sz="1200" b="0" i="0" kern="1200" dirty="0">
                <a:solidFill>
                  <a:schemeClr val="tx1"/>
                </a:solidFill>
                <a:effectLst/>
                <a:latin typeface="+mn-lt"/>
                <a:ea typeface="+mn-ea"/>
                <a:cs typeface="+mn-cs"/>
              </a:rPr>
              <a:t> môže byť až desiatky ton, denná kapacita linky na výrobu traskavín predstavuje len desiatky kilogramov traskavej ortuti alebo jednotky kilogramov </a:t>
            </a:r>
            <a:r>
              <a:rPr lang="sk-SK" sz="1200" b="0" i="0" kern="1200" dirty="0" err="1">
                <a:solidFill>
                  <a:schemeClr val="tx1"/>
                </a:solidFill>
                <a:effectLst/>
                <a:latin typeface="+mn-lt"/>
                <a:ea typeface="+mn-ea"/>
                <a:cs typeface="+mn-cs"/>
              </a:rPr>
              <a:t>azidu</a:t>
            </a:r>
            <a:r>
              <a:rPr lang="sk-SK" sz="1200" b="0" i="0" kern="1200" dirty="0">
                <a:solidFill>
                  <a:schemeClr val="tx1"/>
                </a:solidFill>
                <a:effectLst/>
                <a:latin typeface="+mn-lt"/>
                <a:ea typeface="+mn-ea"/>
                <a:cs typeface="+mn-cs"/>
              </a:rPr>
              <a:t> olovnatého alebo iných traskavín</a:t>
            </a:r>
          </a:p>
          <a:p>
            <a:endParaRPr lang="sk-SK" sz="1200" b="0" i="0" kern="1200" dirty="0">
              <a:solidFill>
                <a:schemeClr val="tx1"/>
              </a:solidFill>
              <a:effectLst/>
              <a:latin typeface="+mn-lt"/>
              <a:ea typeface="+mn-ea"/>
              <a:cs typeface="+mn-cs"/>
            </a:endParaRPr>
          </a:p>
          <a:p>
            <a:r>
              <a:rPr lang="sk-SK" sz="1200" b="0" i="0" kern="1200" dirty="0">
                <a:solidFill>
                  <a:schemeClr val="tx1"/>
                </a:solidFill>
                <a:effectLst/>
                <a:latin typeface="+mn-lt"/>
                <a:ea typeface="+mn-ea"/>
                <a:cs typeface="+mn-cs"/>
              </a:rPr>
              <a:t>sú ľahko </a:t>
            </a:r>
            <a:r>
              <a:rPr lang="sk-SK" sz="1200" b="0" i="0" kern="1200" dirty="0" err="1">
                <a:solidFill>
                  <a:schemeClr val="tx1"/>
                </a:solidFill>
                <a:effectLst/>
                <a:latin typeface="+mn-lt"/>
                <a:ea typeface="+mn-ea"/>
                <a:cs typeface="+mn-cs"/>
              </a:rPr>
              <a:t>vznietiteľné</a:t>
            </a:r>
            <a:r>
              <a:rPr lang="sk-SK" sz="1200" b="0" i="0" kern="1200" dirty="0">
                <a:solidFill>
                  <a:schemeClr val="tx1"/>
                </a:solidFill>
                <a:effectLst/>
                <a:latin typeface="+mn-lt"/>
                <a:ea typeface="+mn-ea"/>
                <a:cs typeface="+mn-cs"/>
              </a:rPr>
              <a:t> výbušniny, ktoré obvykle slúžia k iniciácii trhavín alebo strelivín. </a:t>
            </a:r>
            <a:r>
              <a:rPr lang="sk-SK" sz="1200" b="1" i="0" kern="1200" dirty="0">
                <a:solidFill>
                  <a:schemeClr val="tx1"/>
                </a:solidFill>
                <a:effectLst/>
                <a:latin typeface="+mn-lt"/>
                <a:ea typeface="+mn-ea"/>
                <a:cs typeface="+mn-cs"/>
              </a:rPr>
              <a:t>Vyznačujú sa rýchlym prechodom z explozívneho horenia do </a:t>
            </a:r>
            <a:r>
              <a:rPr lang="sk-SK" sz="1200" b="1" i="0" kern="1200" dirty="0" err="1">
                <a:solidFill>
                  <a:schemeClr val="tx1"/>
                </a:solidFill>
                <a:effectLst/>
                <a:latin typeface="+mn-lt"/>
                <a:ea typeface="+mn-ea"/>
                <a:cs typeface="+mn-cs"/>
              </a:rPr>
              <a:t>detonácie.</a:t>
            </a:r>
            <a:r>
              <a:rPr lang="sk-SK" sz="1200" b="0" i="0" kern="1200" dirty="0" err="1">
                <a:solidFill>
                  <a:schemeClr val="tx1"/>
                </a:solidFill>
                <a:effectLst/>
                <a:latin typeface="+mn-lt"/>
                <a:ea typeface="+mn-ea"/>
                <a:cs typeface="+mn-cs"/>
              </a:rPr>
              <a:t>Pri</a:t>
            </a:r>
            <a:r>
              <a:rPr lang="sk-SK" sz="1200" b="0" i="0" kern="1200" dirty="0">
                <a:solidFill>
                  <a:schemeClr val="tx1"/>
                </a:solidFill>
                <a:effectLst/>
                <a:latin typeface="+mn-lt"/>
                <a:ea typeface="+mn-ea"/>
                <a:cs typeface="+mn-cs"/>
              </a:rPr>
              <a:t> praktickom použití sú prítomné len v nepatrnom množstve, napr. traskavina v </a:t>
            </a:r>
            <a:r>
              <a:rPr lang="sk-SK" sz="1200" b="0" i="0" u="none" strike="noStrike" kern="1200" dirty="0">
                <a:solidFill>
                  <a:schemeClr val="tx1"/>
                </a:solidFill>
                <a:effectLst/>
                <a:latin typeface="+mn-lt"/>
                <a:ea typeface="+mn-ea"/>
                <a:cs typeface="+mn-cs"/>
                <a:hlinkClick r:id="rId3" tooltip="Rozbuška"/>
              </a:rPr>
              <a:t>rozbuške</a:t>
            </a:r>
            <a:r>
              <a:rPr lang="sk-SK" sz="1200" b="0" i="0" kern="1200" dirty="0">
                <a:solidFill>
                  <a:schemeClr val="tx1"/>
                </a:solidFill>
                <a:effectLst/>
                <a:latin typeface="+mn-lt"/>
                <a:ea typeface="+mn-ea"/>
                <a:cs typeface="+mn-cs"/>
              </a:rPr>
              <a:t> alebo </a:t>
            </a:r>
            <a:r>
              <a:rPr lang="sk-SK" sz="1200" b="0" i="0" u="none" strike="noStrike" kern="1200" dirty="0">
                <a:solidFill>
                  <a:schemeClr val="tx1"/>
                </a:solidFill>
                <a:effectLst/>
                <a:latin typeface="+mn-lt"/>
                <a:ea typeface="+mn-ea"/>
                <a:cs typeface="+mn-cs"/>
                <a:hlinkClick r:id="rId4" tooltip="Zápalka"/>
              </a:rPr>
              <a:t>zápalke</a:t>
            </a:r>
            <a:r>
              <a:rPr lang="sk-SK" sz="1200" b="0" i="0" kern="1200" dirty="0">
                <a:solidFill>
                  <a:schemeClr val="tx1"/>
                </a:solidFill>
                <a:effectLst/>
                <a:latin typeface="+mn-lt"/>
                <a:ea typeface="+mn-ea"/>
                <a:cs typeface="+mn-cs"/>
              </a:rPr>
              <a:t> nábojnice a pod. Najbežnejšími typmi traskavín sú rôzne </a:t>
            </a:r>
            <a:r>
              <a:rPr lang="sk-SK" sz="1200" b="0" i="0" u="none" strike="noStrike" kern="1200" dirty="0" err="1">
                <a:solidFill>
                  <a:schemeClr val="tx1"/>
                </a:solidFill>
                <a:effectLst/>
                <a:latin typeface="+mn-lt"/>
                <a:ea typeface="+mn-ea"/>
                <a:cs typeface="+mn-cs"/>
                <a:hlinkClick r:id="rId5" tooltip="Azid"/>
              </a:rPr>
              <a:t>azidy</a:t>
            </a:r>
            <a:r>
              <a:rPr lang="sk-SK" sz="1200" b="0" i="0" kern="1200" dirty="0">
                <a:solidFill>
                  <a:schemeClr val="tx1"/>
                </a:solidFill>
                <a:effectLst/>
                <a:latin typeface="+mn-lt"/>
                <a:ea typeface="+mn-ea"/>
                <a:cs typeface="+mn-cs"/>
              </a:rPr>
              <a:t> ťažkých kovov ako je </a:t>
            </a:r>
            <a:r>
              <a:rPr lang="sk-SK" sz="1200" b="0" i="0" u="none" strike="noStrike" kern="1200" dirty="0">
                <a:solidFill>
                  <a:schemeClr val="tx1"/>
                </a:solidFill>
                <a:effectLst/>
                <a:latin typeface="+mn-lt"/>
                <a:ea typeface="+mn-ea"/>
                <a:cs typeface="+mn-cs"/>
                <a:hlinkClick r:id="rId6" tooltip="Olovo"/>
              </a:rPr>
              <a:t>olovo</a:t>
            </a:r>
            <a:r>
              <a:rPr lang="sk-SK" sz="1200" b="0" i="0" kern="1200" dirty="0">
                <a:solidFill>
                  <a:schemeClr val="tx1"/>
                </a:solidFill>
                <a:effectLst/>
                <a:latin typeface="+mn-lt"/>
                <a:ea typeface="+mn-ea"/>
                <a:cs typeface="+mn-cs"/>
              </a:rPr>
              <a:t>, </a:t>
            </a:r>
            <a:r>
              <a:rPr lang="sk-SK" sz="1200" b="0" i="0" u="none" strike="noStrike" kern="1200" dirty="0">
                <a:solidFill>
                  <a:schemeClr val="tx1"/>
                </a:solidFill>
                <a:effectLst/>
                <a:latin typeface="+mn-lt"/>
                <a:ea typeface="+mn-ea"/>
                <a:cs typeface="+mn-cs"/>
                <a:hlinkClick r:id="rId7" tooltip="Striebro"/>
              </a:rPr>
              <a:t>striebro</a:t>
            </a:r>
            <a:r>
              <a:rPr lang="sk-SK" sz="1200" b="0" i="0" kern="1200" dirty="0">
                <a:solidFill>
                  <a:schemeClr val="tx1"/>
                </a:solidFill>
                <a:effectLst/>
                <a:latin typeface="+mn-lt"/>
                <a:ea typeface="+mn-ea"/>
                <a:cs typeface="+mn-cs"/>
              </a:rPr>
              <a:t> alebo </a:t>
            </a:r>
            <a:r>
              <a:rPr lang="sk-SK" sz="1200" b="0" i="0" u="none" strike="noStrike" kern="1200" dirty="0">
                <a:solidFill>
                  <a:schemeClr val="tx1"/>
                </a:solidFill>
                <a:effectLst/>
                <a:latin typeface="+mn-lt"/>
                <a:ea typeface="+mn-ea"/>
                <a:cs typeface="+mn-cs"/>
                <a:hlinkClick r:id="rId8" tooltip="Ortuť"/>
              </a:rPr>
              <a:t>ortuť</a:t>
            </a:r>
            <a:r>
              <a:rPr lang="sk-SK" sz="1200" b="0" i="0" kern="1200" dirty="0">
                <a:solidFill>
                  <a:schemeClr val="tx1"/>
                </a:solidFill>
                <a:effectLst/>
                <a:latin typeface="+mn-lt"/>
                <a:ea typeface="+mn-ea"/>
                <a:cs typeface="+mn-cs"/>
              </a:rPr>
              <a:t>, prípadne iné látky, veľmi rozšírený je napríklad </a:t>
            </a:r>
            <a:r>
              <a:rPr lang="sk-SK" sz="1200" b="0" i="0" kern="1200" dirty="0" err="1">
                <a:solidFill>
                  <a:schemeClr val="tx1"/>
                </a:solidFill>
                <a:effectLst/>
                <a:latin typeface="+mn-lt"/>
                <a:ea typeface="+mn-ea"/>
                <a:cs typeface="+mn-cs"/>
              </a:rPr>
              <a:t>fulminát</a:t>
            </a:r>
            <a:r>
              <a:rPr lang="sk-SK" sz="1200" b="0" i="0" kern="1200" dirty="0">
                <a:solidFill>
                  <a:schemeClr val="tx1"/>
                </a:solidFill>
                <a:effectLst/>
                <a:latin typeface="+mn-lt"/>
                <a:ea typeface="+mn-ea"/>
                <a:cs typeface="+mn-cs"/>
              </a:rPr>
              <a:t> ortutnatý (populárna traskavá ortuť).</a:t>
            </a:r>
          </a:p>
          <a:p>
            <a:r>
              <a:rPr lang="sk-SK" sz="1200" b="0" i="0" kern="1200" dirty="0">
                <a:solidFill>
                  <a:schemeClr val="tx1"/>
                </a:solidFill>
                <a:effectLst/>
                <a:latin typeface="+mn-lt"/>
                <a:ea typeface="+mn-ea"/>
                <a:cs typeface="+mn-cs"/>
              </a:rPr>
              <a:t> </a:t>
            </a:r>
            <a:endParaRPr lang="sk-SK" dirty="0"/>
          </a:p>
        </p:txBody>
      </p:sp>
      <p:sp>
        <p:nvSpPr>
          <p:cNvPr id="4" name="Zástupný objekt pre číslo snímky 3"/>
          <p:cNvSpPr>
            <a:spLocks noGrp="1"/>
          </p:cNvSpPr>
          <p:nvPr>
            <p:ph type="sldNum" sz="quarter" idx="5"/>
          </p:nvPr>
        </p:nvSpPr>
        <p:spPr/>
        <p:txBody>
          <a:bodyPr/>
          <a:lstStyle/>
          <a:p>
            <a:fld id="{533DF7B7-0982-4A60-A952-1D901F59D680}" type="slidenum">
              <a:rPr lang="sk-SK" smtClean="0"/>
              <a:t>8</a:t>
            </a:fld>
            <a:endParaRPr lang="sk-SK"/>
          </a:p>
        </p:txBody>
      </p:sp>
    </p:spTree>
    <p:extLst>
      <p:ext uri="{BB962C8B-B14F-4D97-AF65-F5344CB8AC3E}">
        <p14:creationId xmlns:p14="http://schemas.microsoft.com/office/powerpoint/2010/main" val="1183357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objekt pre obrázok snímky 1"/>
          <p:cNvSpPr>
            <a:spLocks noGrp="1" noRot="1" noChangeAspect="1"/>
          </p:cNvSpPr>
          <p:nvPr>
            <p:ph type="sldImg"/>
          </p:nvPr>
        </p:nvSpPr>
        <p:spPr/>
      </p:sp>
      <p:sp>
        <p:nvSpPr>
          <p:cNvPr id="3" name="Zástupný objekt pre poznámky 2"/>
          <p:cNvSpPr>
            <a:spLocks noGrp="1"/>
          </p:cNvSpPr>
          <p:nvPr>
            <p:ph type="body" idx="1"/>
          </p:nvPr>
        </p:nvSpPr>
        <p:spPr/>
        <p:txBody>
          <a:bodyPr/>
          <a:lstStyle/>
          <a:p>
            <a:r>
              <a:rPr lang="sk-SK" sz="1200" b="0" i="0" kern="1200" dirty="0">
                <a:solidFill>
                  <a:schemeClr val="tx1"/>
                </a:solidFill>
                <a:effectLst/>
                <a:latin typeface="+mn-lt"/>
                <a:ea typeface="+mn-ea"/>
                <a:cs typeface="+mn-cs"/>
              </a:rPr>
              <a:t> trhaviny malej účinnosti-</a:t>
            </a:r>
            <a:endParaRPr lang="sk-SK" dirty="0"/>
          </a:p>
        </p:txBody>
      </p:sp>
      <p:sp>
        <p:nvSpPr>
          <p:cNvPr id="4" name="Zástupný objekt pre číslo snímky 3"/>
          <p:cNvSpPr>
            <a:spLocks noGrp="1"/>
          </p:cNvSpPr>
          <p:nvPr>
            <p:ph type="sldNum" sz="quarter" idx="5"/>
          </p:nvPr>
        </p:nvSpPr>
        <p:spPr/>
        <p:txBody>
          <a:bodyPr/>
          <a:lstStyle/>
          <a:p>
            <a:fld id="{533DF7B7-0982-4A60-A952-1D901F59D680}" type="slidenum">
              <a:rPr lang="sk-SK" smtClean="0"/>
              <a:t>9</a:t>
            </a:fld>
            <a:endParaRPr lang="sk-SK"/>
          </a:p>
        </p:txBody>
      </p:sp>
    </p:spTree>
    <p:extLst>
      <p:ext uri="{BB962C8B-B14F-4D97-AF65-F5344CB8AC3E}">
        <p14:creationId xmlns:p14="http://schemas.microsoft.com/office/powerpoint/2010/main" val="3875627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objekt pre obrázok snímky 1"/>
          <p:cNvSpPr>
            <a:spLocks noGrp="1" noRot="1" noChangeAspect="1"/>
          </p:cNvSpPr>
          <p:nvPr>
            <p:ph type="sldImg"/>
          </p:nvPr>
        </p:nvSpPr>
        <p:spPr/>
      </p:sp>
      <p:sp>
        <p:nvSpPr>
          <p:cNvPr id="3" name="Zástupný objekt pre poznámky 2"/>
          <p:cNvSpPr>
            <a:spLocks noGrp="1"/>
          </p:cNvSpPr>
          <p:nvPr>
            <p:ph type="body" idx="1"/>
          </p:nvPr>
        </p:nvSpPr>
        <p:spPr/>
        <p:txBody>
          <a:bodyPr/>
          <a:lstStyle/>
          <a:p>
            <a:r>
              <a:rPr lang="sk-SK" sz="1200" b="0" i="0" kern="1200" dirty="0">
                <a:solidFill>
                  <a:schemeClr val="tx1"/>
                </a:solidFill>
                <a:effectLst/>
                <a:latin typeface="+mn-lt"/>
                <a:ea typeface="+mn-ea"/>
                <a:cs typeface="+mn-cs"/>
              </a:rPr>
              <a:t>sa používajú ako výmetná náplň do nábojníc strelných zbraní pre vojenské, športové i lovecké účely. Ich účelom je dodať strele čo najväčšie mechanické zrýchlenie rýchlym, ale kontrolovaným vývinom veľkého množstva horúcich plynov a vytlačiť strelu z hlavne zbrane čo najväčšou alebo požadovanou rýchlosťou. Príkladom je </a:t>
            </a:r>
            <a:r>
              <a:rPr lang="sk-SK" sz="1200" b="0" i="0" u="none" strike="noStrike" kern="1200" dirty="0">
                <a:solidFill>
                  <a:schemeClr val="tx1"/>
                </a:solidFill>
                <a:effectLst/>
                <a:latin typeface="+mn-lt"/>
                <a:ea typeface="+mn-ea"/>
                <a:cs typeface="+mn-cs"/>
                <a:hlinkClick r:id="rId3" tooltip="Pušný prach"/>
              </a:rPr>
              <a:t>čierny strelný prach</a:t>
            </a:r>
            <a:r>
              <a:rPr lang="sk-SK" sz="1200" b="0" i="0" kern="1200" dirty="0">
                <a:solidFill>
                  <a:schemeClr val="tx1"/>
                </a:solidFill>
                <a:effectLst/>
                <a:latin typeface="+mn-lt"/>
                <a:ea typeface="+mn-ea"/>
                <a:cs typeface="+mn-cs"/>
              </a:rPr>
              <a:t> a streliviny na báze </a:t>
            </a:r>
            <a:r>
              <a:rPr lang="sk-SK" sz="1200" b="0" i="0" u="none" strike="noStrike" kern="1200" dirty="0">
                <a:solidFill>
                  <a:schemeClr val="tx1"/>
                </a:solidFill>
                <a:effectLst/>
                <a:latin typeface="+mn-lt"/>
                <a:ea typeface="+mn-ea"/>
                <a:cs typeface="+mn-cs"/>
                <a:hlinkClick r:id="rId4" tooltip="Nitrocelulóza (stránka neexistuje)"/>
              </a:rPr>
              <a:t>nitrocelulózy</a:t>
            </a:r>
            <a:r>
              <a:rPr lang="sk-SK" sz="1200" b="0" i="0" kern="1200" dirty="0">
                <a:solidFill>
                  <a:schemeClr val="tx1"/>
                </a:solidFill>
                <a:effectLst/>
                <a:latin typeface="+mn-lt"/>
                <a:ea typeface="+mn-ea"/>
                <a:cs typeface="+mn-cs"/>
              </a:rPr>
              <a:t> (strelnej bavlny). K strelivinám patria aj raketové tuhé pohonné hmoty. </a:t>
            </a:r>
            <a:r>
              <a:rPr lang="sk-SK" sz="1200" b="1" i="0" kern="1200" dirty="0">
                <a:solidFill>
                  <a:schemeClr val="tx1"/>
                </a:solidFill>
                <a:effectLst/>
                <a:latin typeface="+mn-lt"/>
                <a:ea typeface="+mn-ea"/>
                <a:cs typeface="+mn-cs"/>
              </a:rPr>
              <a:t>Typickou výbušnou premenou strelivín je explozívne </a:t>
            </a:r>
            <a:r>
              <a:rPr lang="sk-SK" sz="1200" b="1" i="0" kern="1200" dirty="0" err="1">
                <a:solidFill>
                  <a:schemeClr val="tx1"/>
                </a:solidFill>
                <a:effectLst/>
                <a:latin typeface="+mn-lt"/>
                <a:ea typeface="+mn-ea"/>
                <a:cs typeface="+mn-cs"/>
              </a:rPr>
              <a:t>horenie.</a:t>
            </a:r>
            <a:r>
              <a:rPr lang="sk-SK" sz="1200" b="0" i="0" kern="1200" dirty="0" err="1">
                <a:solidFill>
                  <a:schemeClr val="tx1"/>
                </a:solidFill>
                <a:effectLst/>
                <a:latin typeface="+mn-lt"/>
                <a:ea typeface="+mn-ea"/>
                <a:cs typeface="+mn-cs"/>
              </a:rPr>
              <a:t>Rýchlosť</a:t>
            </a:r>
            <a:r>
              <a:rPr lang="sk-SK" sz="1200" b="0" i="0" kern="1200" dirty="0">
                <a:solidFill>
                  <a:schemeClr val="tx1"/>
                </a:solidFill>
                <a:effectLst/>
                <a:latin typeface="+mn-lt"/>
                <a:ea typeface="+mn-ea"/>
                <a:cs typeface="+mn-cs"/>
              </a:rPr>
              <a:t> horenia strelivín je premenlivá a závisí od tlaku a teploty pri ktorej ich explozívne horenie prebieha. S rastúcim tlakom a teplotou rýchlosť explozívneho horenia narastá. V krajnom prípade môže explozívne horenie strelivín prejsť až do detonácie – takéto chovanie je ale mimoriadne nežiaduce, pretože má vždy za následok haváriu (čiže roztrieštenie, zničenie) zbrane alebo raketového motoru. Streliviny je možné dostatočne silným impulzom priviesť priamo k detonácii a potom sa chovajú ako trhaviny.</a:t>
            </a:r>
            <a:endParaRPr lang="sk-SK" dirty="0"/>
          </a:p>
        </p:txBody>
      </p:sp>
      <p:sp>
        <p:nvSpPr>
          <p:cNvPr id="4" name="Zástupný objekt pre číslo snímky 3"/>
          <p:cNvSpPr>
            <a:spLocks noGrp="1"/>
          </p:cNvSpPr>
          <p:nvPr>
            <p:ph type="sldNum" sz="quarter" idx="5"/>
          </p:nvPr>
        </p:nvSpPr>
        <p:spPr/>
        <p:txBody>
          <a:bodyPr/>
          <a:lstStyle/>
          <a:p>
            <a:fld id="{533DF7B7-0982-4A60-A952-1D901F59D680}" type="slidenum">
              <a:rPr lang="sk-SK" smtClean="0"/>
              <a:t>10</a:t>
            </a:fld>
            <a:endParaRPr lang="sk-SK"/>
          </a:p>
        </p:txBody>
      </p:sp>
    </p:spTree>
    <p:extLst>
      <p:ext uri="{BB962C8B-B14F-4D97-AF65-F5344CB8AC3E}">
        <p14:creationId xmlns:p14="http://schemas.microsoft.com/office/powerpoint/2010/main" val="24133133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objekt pre obrázok snímky 1"/>
          <p:cNvSpPr>
            <a:spLocks noGrp="1" noRot="1" noChangeAspect="1"/>
          </p:cNvSpPr>
          <p:nvPr>
            <p:ph type="sldImg"/>
          </p:nvPr>
        </p:nvSpPr>
        <p:spPr/>
      </p:sp>
      <p:sp>
        <p:nvSpPr>
          <p:cNvPr id="3" name="Zástupný objekt pre poznámky 2"/>
          <p:cNvSpPr>
            <a:spLocks noGrp="1"/>
          </p:cNvSpPr>
          <p:nvPr>
            <p:ph type="body" idx="1"/>
          </p:nvPr>
        </p:nvSpPr>
        <p:spPr/>
        <p:txBody>
          <a:bodyPr/>
          <a:lstStyle/>
          <a:p>
            <a:r>
              <a:rPr lang="sk-SK" dirty="0"/>
              <a:t>Lisované 75,200,400 g </a:t>
            </a:r>
            <a:r>
              <a:rPr lang="sk-SK" dirty="0" err="1"/>
              <a:t>náložky</a:t>
            </a:r>
            <a:r>
              <a:rPr lang="sk-SK" dirty="0"/>
              <a:t> sú opatrené obalom z voskového papiera a sú pred zabalením a po zabalení </a:t>
            </a:r>
            <a:r>
              <a:rPr lang="sk-SK" dirty="0" err="1"/>
              <a:t>naparfínované</a:t>
            </a:r>
            <a:r>
              <a:rPr lang="sk-SK" dirty="0"/>
              <a:t>. Prestrekované </a:t>
            </a:r>
            <a:r>
              <a:rPr lang="sk-SK" dirty="0" err="1"/>
              <a:t>náložky</a:t>
            </a:r>
            <a:r>
              <a:rPr lang="sk-SK" dirty="0"/>
              <a:t>( vyrábajú sa prestrekovaním </a:t>
            </a:r>
            <a:r>
              <a:rPr lang="sk-SK" dirty="0" err="1"/>
              <a:t>šupinkovitého</a:t>
            </a:r>
            <a:r>
              <a:rPr lang="sk-SK" dirty="0"/>
              <a:t> alebo kusového </a:t>
            </a:r>
            <a:r>
              <a:rPr lang="sk-SK" dirty="0" err="1"/>
              <a:t>tritolu</a:t>
            </a:r>
            <a:r>
              <a:rPr lang="sk-SK" dirty="0"/>
              <a:t> roztavenou zmesou </a:t>
            </a:r>
            <a:r>
              <a:rPr lang="sk-SK" dirty="0" err="1"/>
              <a:t>tritolu</a:t>
            </a:r>
            <a:r>
              <a:rPr lang="sk-SK" dirty="0"/>
              <a:t> a </a:t>
            </a:r>
            <a:r>
              <a:rPr lang="sk-SK" dirty="0" err="1"/>
              <a:t>chemtonu</a:t>
            </a:r>
            <a:r>
              <a:rPr lang="sk-SK" dirty="0"/>
              <a:t> ako </a:t>
            </a:r>
            <a:r>
              <a:rPr lang="sk-SK" dirty="0" err="1"/>
              <a:t>spojidlom</a:t>
            </a:r>
            <a:r>
              <a:rPr lang="sk-SK" dirty="0"/>
              <a:t>) nemajú obal z voskového papiera ale sú </a:t>
            </a:r>
            <a:r>
              <a:rPr lang="sk-SK" dirty="0" err="1"/>
              <a:t>naprafínované</a:t>
            </a:r>
            <a:r>
              <a:rPr lang="sk-SK" dirty="0"/>
              <a:t>.</a:t>
            </a:r>
          </a:p>
          <a:p>
            <a:r>
              <a:rPr lang="sk-SK" dirty="0"/>
              <a:t>1, 3 kg </a:t>
            </a:r>
            <a:r>
              <a:rPr lang="sk-SK" dirty="0" err="1"/>
              <a:t>náložky</a:t>
            </a:r>
            <a:r>
              <a:rPr lang="sk-SK" dirty="0"/>
              <a:t> nie sú opatrené povrchovou ochranou, len rozbuškové jamky sú prelepené nálepkou s označením druhu a série výroby.</a:t>
            </a:r>
          </a:p>
          <a:p>
            <a:r>
              <a:rPr lang="sk-SK" dirty="0"/>
              <a:t>75,200,400 </a:t>
            </a:r>
            <a:r>
              <a:rPr lang="sk-SK" dirty="0" err="1"/>
              <a:t>náložky</a:t>
            </a:r>
            <a:r>
              <a:rPr lang="sk-SK" dirty="0"/>
              <a:t> majú po jednej rozbuškovej jamke s bakelitovou skrutkovou vložkou, 1,3 kg po troch</a:t>
            </a:r>
          </a:p>
        </p:txBody>
      </p:sp>
      <p:sp>
        <p:nvSpPr>
          <p:cNvPr id="4" name="Zástupný objekt pre číslo snímky 3"/>
          <p:cNvSpPr>
            <a:spLocks noGrp="1"/>
          </p:cNvSpPr>
          <p:nvPr>
            <p:ph type="sldNum" sz="quarter" idx="5"/>
          </p:nvPr>
        </p:nvSpPr>
        <p:spPr/>
        <p:txBody>
          <a:bodyPr/>
          <a:lstStyle/>
          <a:p>
            <a:fld id="{533DF7B7-0982-4A60-A952-1D901F59D680}" type="slidenum">
              <a:rPr lang="sk-SK" smtClean="0"/>
              <a:t>12</a:t>
            </a:fld>
            <a:endParaRPr lang="sk-SK"/>
          </a:p>
        </p:txBody>
      </p:sp>
    </p:spTree>
    <p:extLst>
      <p:ext uri="{BB962C8B-B14F-4D97-AF65-F5344CB8AC3E}">
        <p14:creationId xmlns:p14="http://schemas.microsoft.com/office/powerpoint/2010/main" val="4009032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objekt pre obrázok snímky 1"/>
          <p:cNvSpPr>
            <a:spLocks noGrp="1" noRot="1" noChangeAspect="1"/>
          </p:cNvSpPr>
          <p:nvPr>
            <p:ph type="sldImg"/>
          </p:nvPr>
        </p:nvSpPr>
        <p:spPr/>
      </p:sp>
      <p:sp>
        <p:nvSpPr>
          <p:cNvPr id="3" name="Zástupný objekt pre poznámky 2"/>
          <p:cNvSpPr>
            <a:spLocks noGrp="1"/>
          </p:cNvSpPr>
          <p:nvPr>
            <p:ph type="body" idx="1"/>
          </p:nvPr>
        </p:nvSpPr>
        <p:spPr/>
        <p:txBody>
          <a:bodyPr/>
          <a:lstStyle/>
          <a:p>
            <a:r>
              <a:rPr lang="sk-SK" dirty="0"/>
              <a:t>Hmotnosť nálože závisí od požadovaného rozsahu ničenia a stanovuje sa pre každý jednotlivý prípad osobitne s prihliadnutím na druh materiálu a predmetu a spôsob umiestnenia a utesnenia nálože</a:t>
            </a:r>
          </a:p>
          <a:p>
            <a:r>
              <a:rPr lang="sk-SK" dirty="0"/>
              <a:t>Tvar nálože závisí od tvaru trhaného predmetu a spôsobu umiestnenia nálože</a:t>
            </a:r>
          </a:p>
          <a:p>
            <a:pPr marL="0" marR="0" lvl="0" indent="0" algn="l" defTabSz="914400" rtl="0" eaLnBrk="1" fontAlgn="auto" latinLnBrk="0" hangingPunct="1">
              <a:lnSpc>
                <a:spcPct val="100000"/>
              </a:lnSpc>
              <a:spcBef>
                <a:spcPts val="0"/>
              </a:spcBef>
              <a:spcAft>
                <a:spcPts val="0"/>
              </a:spcAft>
              <a:buClrTx/>
              <a:buSzTx/>
              <a:buFontTx/>
              <a:buNone/>
              <a:tabLst/>
              <a:defRPr/>
            </a:pPr>
            <a:r>
              <a:rPr lang="sk-SK" dirty="0"/>
              <a:t>Zostavujú sa </a:t>
            </a:r>
            <a:r>
              <a:rPr lang="sk-SK" dirty="0" err="1"/>
              <a:t>náložiek</a:t>
            </a:r>
            <a:r>
              <a:rPr lang="sk-SK" dirty="0"/>
              <a:t>, sypkej trhaviny( </a:t>
            </a:r>
            <a:r>
              <a:rPr lang="sk-SK" dirty="0" err="1"/>
              <a:t>šupinkovitý</a:t>
            </a:r>
            <a:r>
              <a:rPr lang="sk-SK" dirty="0"/>
              <a:t> </a:t>
            </a:r>
            <a:r>
              <a:rPr lang="sk-SK" dirty="0" err="1"/>
              <a:t>tritol</a:t>
            </a:r>
            <a:r>
              <a:rPr lang="sk-SK" dirty="0"/>
              <a:t>) alebo výpomocne i z protitankových mín, delostreleckých striel, granátov, leteckých bômb...</a:t>
            </a:r>
          </a:p>
          <a:p>
            <a:pPr marL="0" marR="0" lvl="0" indent="0" algn="l" defTabSz="914400" rtl="0" eaLnBrk="1" fontAlgn="auto" latinLnBrk="0" hangingPunct="1">
              <a:lnSpc>
                <a:spcPct val="100000"/>
              </a:lnSpc>
              <a:spcBef>
                <a:spcPts val="0"/>
              </a:spcBef>
              <a:spcAft>
                <a:spcPts val="0"/>
              </a:spcAft>
              <a:buClrTx/>
              <a:buSzTx/>
              <a:buFontTx/>
              <a:buNone/>
              <a:tabLst/>
              <a:defRPr/>
            </a:pPr>
            <a:r>
              <a:rPr lang="sk-SK" dirty="0"/>
              <a:t>Sústredené nálože – sa majú svojim tvarom čo najviac podobať tvaru kocky, prípadne hranolu, ktorého najväčší rozmer nemá byť viac ako tri krát väčšia, než je jeho výška alebo šírka</a:t>
            </a:r>
          </a:p>
          <a:p>
            <a:pPr marL="0" marR="0" lvl="0" indent="0" algn="l" defTabSz="914400" rtl="0" eaLnBrk="1" fontAlgn="auto" latinLnBrk="0" hangingPunct="1">
              <a:lnSpc>
                <a:spcPct val="100000"/>
              </a:lnSpc>
              <a:spcBef>
                <a:spcPts val="0"/>
              </a:spcBef>
              <a:spcAft>
                <a:spcPts val="0"/>
              </a:spcAft>
              <a:buClrTx/>
              <a:buSzTx/>
              <a:buFontTx/>
              <a:buNone/>
              <a:tabLst/>
              <a:defRPr/>
            </a:pPr>
            <a:r>
              <a:rPr lang="sk-SK" dirty="0"/>
              <a:t>Radové nálože – zostavujú sa z jednej alebo niekoľkých radov normálneho </a:t>
            </a:r>
            <a:r>
              <a:rPr lang="sk-SK" dirty="0" err="1"/>
              <a:t>náloživa</a:t>
            </a:r>
            <a:r>
              <a:rPr lang="sk-SK" dirty="0"/>
              <a:t> alebo </a:t>
            </a:r>
            <a:r>
              <a:rPr lang="sk-SK" dirty="0" err="1"/>
              <a:t>náložiek</a:t>
            </a:r>
            <a:r>
              <a:rPr lang="sk-SK" dirty="0"/>
              <a:t> TN a UTN-2</a:t>
            </a:r>
          </a:p>
          <a:p>
            <a:pPr marL="0" marR="0" lvl="0" indent="0" algn="l" defTabSz="914400" rtl="0" eaLnBrk="1" fontAlgn="auto" latinLnBrk="0" hangingPunct="1">
              <a:lnSpc>
                <a:spcPct val="100000"/>
              </a:lnSpc>
              <a:spcBef>
                <a:spcPts val="0"/>
              </a:spcBef>
              <a:spcAft>
                <a:spcPts val="0"/>
              </a:spcAft>
              <a:buClrTx/>
              <a:buSzTx/>
              <a:buFontTx/>
              <a:buNone/>
              <a:tabLst/>
              <a:defRPr/>
            </a:pPr>
            <a:r>
              <a:rPr lang="sk-SK" dirty="0"/>
              <a:t>Musia doliehať jedna k druhej, aby bolo zaručené šírenie výbuchu po celej dĺžke radovej nálože</a:t>
            </a:r>
          </a:p>
          <a:p>
            <a:pPr marL="0" marR="0" lvl="0" indent="0" algn="l" defTabSz="914400" rtl="0" eaLnBrk="1" fontAlgn="auto" latinLnBrk="0" hangingPunct="1">
              <a:lnSpc>
                <a:spcPct val="100000"/>
              </a:lnSpc>
              <a:spcBef>
                <a:spcPts val="0"/>
              </a:spcBef>
              <a:spcAft>
                <a:spcPts val="0"/>
              </a:spcAft>
              <a:buClrTx/>
              <a:buSzTx/>
              <a:buFontTx/>
              <a:buNone/>
              <a:tabLst/>
              <a:defRPr/>
            </a:pPr>
            <a:r>
              <a:rPr lang="sk-SK" dirty="0"/>
              <a:t>Tvarová nálož – používajú sa na trhanie oceľových valcovaných nitovaných profilov, ak je dostatok času na </a:t>
            </a:r>
            <a:r>
              <a:rPr lang="sk-SK" dirty="0" err="1"/>
              <a:t>príravu</a:t>
            </a:r>
            <a:r>
              <a:rPr lang="sk-SK" dirty="0"/>
              <a:t> na ničenie </a:t>
            </a:r>
          </a:p>
          <a:p>
            <a:pPr marL="0" marR="0" lvl="0" indent="0" algn="l" defTabSz="914400" rtl="0" eaLnBrk="1" fontAlgn="auto" latinLnBrk="0" hangingPunct="1">
              <a:lnSpc>
                <a:spcPct val="100000"/>
              </a:lnSpc>
              <a:spcBef>
                <a:spcPts val="0"/>
              </a:spcBef>
              <a:spcAft>
                <a:spcPts val="0"/>
              </a:spcAft>
              <a:buClrTx/>
              <a:buSzTx/>
              <a:buFontTx/>
              <a:buNone/>
              <a:tabLst/>
              <a:defRPr/>
            </a:pPr>
            <a:r>
              <a:rPr lang="sk-SK" dirty="0"/>
              <a:t>Zostavujú sa až na trhanom predmete z čiastkových sústredených alebo radových zostavených náloží</a:t>
            </a:r>
          </a:p>
          <a:p>
            <a:endParaRPr lang="sk-SK" dirty="0"/>
          </a:p>
          <a:p>
            <a:endParaRPr lang="sk-SK" dirty="0"/>
          </a:p>
        </p:txBody>
      </p:sp>
      <p:sp>
        <p:nvSpPr>
          <p:cNvPr id="4" name="Zástupný objekt pre číslo snímky 3"/>
          <p:cNvSpPr>
            <a:spLocks noGrp="1"/>
          </p:cNvSpPr>
          <p:nvPr>
            <p:ph type="sldNum" sz="quarter" idx="5"/>
          </p:nvPr>
        </p:nvSpPr>
        <p:spPr/>
        <p:txBody>
          <a:bodyPr/>
          <a:lstStyle/>
          <a:p>
            <a:fld id="{533DF7B7-0982-4A60-A952-1D901F59D680}" type="slidenum">
              <a:rPr lang="sk-SK" smtClean="0"/>
              <a:t>15</a:t>
            </a:fld>
            <a:endParaRPr lang="sk-SK"/>
          </a:p>
        </p:txBody>
      </p:sp>
    </p:spTree>
    <p:extLst>
      <p:ext uri="{BB962C8B-B14F-4D97-AF65-F5344CB8AC3E}">
        <p14:creationId xmlns:p14="http://schemas.microsoft.com/office/powerpoint/2010/main" val="4019196259"/>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Úvodná snímka">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sk-SK"/>
              <a:t>Kliknutím upravte štýl predlohy nadpisu</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sk-SK"/>
              <a:t>Kliknutím upravte štýl predlohy podnadpisu</a:t>
            </a:r>
            <a:endParaRPr lang="en-US" dirty="0"/>
          </a:p>
        </p:txBody>
      </p:sp>
      <p:sp>
        <p:nvSpPr>
          <p:cNvPr id="4" name="Date Placeholder 3"/>
          <p:cNvSpPr>
            <a:spLocks noGrp="1"/>
          </p:cNvSpPr>
          <p:nvPr>
            <p:ph type="dt" sz="half" idx="10"/>
          </p:nvPr>
        </p:nvSpPr>
        <p:spPr/>
        <p:txBody>
          <a:bodyPr/>
          <a:lstStyle/>
          <a:p>
            <a:fld id="{489EF85D-D65A-4E1F-9A87-B95C251A9637}" type="datetimeFigureOut">
              <a:rPr lang="sk-SK" smtClean="0"/>
              <a:t>21. 6. 2019</a:t>
            </a:fld>
            <a:endParaRPr lang="sk-SK"/>
          </a:p>
        </p:txBody>
      </p:sp>
      <p:sp>
        <p:nvSpPr>
          <p:cNvPr id="5" name="Footer Placeholder 4"/>
          <p:cNvSpPr>
            <a:spLocks noGrp="1"/>
          </p:cNvSpPr>
          <p:nvPr>
            <p:ph type="ftr" sz="quarter" idx="11"/>
          </p:nvPr>
        </p:nvSpPr>
        <p:spPr/>
        <p:txBody>
          <a:bodyPr/>
          <a:lstStyle/>
          <a:p>
            <a:endParaRPr lang="sk-SK"/>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DF382123-B699-4813-B3FE-E53E16184251}" type="slidenum">
              <a:rPr lang="sk-SK" smtClean="0"/>
              <a:t>‹#›</a:t>
            </a:fld>
            <a:endParaRPr lang="sk-SK"/>
          </a:p>
        </p:txBody>
      </p:sp>
    </p:spTree>
    <p:extLst>
      <p:ext uri="{BB962C8B-B14F-4D97-AF65-F5344CB8AC3E}">
        <p14:creationId xmlns:p14="http://schemas.microsoft.com/office/powerpoint/2010/main" val="7772378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dpis a zvislý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k-SK"/>
              <a:t>Kliknutím upravte štýl predlohy nadpisu</a:t>
            </a:r>
            <a:endParaRPr lang="en-US" dirty="0"/>
          </a:p>
        </p:txBody>
      </p:sp>
      <p:sp>
        <p:nvSpPr>
          <p:cNvPr id="3" name="Vertical Text Placeholder 2"/>
          <p:cNvSpPr>
            <a:spLocks noGrp="1"/>
          </p:cNvSpPr>
          <p:nvPr>
            <p:ph type="body" orient="vert" idx="1"/>
          </p:nvPr>
        </p:nvSpPr>
        <p:spPr/>
        <p:txBody>
          <a:bodyPr vert="eaVert"/>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endParaRPr lang="en-US" dirty="0"/>
          </a:p>
        </p:txBody>
      </p:sp>
      <p:sp>
        <p:nvSpPr>
          <p:cNvPr id="4" name="Date Placeholder 3"/>
          <p:cNvSpPr>
            <a:spLocks noGrp="1"/>
          </p:cNvSpPr>
          <p:nvPr>
            <p:ph type="dt" sz="half" idx="10"/>
          </p:nvPr>
        </p:nvSpPr>
        <p:spPr/>
        <p:txBody>
          <a:bodyPr/>
          <a:lstStyle/>
          <a:p>
            <a:fld id="{489EF85D-D65A-4E1F-9A87-B95C251A9637}" type="datetimeFigureOut">
              <a:rPr lang="sk-SK" smtClean="0"/>
              <a:t>21. 6. 2019</a:t>
            </a:fld>
            <a:endParaRPr lang="sk-SK"/>
          </a:p>
        </p:txBody>
      </p:sp>
      <p:sp>
        <p:nvSpPr>
          <p:cNvPr id="5" name="Footer Placeholder 4"/>
          <p:cNvSpPr>
            <a:spLocks noGrp="1"/>
          </p:cNvSpPr>
          <p:nvPr>
            <p:ph type="ftr" sz="quarter" idx="11"/>
          </p:nvPr>
        </p:nvSpPr>
        <p:spPr/>
        <p:txBody>
          <a:bodyPr/>
          <a:lstStyle/>
          <a:p>
            <a:endParaRPr lang="sk-SK"/>
          </a:p>
        </p:txBody>
      </p:sp>
      <p:sp>
        <p:nvSpPr>
          <p:cNvPr id="6" name="Slide Number Placeholder 5"/>
          <p:cNvSpPr>
            <a:spLocks noGrp="1"/>
          </p:cNvSpPr>
          <p:nvPr>
            <p:ph type="sldNum" sz="quarter" idx="12"/>
          </p:nvPr>
        </p:nvSpPr>
        <p:spPr/>
        <p:txBody>
          <a:bodyPr/>
          <a:lstStyle/>
          <a:p>
            <a:fld id="{DF382123-B699-4813-B3FE-E53E16184251}" type="slidenum">
              <a:rPr lang="sk-SK" smtClean="0"/>
              <a:t>‹#›</a:t>
            </a:fld>
            <a:endParaRPr lang="sk-SK"/>
          </a:p>
        </p:txBody>
      </p:sp>
    </p:spTree>
    <p:extLst>
      <p:ext uri="{BB962C8B-B14F-4D97-AF65-F5344CB8AC3E}">
        <p14:creationId xmlns:p14="http://schemas.microsoft.com/office/powerpoint/2010/main" val="1690297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Zvislý nadpis a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sk-SK"/>
              <a:t>Kliknutím upravte štýl predlohy nadpisu</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endParaRPr lang="en-US" dirty="0"/>
          </a:p>
        </p:txBody>
      </p:sp>
      <p:sp>
        <p:nvSpPr>
          <p:cNvPr id="4" name="Date Placeholder 3"/>
          <p:cNvSpPr>
            <a:spLocks noGrp="1"/>
          </p:cNvSpPr>
          <p:nvPr>
            <p:ph type="dt" sz="half" idx="10"/>
          </p:nvPr>
        </p:nvSpPr>
        <p:spPr/>
        <p:txBody>
          <a:bodyPr/>
          <a:lstStyle/>
          <a:p>
            <a:fld id="{489EF85D-D65A-4E1F-9A87-B95C251A9637}" type="datetimeFigureOut">
              <a:rPr lang="sk-SK" smtClean="0"/>
              <a:t>21. 6. 2019</a:t>
            </a:fld>
            <a:endParaRPr lang="sk-SK"/>
          </a:p>
        </p:txBody>
      </p:sp>
      <p:sp>
        <p:nvSpPr>
          <p:cNvPr id="5" name="Footer Placeholder 4"/>
          <p:cNvSpPr>
            <a:spLocks noGrp="1"/>
          </p:cNvSpPr>
          <p:nvPr>
            <p:ph type="ftr" sz="quarter" idx="11"/>
          </p:nvPr>
        </p:nvSpPr>
        <p:spPr/>
        <p:txBody>
          <a:bodyPr/>
          <a:lstStyle/>
          <a:p>
            <a:endParaRPr lang="sk-SK"/>
          </a:p>
        </p:txBody>
      </p:sp>
      <p:sp>
        <p:nvSpPr>
          <p:cNvPr id="6" name="Slide Number Placeholder 5"/>
          <p:cNvSpPr>
            <a:spLocks noGrp="1"/>
          </p:cNvSpPr>
          <p:nvPr>
            <p:ph type="sldNum" sz="quarter" idx="12"/>
          </p:nvPr>
        </p:nvSpPr>
        <p:spPr/>
        <p:txBody>
          <a:bodyPr/>
          <a:lstStyle/>
          <a:p>
            <a:fld id="{DF382123-B699-4813-B3FE-E53E16184251}" type="slidenum">
              <a:rPr lang="sk-SK" smtClean="0"/>
              <a:t>‹#›</a:t>
            </a:fld>
            <a:endParaRPr lang="sk-SK"/>
          </a:p>
        </p:txBody>
      </p:sp>
    </p:spTree>
    <p:extLst>
      <p:ext uri="{BB962C8B-B14F-4D97-AF65-F5344CB8AC3E}">
        <p14:creationId xmlns:p14="http://schemas.microsoft.com/office/powerpoint/2010/main" val="78022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k-SK"/>
              <a:t>Kliknutím upravte štýl predlohy nadpisu</a:t>
            </a:r>
            <a:endParaRPr lang="en-US" dirty="0"/>
          </a:p>
        </p:txBody>
      </p:sp>
      <p:sp>
        <p:nvSpPr>
          <p:cNvPr id="3" name="Content Placeholder 2"/>
          <p:cNvSpPr>
            <a:spLocks noGrp="1"/>
          </p:cNvSpPr>
          <p:nvPr>
            <p:ph idx="1"/>
          </p:nvPr>
        </p:nvSpPr>
        <p:spPr/>
        <p:txBody>
          <a:bodyPr/>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endParaRPr lang="en-US" dirty="0"/>
          </a:p>
        </p:txBody>
      </p:sp>
      <p:sp>
        <p:nvSpPr>
          <p:cNvPr id="4" name="Date Placeholder 3"/>
          <p:cNvSpPr>
            <a:spLocks noGrp="1"/>
          </p:cNvSpPr>
          <p:nvPr>
            <p:ph type="dt" sz="half" idx="10"/>
          </p:nvPr>
        </p:nvSpPr>
        <p:spPr/>
        <p:txBody>
          <a:bodyPr/>
          <a:lstStyle/>
          <a:p>
            <a:fld id="{489EF85D-D65A-4E1F-9A87-B95C251A9637}" type="datetimeFigureOut">
              <a:rPr lang="sk-SK" smtClean="0"/>
              <a:t>21. 6. 2019</a:t>
            </a:fld>
            <a:endParaRPr lang="sk-SK"/>
          </a:p>
        </p:txBody>
      </p:sp>
      <p:sp>
        <p:nvSpPr>
          <p:cNvPr id="5" name="Footer Placeholder 4"/>
          <p:cNvSpPr>
            <a:spLocks noGrp="1"/>
          </p:cNvSpPr>
          <p:nvPr>
            <p:ph type="ftr" sz="quarter" idx="11"/>
          </p:nvPr>
        </p:nvSpPr>
        <p:spPr/>
        <p:txBody>
          <a:bodyPr/>
          <a:lstStyle/>
          <a:p>
            <a:endParaRPr lang="sk-SK"/>
          </a:p>
        </p:txBody>
      </p:sp>
      <p:sp>
        <p:nvSpPr>
          <p:cNvPr id="6" name="Slide Number Placeholder 5"/>
          <p:cNvSpPr>
            <a:spLocks noGrp="1"/>
          </p:cNvSpPr>
          <p:nvPr>
            <p:ph type="sldNum" sz="quarter" idx="12"/>
          </p:nvPr>
        </p:nvSpPr>
        <p:spPr/>
        <p:txBody>
          <a:bodyPr/>
          <a:lstStyle/>
          <a:p>
            <a:fld id="{DF382123-B699-4813-B3FE-E53E16184251}" type="slidenum">
              <a:rPr lang="sk-SK" smtClean="0"/>
              <a:t>‹#›</a:t>
            </a:fld>
            <a:endParaRPr lang="sk-SK"/>
          </a:p>
        </p:txBody>
      </p:sp>
    </p:spTree>
    <p:extLst>
      <p:ext uri="{BB962C8B-B14F-4D97-AF65-F5344CB8AC3E}">
        <p14:creationId xmlns:p14="http://schemas.microsoft.com/office/powerpoint/2010/main" val="5555961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Hlavička sekcie">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sk-SK"/>
              <a:t>Kliknutím upravte štýl predlohy nadpisu</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k-SK"/>
              <a:t>Kliknite sem a upravte štýly predlohy textu</a:t>
            </a:r>
          </a:p>
        </p:txBody>
      </p:sp>
      <p:sp>
        <p:nvSpPr>
          <p:cNvPr id="4" name="Date Placeholder 3"/>
          <p:cNvSpPr>
            <a:spLocks noGrp="1"/>
          </p:cNvSpPr>
          <p:nvPr>
            <p:ph type="dt" sz="half" idx="10"/>
          </p:nvPr>
        </p:nvSpPr>
        <p:spPr>
          <a:xfrm>
            <a:off x="8593667" y="6272784"/>
            <a:ext cx="2644309" cy="365125"/>
          </a:xfrm>
        </p:spPr>
        <p:txBody>
          <a:bodyPr/>
          <a:lstStyle/>
          <a:p>
            <a:fld id="{489EF85D-D65A-4E1F-9A87-B95C251A9637}" type="datetimeFigureOut">
              <a:rPr lang="sk-SK" smtClean="0"/>
              <a:t>21. 6. 2019</a:t>
            </a:fld>
            <a:endParaRPr lang="sk-SK"/>
          </a:p>
        </p:txBody>
      </p:sp>
      <p:sp>
        <p:nvSpPr>
          <p:cNvPr id="5" name="Footer Placeholder 4"/>
          <p:cNvSpPr>
            <a:spLocks noGrp="1"/>
          </p:cNvSpPr>
          <p:nvPr>
            <p:ph type="ftr" sz="quarter" idx="11"/>
          </p:nvPr>
        </p:nvSpPr>
        <p:spPr>
          <a:xfrm>
            <a:off x="2182708" y="6272784"/>
            <a:ext cx="6327648" cy="365125"/>
          </a:xfrm>
        </p:spPr>
        <p:txBody>
          <a:bodyPr/>
          <a:lstStyle/>
          <a:p>
            <a:endParaRPr lang="sk-SK"/>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DF382123-B699-4813-B3FE-E53E16184251}" type="slidenum">
              <a:rPr lang="sk-SK" smtClean="0"/>
              <a:t>‹#›</a:t>
            </a:fld>
            <a:endParaRPr lang="sk-SK"/>
          </a:p>
        </p:txBody>
      </p:sp>
    </p:spTree>
    <p:extLst>
      <p:ext uri="{BB962C8B-B14F-4D97-AF65-F5344CB8AC3E}">
        <p14:creationId xmlns:p14="http://schemas.microsoft.com/office/powerpoint/2010/main" val="16313014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obsah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k-SK"/>
              <a:t>Kliknutím upravte štýl predlohy nadpisu</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endParaRPr lang="en-US" dirty="0"/>
          </a:p>
        </p:txBody>
      </p:sp>
      <p:sp>
        <p:nvSpPr>
          <p:cNvPr id="5" name="Date Placeholder 4"/>
          <p:cNvSpPr>
            <a:spLocks noGrp="1"/>
          </p:cNvSpPr>
          <p:nvPr>
            <p:ph type="dt" sz="half" idx="10"/>
          </p:nvPr>
        </p:nvSpPr>
        <p:spPr/>
        <p:txBody>
          <a:bodyPr/>
          <a:lstStyle/>
          <a:p>
            <a:fld id="{489EF85D-D65A-4E1F-9A87-B95C251A9637}" type="datetimeFigureOut">
              <a:rPr lang="sk-SK" smtClean="0"/>
              <a:t>21. 6. 2019</a:t>
            </a:fld>
            <a:endParaRPr lang="sk-SK"/>
          </a:p>
        </p:txBody>
      </p:sp>
      <p:sp>
        <p:nvSpPr>
          <p:cNvPr id="6" name="Footer Placeholder 5"/>
          <p:cNvSpPr>
            <a:spLocks noGrp="1"/>
          </p:cNvSpPr>
          <p:nvPr>
            <p:ph type="ftr" sz="quarter" idx="11"/>
          </p:nvPr>
        </p:nvSpPr>
        <p:spPr/>
        <p:txBody>
          <a:bodyPr/>
          <a:lstStyle/>
          <a:p>
            <a:endParaRPr lang="sk-SK"/>
          </a:p>
        </p:txBody>
      </p:sp>
      <p:sp>
        <p:nvSpPr>
          <p:cNvPr id="7" name="Slide Number Placeholder 6"/>
          <p:cNvSpPr>
            <a:spLocks noGrp="1"/>
          </p:cNvSpPr>
          <p:nvPr>
            <p:ph type="sldNum" sz="quarter" idx="12"/>
          </p:nvPr>
        </p:nvSpPr>
        <p:spPr/>
        <p:txBody>
          <a:bodyPr/>
          <a:lstStyle/>
          <a:p>
            <a:fld id="{DF382123-B699-4813-B3FE-E53E16184251}" type="slidenum">
              <a:rPr lang="sk-SK" smtClean="0"/>
              <a:t>‹#›</a:t>
            </a:fld>
            <a:endParaRPr lang="sk-SK"/>
          </a:p>
        </p:txBody>
      </p:sp>
    </p:spTree>
    <p:extLst>
      <p:ext uri="{BB962C8B-B14F-4D97-AF65-F5344CB8AC3E}">
        <p14:creationId xmlns:p14="http://schemas.microsoft.com/office/powerpoint/2010/main" val="23849417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ovnanie">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sk-SK"/>
              <a:t>Kliknutím upravte štýl predlohy nadpisu</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a:t>Kliknite sem a upravte štýly predlohy textu</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a:t>Kliknite sem a upravte štýly predlohy textu</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endParaRPr lang="en-US" dirty="0"/>
          </a:p>
        </p:txBody>
      </p:sp>
      <p:sp>
        <p:nvSpPr>
          <p:cNvPr id="7" name="Date Placeholder 6"/>
          <p:cNvSpPr>
            <a:spLocks noGrp="1"/>
          </p:cNvSpPr>
          <p:nvPr>
            <p:ph type="dt" sz="half" idx="10"/>
          </p:nvPr>
        </p:nvSpPr>
        <p:spPr/>
        <p:txBody>
          <a:bodyPr/>
          <a:lstStyle/>
          <a:p>
            <a:fld id="{489EF85D-D65A-4E1F-9A87-B95C251A9637}" type="datetimeFigureOut">
              <a:rPr lang="sk-SK" smtClean="0"/>
              <a:t>21. 6. 2019</a:t>
            </a:fld>
            <a:endParaRPr lang="sk-SK"/>
          </a:p>
        </p:txBody>
      </p:sp>
      <p:sp>
        <p:nvSpPr>
          <p:cNvPr id="8" name="Footer Placeholder 7"/>
          <p:cNvSpPr>
            <a:spLocks noGrp="1"/>
          </p:cNvSpPr>
          <p:nvPr>
            <p:ph type="ftr" sz="quarter" idx="11"/>
          </p:nvPr>
        </p:nvSpPr>
        <p:spPr/>
        <p:txBody>
          <a:bodyPr/>
          <a:lstStyle/>
          <a:p>
            <a:endParaRPr lang="sk-SK"/>
          </a:p>
        </p:txBody>
      </p:sp>
      <p:sp>
        <p:nvSpPr>
          <p:cNvPr id="9" name="Slide Number Placeholder 8"/>
          <p:cNvSpPr>
            <a:spLocks noGrp="1"/>
          </p:cNvSpPr>
          <p:nvPr>
            <p:ph type="sldNum" sz="quarter" idx="12"/>
          </p:nvPr>
        </p:nvSpPr>
        <p:spPr/>
        <p:txBody>
          <a:bodyPr/>
          <a:lstStyle/>
          <a:p>
            <a:fld id="{DF382123-B699-4813-B3FE-E53E16184251}" type="slidenum">
              <a:rPr lang="sk-SK" smtClean="0"/>
              <a:t>‹#›</a:t>
            </a:fld>
            <a:endParaRPr lang="sk-SK"/>
          </a:p>
        </p:txBody>
      </p:sp>
    </p:spTree>
    <p:extLst>
      <p:ext uri="{BB962C8B-B14F-4D97-AF65-F5344CB8AC3E}">
        <p14:creationId xmlns:p14="http://schemas.microsoft.com/office/powerpoint/2010/main" val="18104033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Len nadpis">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sk-SK"/>
              <a:t>Kliknutím upravte štýl predlohy nadpisu</a:t>
            </a:r>
            <a:endParaRPr lang="en-US" dirty="0"/>
          </a:p>
        </p:txBody>
      </p:sp>
      <p:sp>
        <p:nvSpPr>
          <p:cNvPr id="3" name="Date Placeholder 2"/>
          <p:cNvSpPr>
            <a:spLocks noGrp="1"/>
          </p:cNvSpPr>
          <p:nvPr>
            <p:ph type="dt" sz="half" idx="10"/>
          </p:nvPr>
        </p:nvSpPr>
        <p:spPr/>
        <p:txBody>
          <a:bodyPr/>
          <a:lstStyle/>
          <a:p>
            <a:fld id="{489EF85D-D65A-4E1F-9A87-B95C251A9637}" type="datetimeFigureOut">
              <a:rPr lang="sk-SK" smtClean="0"/>
              <a:t>21. 6. 2019</a:t>
            </a:fld>
            <a:endParaRPr lang="sk-SK"/>
          </a:p>
        </p:txBody>
      </p:sp>
      <p:sp>
        <p:nvSpPr>
          <p:cNvPr id="4" name="Footer Placeholder 3"/>
          <p:cNvSpPr>
            <a:spLocks noGrp="1"/>
          </p:cNvSpPr>
          <p:nvPr>
            <p:ph type="ftr" sz="quarter" idx="11"/>
          </p:nvPr>
        </p:nvSpPr>
        <p:spPr/>
        <p:txBody>
          <a:bodyPr/>
          <a:lstStyle/>
          <a:p>
            <a:endParaRPr lang="sk-SK"/>
          </a:p>
        </p:txBody>
      </p:sp>
      <p:sp>
        <p:nvSpPr>
          <p:cNvPr id="5" name="Slide Number Placeholder 4"/>
          <p:cNvSpPr>
            <a:spLocks noGrp="1"/>
          </p:cNvSpPr>
          <p:nvPr>
            <p:ph type="sldNum" sz="quarter" idx="12"/>
          </p:nvPr>
        </p:nvSpPr>
        <p:spPr/>
        <p:txBody>
          <a:bodyPr/>
          <a:lstStyle/>
          <a:p>
            <a:fld id="{DF382123-B699-4813-B3FE-E53E16184251}" type="slidenum">
              <a:rPr lang="sk-SK" smtClean="0"/>
              <a:t>‹#›</a:t>
            </a:fld>
            <a:endParaRPr lang="sk-SK"/>
          </a:p>
        </p:txBody>
      </p:sp>
    </p:spTree>
    <p:extLst>
      <p:ext uri="{BB962C8B-B14F-4D97-AF65-F5344CB8AC3E}">
        <p14:creationId xmlns:p14="http://schemas.microsoft.com/office/powerpoint/2010/main" val="9780139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ázdn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9EF85D-D65A-4E1F-9A87-B95C251A9637}" type="datetimeFigureOut">
              <a:rPr lang="sk-SK" smtClean="0"/>
              <a:t>21. 6. 2019</a:t>
            </a:fld>
            <a:endParaRPr lang="sk-SK"/>
          </a:p>
        </p:txBody>
      </p:sp>
      <p:sp>
        <p:nvSpPr>
          <p:cNvPr id="3" name="Footer Placeholder 2"/>
          <p:cNvSpPr>
            <a:spLocks noGrp="1"/>
          </p:cNvSpPr>
          <p:nvPr>
            <p:ph type="ftr" sz="quarter" idx="11"/>
          </p:nvPr>
        </p:nvSpPr>
        <p:spPr/>
        <p:txBody>
          <a:bodyPr/>
          <a:lstStyle/>
          <a:p>
            <a:endParaRPr lang="sk-SK"/>
          </a:p>
        </p:txBody>
      </p:sp>
      <p:sp>
        <p:nvSpPr>
          <p:cNvPr id="4" name="Slide Number Placeholder 3"/>
          <p:cNvSpPr>
            <a:spLocks noGrp="1"/>
          </p:cNvSpPr>
          <p:nvPr>
            <p:ph type="sldNum" sz="quarter" idx="12"/>
          </p:nvPr>
        </p:nvSpPr>
        <p:spPr/>
        <p:txBody>
          <a:bodyPr/>
          <a:lstStyle/>
          <a:p>
            <a:fld id="{DF382123-B699-4813-B3FE-E53E16184251}" type="slidenum">
              <a:rPr lang="sk-SK" smtClean="0"/>
              <a:t>‹#›</a:t>
            </a:fld>
            <a:endParaRPr lang="sk-SK"/>
          </a:p>
        </p:txBody>
      </p:sp>
    </p:spTree>
    <p:extLst>
      <p:ext uri="{BB962C8B-B14F-4D97-AF65-F5344CB8AC3E}">
        <p14:creationId xmlns:p14="http://schemas.microsoft.com/office/powerpoint/2010/main" val="15408313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Obsah s popisom">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sk-SK"/>
              <a:t>Kliknutím upravte štýl predlohy nadpisu</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k-SK"/>
              <a:t>Kliknite sem a upravte štýly predlohy textu</a:t>
            </a:r>
          </a:p>
        </p:txBody>
      </p:sp>
      <p:sp>
        <p:nvSpPr>
          <p:cNvPr id="5" name="Date Placeholder 4"/>
          <p:cNvSpPr>
            <a:spLocks noGrp="1"/>
          </p:cNvSpPr>
          <p:nvPr>
            <p:ph type="dt" sz="half" idx="10"/>
          </p:nvPr>
        </p:nvSpPr>
        <p:spPr/>
        <p:txBody>
          <a:bodyPr/>
          <a:lstStyle/>
          <a:p>
            <a:fld id="{489EF85D-D65A-4E1F-9A87-B95C251A9637}" type="datetimeFigureOut">
              <a:rPr lang="sk-SK" smtClean="0"/>
              <a:t>21. 6. 2019</a:t>
            </a:fld>
            <a:endParaRPr lang="sk-SK"/>
          </a:p>
        </p:txBody>
      </p:sp>
      <p:sp>
        <p:nvSpPr>
          <p:cNvPr id="6" name="Footer Placeholder 5"/>
          <p:cNvSpPr>
            <a:spLocks noGrp="1"/>
          </p:cNvSpPr>
          <p:nvPr>
            <p:ph type="ftr" sz="quarter" idx="11"/>
          </p:nvPr>
        </p:nvSpPr>
        <p:spPr/>
        <p:txBody>
          <a:bodyPr/>
          <a:lstStyle/>
          <a:p>
            <a:endParaRPr lang="sk-SK"/>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DF382123-B699-4813-B3FE-E53E16184251}" type="slidenum">
              <a:rPr lang="sk-SK" smtClean="0"/>
              <a:t>‹#›</a:t>
            </a:fld>
            <a:endParaRPr lang="sk-SK"/>
          </a:p>
        </p:txBody>
      </p:sp>
    </p:spTree>
    <p:extLst>
      <p:ext uri="{BB962C8B-B14F-4D97-AF65-F5344CB8AC3E}">
        <p14:creationId xmlns:p14="http://schemas.microsoft.com/office/powerpoint/2010/main" val="14389439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Obrázok s popisom">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sk-SK"/>
              <a:t>Kliknutím upravte štýl predlohy nadpisu</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sk-SK"/>
              <a:t>Kliknutím na ikonu pridáte obrázok</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k-SK"/>
              <a:t>Kliknite sem a upravte štýly predlohy textu</a:t>
            </a:r>
          </a:p>
        </p:txBody>
      </p:sp>
      <p:sp>
        <p:nvSpPr>
          <p:cNvPr id="5" name="Date Placeholder 4"/>
          <p:cNvSpPr>
            <a:spLocks noGrp="1"/>
          </p:cNvSpPr>
          <p:nvPr>
            <p:ph type="dt" sz="half" idx="10"/>
          </p:nvPr>
        </p:nvSpPr>
        <p:spPr/>
        <p:txBody>
          <a:bodyPr/>
          <a:lstStyle/>
          <a:p>
            <a:fld id="{489EF85D-D65A-4E1F-9A87-B95C251A9637}" type="datetimeFigureOut">
              <a:rPr lang="sk-SK" smtClean="0"/>
              <a:t>21. 6. 2019</a:t>
            </a:fld>
            <a:endParaRPr lang="sk-SK"/>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DF382123-B699-4813-B3FE-E53E16184251}" type="slidenum">
              <a:rPr lang="sk-SK" smtClean="0"/>
              <a:t>‹#›</a:t>
            </a:fld>
            <a:endParaRPr lang="sk-SK"/>
          </a:p>
        </p:txBody>
      </p:sp>
    </p:spTree>
    <p:extLst>
      <p:ext uri="{BB962C8B-B14F-4D97-AF65-F5344CB8AC3E}">
        <p14:creationId xmlns:p14="http://schemas.microsoft.com/office/powerpoint/2010/main" val="35699077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sk-SK"/>
              <a:t>Kliknutím upravte štýl predlohy nadpisu</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489EF85D-D65A-4E1F-9A87-B95C251A9637}" type="datetimeFigureOut">
              <a:rPr lang="sk-SK" smtClean="0"/>
              <a:t>21. 6. 2019</a:t>
            </a:fld>
            <a:endParaRPr lang="sk-SK"/>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sk-SK"/>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DF382123-B699-4813-B3FE-E53E16184251}" type="slidenum">
              <a:rPr lang="sk-SK" smtClean="0"/>
              <a:t>‹#›</a:t>
            </a:fld>
            <a:endParaRPr lang="sk-SK"/>
          </a:p>
        </p:txBody>
      </p:sp>
    </p:spTree>
    <p:extLst>
      <p:ext uri="{BB962C8B-B14F-4D97-AF65-F5344CB8AC3E}">
        <p14:creationId xmlns:p14="http://schemas.microsoft.com/office/powerpoint/2010/main" val="28682349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5.jpeg"/><Relationship Id="rId4" Type="http://schemas.microsoft.com/office/2007/relationships/hdphoto" Target="../media/hdphoto2.wdp"/></Relationships>
</file>

<file path=ppt/slides/_rels/slide11.xml.rels><?xml version="1.0" encoding="UTF-8" standalone="yes"?>
<Relationships xmlns="http://schemas.openxmlformats.org/package/2006/relationships"><Relationship Id="rId8" Type="http://schemas.microsoft.com/office/2007/relationships/diagramDrawing" Target="../diagrams/drawing4.xml"/><Relationship Id="rId3" Type="http://schemas.microsoft.com/office/2007/relationships/hdphoto" Target="../media/hdphoto2.wdp"/><Relationship Id="rId7" Type="http://schemas.openxmlformats.org/officeDocument/2006/relationships/diagramColors" Target="../diagrams/colors4.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6.png"/><Relationship Id="rId4" Type="http://schemas.microsoft.com/office/2007/relationships/hdphoto" Target="../media/hdphoto2.wdp"/></Relationships>
</file>

<file path=ppt/slides/_rels/slide13.xml.rels><?xml version="1.0" encoding="UTF-8" standalone="yes"?>
<Relationships xmlns="http://schemas.openxmlformats.org/package/2006/relationships"><Relationship Id="rId3" Type="http://schemas.openxmlformats.org/officeDocument/2006/relationships/image" Target="../media/image17.jpeg"/><Relationship Id="rId7"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20.jpeg"/><Relationship Id="rId5" Type="http://schemas.openxmlformats.org/officeDocument/2006/relationships/image" Target="../media/image19.jpe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2.png"/><Relationship Id="rId4" Type="http://schemas.microsoft.com/office/2007/relationships/hdphoto" Target="../media/hdphoto2.wdp"/></Relationships>
</file>

<file path=ppt/slides/_rels/slide16.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4.png"/><Relationship Id="rId7" Type="http://schemas.openxmlformats.org/officeDocument/2006/relationships/image" Target="../media/image24.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microsoft.com/office/2007/relationships/hdphoto" Target="../media/hdphoto2.wdp"/></Relationships>
</file>

<file path=ppt/slides/_rels/slide17.xml.rels><?xml version="1.0" encoding="UTF-8" standalone="yes"?>
<Relationships xmlns="http://schemas.openxmlformats.org/package/2006/relationships"><Relationship Id="rId8" Type="http://schemas.openxmlformats.org/officeDocument/2006/relationships/diagramColors" Target="../diagrams/colors5.xml"/><Relationship Id="rId3" Type="http://schemas.microsoft.com/office/2007/relationships/hdphoto" Target="../media/hdphoto2.wdp"/><Relationship Id="rId7" Type="http://schemas.openxmlformats.org/officeDocument/2006/relationships/diagramQuickStyle" Target="../diagrams/quickStyle5.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Layout" Target="../diagrams/layout5.xml"/><Relationship Id="rId5" Type="http://schemas.openxmlformats.org/officeDocument/2006/relationships/diagramData" Target="../diagrams/data5.xml"/><Relationship Id="rId4" Type="http://schemas.openxmlformats.org/officeDocument/2006/relationships/image" Target="../media/image2.png"/><Relationship Id="rId9" Type="http://schemas.microsoft.com/office/2007/relationships/diagramDrawing" Target="../diagrams/drawing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microsoft.com/office/2007/relationships/hdphoto" Target="../media/hdphoto3.wdp"/><Relationship Id="rId7" Type="http://schemas.openxmlformats.org/officeDocument/2006/relationships/diagramLayout" Target="../diagrams/layout1.xml"/><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diagramData" Target="../diagrams/data1.xml"/><Relationship Id="rId5" Type="http://schemas.microsoft.com/office/2007/relationships/hdphoto" Target="../media/hdphoto2.wdp"/><Relationship Id="rId10" Type="http://schemas.microsoft.com/office/2007/relationships/diagramDrawing" Target="../diagrams/drawing1.xml"/><Relationship Id="rId4" Type="http://schemas.openxmlformats.org/officeDocument/2006/relationships/image" Target="../media/image4.png"/><Relationship Id="rId9" Type="http://schemas.openxmlformats.org/officeDocument/2006/relationships/diagramColors" Target="../diagrams/colors1.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7" Type="http://schemas.microsoft.com/office/2007/relationships/hdphoto" Target="../media/hdphoto1.wdp"/><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8.png"/><Relationship Id="rId4" Type="http://schemas.openxmlformats.org/officeDocument/2006/relationships/image" Target="../media/image7.jpeg"/></Relationships>
</file>

<file path=ppt/slides/_rels/slide4.xml.rels><?xml version="1.0" encoding="UTF-8" standalone="yes"?>
<Relationships xmlns="http://schemas.openxmlformats.org/package/2006/relationships"><Relationship Id="rId8" Type="http://schemas.microsoft.com/office/2007/relationships/diagramDrawing" Target="../diagrams/drawing2.xml"/><Relationship Id="rId3" Type="http://schemas.microsoft.com/office/2007/relationships/hdphoto" Target="../media/hdphoto2.wdp"/><Relationship Id="rId7" Type="http://schemas.openxmlformats.org/officeDocument/2006/relationships/diagramColors" Target="../diagrams/colors2.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7" Type="http://schemas.microsoft.com/office/2007/relationships/hdphoto" Target="../media/hdphoto1.wdp"/><Relationship Id="rId2" Type="http://schemas.openxmlformats.org/officeDocument/2006/relationships/image" Target="../media/image9.jpe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1.jpeg"/><Relationship Id="rId4" Type="http://schemas.microsoft.com/office/2007/relationships/hdphoto" Target="../media/hdphoto2.wdp"/></Relationships>
</file>

<file path=ppt/slides/_rels/slide6.xml.rels><?xml version="1.0" encoding="UTF-8" standalone="yes"?>
<Relationships xmlns="http://schemas.openxmlformats.org/package/2006/relationships"><Relationship Id="rId8" Type="http://schemas.openxmlformats.org/officeDocument/2006/relationships/diagramColors" Target="../diagrams/colors3.xml"/><Relationship Id="rId3" Type="http://schemas.microsoft.com/office/2007/relationships/hdphoto" Target="../media/hdphoto2.wdp"/><Relationship Id="rId7" Type="http://schemas.openxmlformats.org/officeDocument/2006/relationships/diagramQuickStyle" Target="../diagrams/quickStyle3.xml"/><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diagramLayout" Target="../diagrams/layout3.xml"/><Relationship Id="rId5" Type="http://schemas.openxmlformats.org/officeDocument/2006/relationships/diagramData" Target="../diagrams/data3.xml"/><Relationship Id="rId4" Type="http://schemas.openxmlformats.org/officeDocument/2006/relationships/image" Target="../media/image2.png"/><Relationship Id="rId9" Type="http://schemas.microsoft.com/office/2007/relationships/diagramDrawing" Target="../diagrams/drawing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microsoft.com/office/2007/relationships/hdphoto" Target="../media/hdphoto2.wdp"/></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7"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3.jpeg"/><Relationship Id="rId5" Type="http://schemas.microsoft.com/office/2007/relationships/hdphoto" Target="../media/hdphoto2.wdp"/><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tint val="75000"/>
                <a:shade val="58000"/>
                <a:satMod val="120000"/>
              </a:schemeClr>
              <a:schemeClr val="bg1">
                <a:tint val="50000"/>
                <a:shade val="96000"/>
              </a:schemeClr>
            </a:duotone>
          </a:blip>
          <a:tile tx="0" ty="0" sx="100000" sy="100000" flip="none" algn="tl"/>
        </a:blipFill>
        <a:effectLst/>
      </p:bgPr>
    </p:bg>
    <p:spTree>
      <p:nvGrpSpPr>
        <p:cNvPr id="1" name=""/>
        <p:cNvGrpSpPr/>
        <p:nvPr/>
      </p:nvGrpSpPr>
      <p:grpSpPr>
        <a:xfrm>
          <a:off x="0" y="0"/>
          <a:ext cx="0" cy="0"/>
          <a:chOff x="0" y="0"/>
          <a:chExt cx="0" cy="0"/>
        </a:xfrm>
      </p:grpSpPr>
      <p:sp useBgFill="1">
        <p:nvSpPr>
          <p:cNvPr id="1028" name="Rectangle 70">
            <a:extLst>
              <a:ext uri="{FF2B5EF4-FFF2-40B4-BE49-F238E27FC236}">
                <a16:creationId xmlns:a16="http://schemas.microsoft.com/office/drawing/2014/main" id="{2A0E4E09-FC02-4ADC-951A-3FFA90B6FE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Nadpis 1">
            <a:extLst>
              <a:ext uri="{FF2B5EF4-FFF2-40B4-BE49-F238E27FC236}">
                <a16:creationId xmlns:a16="http://schemas.microsoft.com/office/drawing/2014/main" id="{52DD5DD4-88C2-4078-B78F-75678F1C429D}"/>
              </a:ext>
            </a:extLst>
          </p:cNvPr>
          <p:cNvSpPr>
            <a:spLocks noGrp="1"/>
          </p:cNvSpPr>
          <p:nvPr>
            <p:ph type="ctrTitle"/>
          </p:nvPr>
        </p:nvSpPr>
        <p:spPr>
          <a:xfrm>
            <a:off x="6556100" y="1360493"/>
            <a:ext cx="4972511" cy="3106732"/>
          </a:xfrm>
        </p:spPr>
        <p:txBody>
          <a:bodyPr anchor="b">
            <a:normAutofit/>
          </a:bodyPr>
          <a:lstStyle/>
          <a:p>
            <a:r>
              <a:rPr lang="sk-SK" sz="5600">
                <a:solidFill>
                  <a:schemeClr val="tx1"/>
                </a:solidFill>
              </a:rPr>
              <a:t>Výbušniny,ženijné náloživo,nálože</a:t>
            </a:r>
          </a:p>
        </p:txBody>
      </p:sp>
      <p:sp>
        <p:nvSpPr>
          <p:cNvPr id="3" name="Podnadpis 2">
            <a:extLst>
              <a:ext uri="{FF2B5EF4-FFF2-40B4-BE49-F238E27FC236}">
                <a16:creationId xmlns:a16="http://schemas.microsoft.com/office/drawing/2014/main" id="{74088C1A-CF5F-40D9-BD32-CC276668C332}"/>
              </a:ext>
            </a:extLst>
          </p:cNvPr>
          <p:cNvSpPr>
            <a:spLocks noGrp="1"/>
          </p:cNvSpPr>
          <p:nvPr>
            <p:ph type="subTitle" idx="1"/>
          </p:nvPr>
        </p:nvSpPr>
        <p:spPr>
          <a:xfrm>
            <a:off x="6556100" y="4687316"/>
            <a:ext cx="4972512" cy="1517088"/>
          </a:xfrm>
        </p:spPr>
        <p:txBody>
          <a:bodyPr>
            <a:normAutofit/>
          </a:bodyPr>
          <a:lstStyle/>
          <a:p>
            <a:r>
              <a:rPr lang="sk-SK">
                <a:solidFill>
                  <a:srgbClr val="FFFFFF"/>
                </a:solidFill>
              </a:rPr>
              <a:t>Voj. Tamara Popovičová</a:t>
            </a:r>
          </a:p>
          <a:p>
            <a:r>
              <a:rPr lang="sk-SK">
                <a:solidFill>
                  <a:srgbClr val="FFFFFF"/>
                </a:solidFill>
              </a:rPr>
              <a:t>B21b BOŠ</a:t>
            </a:r>
          </a:p>
        </p:txBody>
      </p:sp>
      <p:sp>
        <p:nvSpPr>
          <p:cNvPr id="1029" name="Freeform: Shape 72">
            <a:extLst>
              <a:ext uri="{FF2B5EF4-FFF2-40B4-BE49-F238E27FC236}">
                <a16:creationId xmlns:a16="http://schemas.microsoft.com/office/drawing/2014/main" id="{14A1598B-1957-47CF-AAF4-F7A36DA0E7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3"/>
            <a:ext cx="6095695" cy="6857997"/>
          </a:xfrm>
          <a:custGeom>
            <a:avLst/>
            <a:gdLst>
              <a:gd name="connsiteX0" fmla="*/ 3435036 w 6095695"/>
              <a:gd name="connsiteY0" fmla="*/ 0 h 6857997"/>
              <a:gd name="connsiteX1" fmla="*/ 4198562 w 6095695"/>
              <a:gd name="connsiteY1" fmla="*/ 0 h 6857997"/>
              <a:gd name="connsiteX2" fmla="*/ 4365987 w 6095695"/>
              <a:gd name="connsiteY2" fmla="*/ 128761 h 6857997"/>
              <a:gd name="connsiteX3" fmla="*/ 6095695 w 6095695"/>
              <a:gd name="connsiteY3" fmla="*/ 3718209 h 6857997"/>
              <a:gd name="connsiteX4" fmla="*/ 4860911 w 6095695"/>
              <a:gd name="connsiteY4" fmla="*/ 6845880 h 6857997"/>
              <a:gd name="connsiteX5" fmla="*/ 4849107 w 6095695"/>
              <a:gd name="connsiteY5" fmla="*/ 6857997 h 6857997"/>
              <a:gd name="connsiteX6" fmla="*/ 4253869 w 6095695"/>
              <a:gd name="connsiteY6" fmla="*/ 6857997 h 6857997"/>
              <a:gd name="connsiteX7" fmla="*/ 4409441 w 6095695"/>
              <a:gd name="connsiteY7" fmla="*/ 6719623 h 6857997"/>
              <a:gd name="connsiteX8" fmla="*/ 5679794 w 6095695"/>
              <a:gd name="connsiteY8" fmla="*/ 3718209 h 6857997"/>
              <a:gd name="connsiteX9" fmla="*/ 3591563 w 6095695"/>
              <a:gd name="connsiteY9" fmla="*/ 88079 h 6857997"/>
              <a:gd name="connsiteX10" fmla="*/ 0 w 6095695"/>
              <a:gd name="connsiteY10" fmla="*/ 0 h 6857997"/>
              <a:gd name="connsiteX11" fmla="*/ 3177466 w 6095695"/>
              <a:gd name="connsiteY11" fmla="*/ 0 h 6857997"/>
              <a:gd name="connsiteX12" fmla="*/ 3353291 w 6095695"/>
              <a:gd name="connsiteY12" fmla="*/ 88129 h 6857997"/>
              <a:gd name="connsiteX13" fmla="*/ 5560965 w 6095695"/>
              <a:gd name="connsiteY13" fmla="*/ 3718209 h 6857997"/>
              <a:gd name="connsiteX14" fmla="*/ 4325417 w 6095695"/>
              <a:gd name="connsiteY14" fmla="*/ 6637392 h 6857997"/>
              <a:gd name="connsiteX15" fmla="*/ 4077394 w 6095695"/>
              <a:gd name="connsiteY15" fmla="*/ 6857997 h 6857997"/>
              <a:gd name="connsiteX16" fmla="*/ 0 w 6095695"/>
              <a:gd name="connsiteY16" fmla="*/ 6857997 h 6857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095695" h="6857997">
                <a:moveTo>
                  <a:pt x="3435036" y="0"/>
                </a:moveTo>
                <a:lnTo>
                  <a:pt x="4198562" y="0"/>
                </a:lnTo>
                <a:lnTo>
                  <a:pt x="4365987" y="128761"/>
                </a:lnTo>
                <a:cubicBezTo>
                  <a:pt x="5422363" y="981944"/>
                  <a:pt x="6095695" y="2273123"/>
                  <a:pt x="6095695" y="3718209"/>
                </a:cubicBezTo>
                <a:cubicBezTo>
                  <a:pt x="6095695" y="4922447"/>
                  <a:pt x="5628104" y="6019805"/>
                  <a:pt x="4860911" y="6845880"/>
                </a:cubicBezTo>
                <a:lnTo>
                  <a:pt x="4849107" y="6857997"/>
                </a:lnTo>
                <a:lnTo>
                  <a:pt x="4253869" y="6857997"/>
                </a:lnTo>
                <a:lnTo>
                  <a:pt x="4409441" y="6719623"/>
                </a:lnTo>
                <a:cubicBezTo>
                  <a:pt x="5194330" y="5951494"/>
                  <a:pt x="5679794" y="4890334"/>
                  <a:pt x="5679794" y="3718209"/>
                </a:cubicBezTo>
                <a:cubicBezTo>
                  <a:pt x="5679794" y="2179795"/>
                  <a:pt x="4843506" y="832535"/>
                  <a:pt x="3591563" y="88079"/>
                </a:cubicBezTo>
                <a:close/>
                <a:moveTo>
                  <a:pt x="0" y="0"/>
                </a:moveTo>
                <a:lnTo>
                  <a:pt x="3177466" y="0"/>
                </a:lnTo>
                <a:lnTo>
                  <a:pt x="3353291" y="88129"/>
                </a:lnTo>
                <a:cubicBezTo>
                  <a:pt x="4668281" y="787221"/>
                  <a:pt x="5560965" y="2150692"/>
                  <a:pt x="5560965" y="3718209"/>
                </a:cubicBezTo>
                <a:cubicBezTo>
                  <a:pt x="5560965" y="4858221"/>
                  <a:pt x="5088802" y="5890308"/>
                  <a:pt x="4325417" y="6637392"/>
                </a:cubicBezTo>
                <a:lnTo>
                  <a:pt x="4077394" y="6857997"/>
                </a:lnTo>
                <a:lnTo>
                  <a:pt x="0" y="6857997"/>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26" name="Picture 2" descr="VÃ½sledok vyhÄ¾adÃ¡vania obrÃ¡zkov pre dopyt akademia ozbrojenych sil logo">
            <a:extLst>
              <a:ext uri="{FF2B5EF4-FFF2-40B4-BE49-F238E27FC236}">
                <a16:creationId xmlns:a16="http://schemas.microsoft.com/office/drawing/2014/main" id="{050FAF0F-2E90-481F-9DD4-BDC5941C6D4D}"/>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47150" y="1526651"/>
            <a:ext cx="3804698" cy="38046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716943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80" name="Rectangle 138">
            <a:extLst>
              <a:ext uri="{FF2B5EF4-FFF2-40B4-BE49-F238E27FC236}">
                <a16:creationId xmlns:a16="http://schemas.microsoft.com/office/drawing/2014/main" id="{CCF043BA-0C52-4068-BCF5-2B2D89BA9D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blipFill dpi="0" rotWithShape="1">
            <a:blip r:embed="rId3">
              <a:alphaModFix amt="60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Nadpis 1">
            <a:extLst>
              <a:ext uri="{FF2B5EF4-FFF2-40B4-BE49-F238E27FC236}">
                <a16:creationId xmlns:a16="http://schemas.microsoft.com/office/drawing/2014/main" id="{1AEE8F2E-CE34-43C8-8AED-4718956D9ED1}"/>
              </a:ext>
            </a:extLst>
          </p:cNvPr>
          <p:cNvSpPr>
            <a:spLocks noGrp="1"/>
          </p:cNvSpPr>
          <p:nvPr>
            <p:ph type="title"/>
          </p:nvPr>
        </p:nvSpPr>
        <p:spPr>
          <a:xfrm>
            <a:off x="7883612" y="484632"/>
            <a:ext cx="3816774" cy="1609344"/>
          </a:xfrm>
          <a:ln>
            <a:noFill/>
          </a:ln>
        </p:spPr>
        <p:txBody>
          <a:bodyPr>
            <a:normAutofit/>
          </a:bodyPr>
          <a:lstStyle/>
          <a:p>
            <a:r>
              <a:rPr lang="sk-SK" sz="3200"/>
              <a:t>streliviny</a:t>
            </a:r>
          </a:p>
        </p:txBody>
      </p:sp>
      <p:pic>
        <p:nvPicPr>
          <p:cNvPr id="3074" name="Picture 2" descr="SÃºvisiaci obrÃ¡zok">
            <a:extLst>
              <a:ext uri="{FF2B5EF4-FFF2-40B4-BE49-F238E27FC236}">
                <a16:creationId xmlns:a16="http://schemas.microsoft.com/office/drawing/2014/main" id="{65A21A4C-0051-49F7-AEC1-18262A13D719}"/>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7619" r="8175" b="1"/>
          <a:stretch/>
        </p:blipFill>
        <p:spPr bwMode="auto">
          <a:xfrm>
            <a:off x="3343" y="10"/>
            <a:ext cx="7548923" cy="6857990"/>
          </a:xfrm>
          <a:prstGeom prst="rect">
            <a:avLst/>
          </a:prstGeom>
          <a:noFill/>
          <a:extLst>
            <a:ext uri="{909E8E84-426E-40DD-AFC4-6F175D3DCCD1}">
              <a14:hiddenFill xmlns:a14="http://schemas.microsoft.com/office/drawing/2010/main">
                <a:solidFill>
                  <a:srgbClr val="FFFFFF"/>
                </a:solidFill>
              </a14:hiddenFill>
            </a:ext>
          </a:extLst>
        </p:spPr>
      </p:pic>
      <p:sp>
        <p:nvSpPr>
          <p:cNvPr id="3" name="Zástupný objekt pre obsah 2">
            <a:extLst>
              <a:ext uri="{FF2B5EF4-FFF2-40B4-BE49-F238E27FC236}">
                <a16:creationId xmlns:a16="http://schemas.microsoft.com/office/drawing/2014/main" id="{3CBEC387-776C-4610-93E5-DE3277B48A60}"/>
              </a:ext>
            </a:extLst>
          </p:cNvPr>
          <p:cNvSpPr>
            <a:spLocks noGrp="1"/>
          </p:cNvSpPr>
          <p:nvPr>
            <p:ph idx="1"/>
          </p:nvPr>
        </p:nvSpPr>
        <p:spPr>
          <a:xfrm>
            <a:off x="7883611" y="2121408"/>
            <a:ext cx="3816774" cy="4050792"/>
          </a:xfrm>
        </p:spPr>
        <p:txBody>
          <a:bodyPr>
            <a:normAutofit/>
          </a:bodyPr>
          <a:lstStyle/>
          <a:p>
            <a:r>
              <a:rPr lang="sk-SK" sz="1600" dirty="0"/>
              <a:t>účelom je dodať strele čo najväčšie mechanické zrýchlenie rýchlym, ale kontrolovaným vývinom veľkého množstva horúcich plynov a vytlačiť strelu z hlavne zbrane čo najväčšou alebo požadovanou rýchlosťou</a:t>
            </a:r>
          </a:p>
          <a:p>
            <a:r>
              <a:rPr lang="sk-SK" sz="1600" dirty="0"/>
              <a:t> príkladom je čierny strelný prach a streliviny na báze nitrocelulózy (strelnej bavlny),raketové tuhé pohonné hmoty</a:t>
            </a:r>
          </a:p>
          <a:p>
            <a:r>
              <a:rPr lang="sk-SK" sz="1600" dirty="0"/>
              <a:t>výbušnou premenou strelivín je explozívne horenie</a:t>
            </a:r>
          </a:p>
          <a:p>
            <a:endParaRPr lang="sk-SK" sz="1600" b="1" dirty="0"/>
          </a:p>
          <a:p>
            <a:endParaRPr lang="sk-SK" sz="1600" dirty="0"/>
          </a:p>
          <a:p>
            <a:endParaRPr lang="sk-SK" sz="1600" dirty="0"/>
          </a:p>
        </p:txBody>
      </p:sp>
      <p:grpSp>
        <p:nvGrpSpPr>
          <p:cNvPr id="3081" name="Group 140">
            <a:extLst>
              <a:ext uri="{FF2B5EF4-FFF2-40B4-BE49-F238E27FC236}">
                <a16:creationId xmlns:a16="http://schemas.microsoft.com/office/drawing/2014/main" id="{789ACCC8-A635-400E-B9C0-AD9CA57109C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42" name="Oval 141">
              <a:extLst>
                <a:ext uri="{FF2B5EF4-FFF2-40B4-BE49-F238E27FC236}">
                  <a16:creationId xmlns:a16="http://schemas.microsoft.com/office/drawing/2014/main" id="{CBC21CEB-233C-4B50-8CCA-829AD0428F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6">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3082" name="Oval 142">
              <a:extLst>
                <a:ext uri="{FF2B5EF4-FFF2-40B4-BE49-F238E27FC236}">
                  <a16:creationId xmlns:a16="http://schemas.microsoft.com/office/drawing/2014/main" id="{F3DF2D74-CD63-49A8-A93B-9DA2F59511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24729361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39C8EFD7-E2D9-4983-A1F4-08B7B38ACE06}"/>
              </a:ext>
            </a:extLst>
          </p:cNvPr>
          <p:cNvSpPr>
            <a:spLocks noGrp="1"/>
          </p:cNvSpPr>
          <p:nvPr>
            <p:ph type="title"/>
          </p:nvPr>
        </p:nvSpPr>
        <p:spPr>
          <a:xfrm>
            <a:off x="1069848" y="484632"/>
            <a:ext cx="10058400" cy="1609344"/>
          </a:xfrm>
        </p:spPr>
        <p:txBody>
          <a:bodyPr>
            <a:normAutofit/>
          </a:bodyPr>
          <a:lstStyle/>
          <a:p>
            <a:r>
              <a:rPr lang="sk-SK" dirty="0"/>
              <a:t>Pyrotechnické nálože</a:t>
            </a:r>
          </a:p>
        </p:txBody>
      </p:sp>
      <p:sp>
        <p:nvSpPr>
          <p:cNvPr id="10" name="Rectangle 9">
            <a:extLst>
              <a:ext uri="{FF2B5EF4-FFF2-40B4-BE49-F238E27FC236}">
                <a16:creationId xmlns:a16="http://schemas.microsoft.com/office/drawing/2014/main" id="{3FD711E9-7F79-40A9-8D9E-4AE293C154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6800" y="2013293"/>
            <a:ext cx="10058400"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Zástupný objekt pre obsah 2">
            <a:extLst>
              <a:ext uri="{FF2B5EF4-FFF2-40B4-BE49-F238E27FC236}">
                <a16:creationId xmlns:a16="http://schemas.microsoft.com/office/drawing/2014/main" id="{2FE4F5B2-D664-484D-A199-9637402C7313}"/>
              </a:ext>
            </a:extLst>
          </p:cNvPr>
          <p:cNvGraphicFramePr>
            <a:graphicFrameLocks noGrp="1"/>
          </p:cNvGraphicFramePr>
          <p:nvPr>
            <p:ph idx="1"/>
            <p:extLst>
              <p:ext uri="{D42A27DB-BD31-4B8C-83A1-F6EECF244321}">
                <p14:modId xmlns:p14="http://schemas.microsoft.com/office/powerpoint/2010/main" val="4142710883"/>
              </p:ext>
            </p:extLst>
          </p:nvPr>
        </p:nvGraphicFramePr>
        <p:xfrm>
          <a:off x="1069975" y="2385390"/>
          <a:ext cx="10058400" cy="361784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3353930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8">
            <a:extLst>
              <a:ext uri="{FF2B5EF4-FFF2-40B4-BE49-F238E27FC236}">
                <a16:creationId xmlns:a16="http://schemas.microsoft.com/office/drawing/2014/main" id="{4DA90C30-B990-4CCA-B584-40F864DA3A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45274" cy="6857999"/>
          </a:xfrm>
          <a:prstGeom prst="rect">
            <a:avLst/>
          </a:prstGeom>
          <a:blipFill dpi="0" rotWithShape="1">
            <a:blip r:embed="rId3">
              <a:alphaModFix amt="60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Nadpis 1">
            <a:extLst>
              <a:ext uri="{FF2B5EF4-FFF2-40B4-BE49-F238E27FC236}">
                <a16:creationId xmlns:a16="http://schemas.microsoft.com/office/drawing/2014/main" id="{D96A7414-181B-4DEB-9629-FB1708869071}"/>
              </a:ext>
            </a:extLst>
          </p:cNvPr>
          <p:cNvSpPr>
            <a:spLocks noGrp="1"/>
          </p:cNvSpPr>
          <p:nvPr>
            <p:ph type="title"/>
          </p:nvPr>
        </p:nvSpPr>
        <p:spPr>
          <a:xfrm>
            <a:off x="382280" y="484632"/>
            <a:ext cx="6743844" cy="1609344"/>
          </a:xfrm>
        </p:spPr>
        <p:txBody>
          <a:bodyPr>
            <a:normAutofit/>
          </a:bodyPr>
          <a:lstStyle/>
          <a:p>
            <a:r>
              <a:rPr lang="sk-SK" sz="4800"/>
              <a:t>Ženijné náloživo</a:t>
            </a:r>
          </a:p>
        </p:txBody>
      </p:sp>
      <p:sp>
        <p:nvSpPr>
          <p:cNvPr id="3" name="Zástupný objekt pre obsah 2">
            <a:extLst>
              <a:ext uri="{FF2B5EF4-FFF2-40B4-BE49-F238E27FC236}">
                <a16:creationId xmlns:a16="http://schemas.microsoft.com/office/drawing/2014/main" id="{C3C7C5E2-EC02-4D1C-83A5-EB5B943D2F5A}"/>
              </a:ext>
            </a:extLst>
          </p:cNvPr>
          <p:cNvSpPr>
            <a:spLocks noGrp="1"/>
          </p:cNvSpPr>
          <p:nvPr>
            <p:ph idx="1"/>
          </p:nvPr>
        </p:nvSpPr>
        <p:spPr>
          <a:xfrm>
            <a:off x="382279" y="2121408"/>
            <a:ext cx="6743845" cy="4050792"/>
          </a:xfrm>
        </p:spPr>
        <p:txBody>
          <a:bodyPr>
            <a:normAutofit/>
          </a:bodyPr>
          <a:lstStyle/>
          <a:p>
            <a:r>
              <a:rPr lang="sk-SK" sz="1800" dirty="0"/>
              <a:t>Určené na trhacie práce všetkého druhu</a:t>
            </a:r>
          </a:p>
          <a:p>
            <a:r>
              <a:rPr lang="sk-SK" sz="1800" dirty="0"/>
              <a:t>Vyrobené z </a:t>
            </a:r>
            <a:r>
              <a:rPr lang="sk-SK" sz="1800" dirty="0" err="1"/>
              <a:t>tritolu</a:t>
            </a:r>
            <a:endParaRPr lang="sk-SK" sz="1800" dirty="0"/>
          </a:p>
          <a:p>
            <a:r>
              <a:rPr lang="sk-SK" sz="1800" b="1" dirty="0"/>
              <a:t>A.) Normálne </a:t>
            </a:r>
            <a:r>
              <a:rPr lang="sk-SK" sz="1800" b="1" dirty="0" err="1"/>
              <a:t>náloživo</a:t>
            </a:r>
            <a:r>
              <a:rPr lang="sk-SK" sz="1800" dirty="0"/>
              <a:t>:</a:t>
            </a:r>
          </a:p>
          <a:p>
            <a:r>
              <a:rPr lang="sk-SK" sz="1800" dirty="0"/>
              <a:t> 75 g </a:t>
            </a:r>
            <a:r>
              <a:rPr lang="sk-SK" sz="1800" dirty="0" err="1"/>
              <a:t>tritolová</a:t>
            </a:r>
            <a:r>
              <a:rPr lang="sk-SK" sz="1800" dirty="0"/>
              <a:t> </a:t>
            </a:r>
            <a:r>
              <a:rPr lang="sk-SK" sz="1800" dirty="0" err="1"/>
              <a:t>náložka</a:t>
            </a:r>
            <a:endParaRPr lang="sk-SK" sz="1800" dirty="0"/>
          </a:p>
          <a:p>
            <a:r>
              <a:rPr lang="sk-SK" sz="1800" dirty="0"/>
              <a:t>200 g </a:t>
            </a:r>
            <a:r>
              <a:rPr lang="sk-SK" sz="1800" dirty="0" err="1"/>
              <a:t>tritolová</a:t>
            </a:r>
            <a:r>
              <a:rPr lang="sk-SK" sz="1800" dirty="0"/>
              <a:t> </a:t>
            </a:r>
            <a:r>
              <a:rPr lang="sk-SK" sz="1800" dirty="0" err="1"/>
              <a:t>náložka</a:t>
            </a:r>
            <a:r>
              <a:rPr lang="sk-SK" sz="1800" dirty="0"/>
              <a:t> S(lisovaná alebo prestrekovaná)</a:t>
            </a:r>
          </a:p>
          <a:p>
            <a:r>
              <a:rPr lang="sk-SK" sz="1800" dirty="0"/>
              <a:t>400 g </a:t>
            </a:r>
            <a:r>
              <a:rPr lang="sk-SK" sz="1800" dirty="0" err="1"/>
              <a:t>tritolová</a:t>
            </a:r>
            <a:r>
              <a:rPr lang="sk-SK" sz="1800" dirty="0"/>
              <a:t> </a:t>
            </a:r>
            <a:r>
              <a:rPr lang="sk-SK" sz="1800" dirty="0" err="1"/>
              <a:t>náložka</a:t>
            </a:r>
            <a:r>
              <a:rPr lang="sk-SK" sz="1800" dirty="0"/>
              <a:t> (lisovaná alebo prestrekovaná)</a:t>
            </a:r>
          </a:p>
          <a:p>
            <a:r>
              <a:rPr lang="sk-SK" sz="1800" dirty="0"/>
              <a:t>1 kg </a:t>
            </a:r>
            <a:r>
              <a:rPr lang="sk-SK" sz="1800" dirty="0" err="1"/>
              <a:t>tritolová</a:t>
            </a:r>
            <a:r>
              <a:rPr lang="sk-SK" sz="1800" dirty="0"/>
              <a:t> </a:t>
            </a:r>
            <a:r>
              <a:rPr lang="sk-SK" sz="1800" dirty="0" err="1"/>
              <a:t>náložka</a:t>
            </a:r>
            <a:r>
              <a:rPr lang="sk-SK" sz="1800" dirty="0"/>
              <a:t> (bezobalová, prestrekovaná)</a:t>
            </a:r>
          </a:p>
          <a:p>
            <a:r>
              <a:rPr lang="sk-SK" sz="1800" dirty="0"/>
              <a:t>3 kg </a:t>
            </a:r>
            <a:r>
              <a:rPr lang="sk-SK" sz="1800" dirty="0" err="1"/>
              <a:t>tritolová</a:t>
            </a:r>
            <a:r>
              <a:rPr lang="sk-SK" sz="1800" dirty="0"/>
              <a:t> </a:t>
            </a:r>
            <a:r>
              <a:rPr lang="sk-SK" sz="1800" dirty="0" err="1"/>
              <a:t>náložka</a:t>
            </a:r>
            <a:r>
              <a:rPr lang="sk-SK" sz="1800" dirty="0"/>
              <a:t> (bezobalová, prestrekovaná)</a:t>
            </a:r>
          </a:p>
          <a:p>
            <a:r>
              <a:rPr lang="sk-SK" sz="1800" dirty="0" err="1"/>
              <a:t>Šupinkovitý</a:t>
            </a:r>
            <a:r>
              <a:rPr lang="sk-SK" sz="1800" dirty="0"/>
              <a:t> </a:t>
            </a:r>
            <a:r>
              <a:rPr lang="sk-SK" sz="1800" dirty="0" err="1"/>
              <a:t>tritol</a:t>
            </a:r>
            <a:r>
              <a:rPr lang="sk-SK" sz="1800" dirty="0"/>
              <a:t> – v </a:t>
            </a:r>
            <a:r>
              <a:rPr lang="sk-SK" sz="1800" dirty="0" err="1"/>
              <a:t>bedniach</a:t>
            </a:r>
            <a:r>
              <a:rPr lang="sk-SK" sz="1800" dirty="0"/>
              <a:t>(50kg)</a:t>
            </a:r>
          </a:p>
        </p:txBody>
      </p:sp>
      <p:pic>
        <p:nvPicPr>
          <p:cNvPr id="4" name="Obrázok 3">
            <a:extLst>
              <a:ext uri="{FF2B5EF4-FFF2-40B4-BE49-F238E27FC236}">
                <a16:creationId xmlns:a16="http://schemas.microsoft.com/office/drawing/2014/main" id="{FA14824D-8614-40B7-9D22-E99EAAC20D3C}"/>
              </a:ext>
            </a:extLst>
          </p:cNvPr>
          <p:cNvPicPr>
            <a:picLocks noChangeAspect="1"/>
          </p:cNvPicPr>
          <p:nvPr/>
        </p:nvPicPr>
        <p:blipFill>
          <a:blip r:embed="rId5"/>
          <a:stretch>
            <a:fillRect/>
          </a:stretch>
        </p:blipFill>
        <p:spPr>
          <a:xfrm>
            <a:off x="7545274" y="971550"/>
            <a:ext cx="4361363" cy="4400549"/>
          </a:xfrm>
          <a:prstGeom prst="rect">
            <a:avLst/>
          </a:prstGeom>
        </p:spPr>
      </p:pic>
      <p:grpSp>
        <p:nvGrpSpPr>
          <p:cNvPr id="18" name="Group 10">
            <a:extLst>
              <a:ext uri="{FF2B5EF4-FFF2-40B4-BE49-F238E27FC236}">
                <a16:creationId xmlns:a16="http://schemas.microsoft.com/office/drawing/2014/main" id="{D060B936-2771-48DC-842C-14EE9318E3E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2" name="Oval 11">
              <a:extLst>
                <a:ext uri="{FF2B5EF4-FFF2-40B4-BE49-F238E27FC236}">
                  <a16:creationId xmlns:a16="http://schemas.microsoft.com/office/drawing/2014/main" id="{DB4EC8B4-4BB2-45C2-A68A-28E36AC10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6">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9" name="Oval 12">
              <a:extLst>
                <a:ext uri="{FF2B5EF4-FFF2-40B4-BE49-F238E27FC236}">
                  <a16:creationId xmlns:a16="http://schemas.microsoft.com/office/drawing/2014/main" id="{1431D296-F8F1-41C3-A211-E83E243C51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33772139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 name="Rectangle 74">
            <a:extLst>
              <a:ext uri="{FF2B5EF4-FFF2-40B4-BE49-F238E27FC236}">
                <a16:creationId xmlns:a16="http://schemas.microsoft.com/office/drawing/2014/main" id="{B4C4F541-7DD5-4952-9DF7-D56A3314A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3" y="321733"/>
            <a:ext cx="5774268" cy="5780684"/>
          </a:xfrm>
          <a:prstGeom prst="rect">
            <a:avLst/>
          </a:prstGeom>
          <a:blipFill dpi="0" rotWithShape="1">
            <a:blip r:embed="rId2">
              <a:alphaModFix amt="60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Nadpis 1">
            <a:extLst>
              <a:ext uri="{FF2B5EF4-FFF2-40B4-BE49-F238E27FC236}">
                <a16:creationId xmlns:a16="http://schemas.microsoft.com/office/drawing/2014/main" id="{3860CF5B-FEAF-43DF-81EA-E6A0BFFD0186}"/>
              </a:ext>
            </a:extLst>
          </p:cNvPr>
          <p:cNvSpPr>
            <a:spLocks noGrp="1"/>
          </p:cNvSpPr>
          <p:nvPr>
            <p:ph type="title"/>
          </p:nvPr>
        </p:nvSpPr>
        <p:spPr>
          <a:xfrm>
            <a:off x="644893" y="484632"/>
            <a:ext cx="5168168" cy="1609344"/>
          </a:xfrm>
        </p:spPr>
        <p:txBody>
          <a:bodyPr>
            <a:normAutofit/>
          </a:bodyPr>
          <a:lstStyle/>
          <a:p>
            <a:r>
              <a:rPr lang="sk-SK" sz="4400"/>
              <a:t>B.) špeciálne náloživo</a:t>
            </a:r>
          </a:p>
        </p:txBody>
      </p:sp>
      <p:sp>
        <p:nvSpPr>
          <p:cNvPr id="3" name="Zástupný objekt pre obsah 2">
            <a:extLst>
              <a:ext uri="{FF2B5EF4-FFF2-40B4-BE49-F238E27FC236}">
                <a16:creationId xmlns:a16="http://schemas.microsoft.com/office/drawing/2014/main" id="{B81F957B-C0AD-4C9A-89FD-BE76CFCA313B}"/>
              </a:ext>
            </a:extLst>
          </p:cNvPr>
          <p:cNvSpPr>
            <a:spLocks noGrp="1"/>
          </p:cNvSpPr>
          <p:nvPr>
            <p:ph idx="1"/>
          </p:nvPr>
        </p:nvSpPr>
        <p:spPr>
          <a:xfrm>
            <a:off x="644893" y="2121408"/>
            <a:ext cx="5168168" cy="3759628"/>
          </a:xfrm>
        </p:spPr>
        <p:txBody>
          <a:bodyPr>
            <a:normAutofit/>
          </a:bodyPr>
          <a:lstStyle/>
          <a:p>
            <a:r>
              <a:rPr lang="sk-SK" sz="1800"/>
              <a:t>Radová náložka TN</a:t>
            </a:r>
          </a:p>
          <a:p>
            <a:r>
              <a:rPr lang="sk-SK" sz="1800"/>
              <a:t>Usmernená náložka UTN-2</a:t>
            </a:r>
          </a:p>
          <a:p>
            <a:r>
              <a:rPr lang="sk-SK" sz="1800"/>
              <a:t>Usmernená náložka UTN-11</a:t>
            </a:r>
          </a:p>
          <a:p>
            <a:r>
              <a:rPr lang="sk-SK" sz="1800"/>
              <a:t>Priebojná náložka PN-4</a:t>
            </a:r>
          </a:p>
          <a:p>
            <a:r>
              <a:rPr lang="sk-SK" sz="1800"/>
              <a:t>Priebojná náložka PN-14</a:t>
            </a:r>
          </a:p>
          <a:p>
            <a:r>
              <a:rPr lang="sk-SK" sz="1800"/>
              <a:t>Semtex-RAZOR</a:t>
            </a:r>
          </a:p>
        </p:txBody>
      </p:sp>
      <p:pic>
        <p:nvPicPr>
          <p:cNvPr id="1026" name="Picture 2" descr="VÃ½sledok vyhÄ¾adÃ¡vania obrÃ¡zkov pre dopyt usmernenÃ¡ nÃ¡loÅ¾ka UTN-2">
            <a:extLst>
              <a:ext uri="{FF2B5EF4-FFF2-40B4-BE49-F238E27FC236}">
                <a16:creationId xmlns:a16="http://schemas.microsoft.com/office/drawing/2014/main" id="{4CAE747A-FF93-4094-9AB8-12777DD72D6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7236" r="18072" b="4"/>
          <a:stretch/>
        </p:blipFill>
        <p:spPr bwMode="auto">
          <a:xfrm>
            <a:off x="6133461" y="370000"/>
            <a:ext cx="2451592" cy="2842075"/>
          </a:xfrm>
          <a:prstGeom prst="rect">
            <a:avLst/>
          </a:prstGeom>
          <a:noFill/>
          <a:extLst>
            <a:ext uri="{909E8E84-426E-40DD-AFC4-6F175D3DCCD1}">
              <a14:hiddenFill xmlns:a14="http://schemas.microsoft.com/office/drawing/2010/main">
                <a:solidFill>
                  <a:srgbClr val="FFFFFF"/>
                </a:solidFill>
              </a14:hiddenFill>
            </a:ext>
          </a:extLst>
        </p:spPr>
      </p:pic>
      <p:pic>
        <p:nvPicPr>
          <p:cNvPr id="4" name="Obrázok 3">
            <a:extLst>
              <a:ext uri="{FF2B5EF4-FFF2-40B4-BE49-F238E27FC236}">
                <a16:creationId xmlns:a16="http://schemas.microsoft.com/office/drawing/2014/main" id="{0149E900-A1F4-4D97-8545-9C9BE606D4E8}"/>
              </a:ext>
            </a:extLst>
          </p:cNvPr>
          <p:cNvPicPr>
            <a:picLocks noChangeAspect="1"/>
          </p:cNvPicPr>
          <p:nvPr/>
        </p:nvPicPr>
        <p:blipFill rotWithShape="1">
          <a:blip r:embed="rId4"/>
          <a:srcRect l="8501" r="22638" b="-2"/>
          <a:stretch/>
        </p:blipFill>
        <p:spPr>
          <a:xfrm>
            <a:off x="8621358" y="302459"/>
            <a:ext cx="3415913" cy="1917297"/>
          </a:xfrm>
          <a:prstGeom prst="rect">
            <a:avLst/>
          </a:prstGeom>
        </p:spPr>
      </p:pic>
      <p:pic>
        <p:nvPicPr>
          <p:cNvPr id="1028" name="Picture 4" descr="VÃ½sledok vyhÄ¾adÃ¡vania obrÃ¡zkov pre dopyt priebojnÃ¡ nÃ¡loÅ¾ka PN-4">
            <a:extLst>
              <a:ext uri="{FF2B5EF4-FFF2-40B4-BE49-F238E27FC236}">
                <a16:creationId xmlns:a16="http://schemas.microsoft.com/office/drawing/2014/main" id="{CB1F8E4F-D80D-4837-B172-64105546CDA8}"/>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8767" r="26595" b="-1"/>
          <a:stretch/>
        </p:blipFill>
        <p:spPr bwMode="auto">
          <a:xfrm>
            <a:off x="6241217" y="3257795"/>
            <a:ext cx="2451592" cy="284462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VÃ½sledok vyhÄ¾adÃ¡vania obrÃ¡zkov pre dopyt semtex - razor">
            <a:extLst>
              <a:ext uri="{FF2B5EF4-FFF2-40B4-BE49-F238E27FC236}">
                <a16:creationId xmlns:a16="http://schemas.microsoft.com/office/drawing/2014/main" id="{C5E0DAAB-E65E-4FED-B6B2-DC44F92DD073}"/>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458" r="16186" b="1"/>
          <a:stretch/>
        </p:blipFill>
        <p:spPr bwMode="auto">
          <a:xfrm>
            <a:off x="8776087" y="2330472"/>
            <a:ext cx="3106457" cy="3771945"/>
          </a:xfrm>
          <a:prstGeom prst="rect">
            <a:avLst/>
          </a:prstGeom>
          <a:noFill/>
          <a:extLst>
            <a:ext uri="{909E8E84-426E-40DD-AFC4-6F175D3DCCD1}">
              <a14:hiddenFill xmlns:a14="http://schemas.microsoft.com/office/drawing/2010/main">
                <a:solidFill>
                  <a:srgbClr val="FFFFFF"/>
                </a:solidFill>
              </a14:hiddenFill>
            </a:ext>
          </a:extLst>
        </p:spPr>
      </p:pic>
      <p:grpSp>
        <p:nvGrpSpPr>
          <p:cNvPr id="77" name="Group 76">
            <a:extLst>
              <a:ext uri="{FF2B5EF4-FFF2-40B4-BE49-F238E27FC236}">
                <a16:creationId xmlns:a16="http://schemas.microsoft.com/office/drawing/2014/main" id="{8B08BF21-8D99-46EC-BEE7-9774026D0A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78" name="Oval 77">
              <a:extLst>
                <a:ext uri="{FF2B5EF4-FFF2-40B4-BE49-F238E27FC236}">
                  <a16:creationId xmlns:a16="http://schemas.microsoft.com/office/drawing/2014/main" id="{0C7C5B93-23C6-4AD8-9344-638B128C47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7">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79" name="Oval 78">
              <a:extLst>
                <a:ext uri="{FF2B5EF4-FFF2-40B4-BE49-F238E27FC236}">
                  <a16:creationId xmlns:a16="http://schemas.microsoft.com/office/drawing/2014/main" id="{436F4D3D-419A-44A4-AF0F-B20F3EE6D4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8968972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3AAF8D09-2E57-4D9F-92E6-096A08F4C19C}"/>
              </a:ext>
            </a:extLst>
          </p:cNvPr>
          <p:cNvSpPr>
            <a:spLocks noGrp="1"/>
          </p:cNvSpPr>
          <p:nvPr>
            <p:ph type="title"/>
          </p:nvPr>
        </p:nvSpPr>
        <p:spPr/>
        <p:txBody>
          <a:bodyPr/>
          <a:lstStyle/>
          <a:p>
            <a:r>
              <a:rPr lang="sk-SK" dirty="0"/>
              <a:t>Plastické trhaviny</a:t>
            </a:r>
          </a:p>
        </p:txBody>
      </p:sp>
      <p:sp>
        <p:nvSpPr>
          <p:cNvPr id="3" name="Zástupný objekt pre obsah 2">
            <a:extLst>
              <a:ext uri="{FF2B5EF4-FFF2-40B4-BE49-F238E27FC236}">
                <a16:creationId xmlns:a16="http://schemas.microsoft.com/office/drawing/2014/main" id="{4C9575F6-AC40-4305-9073-C4FA9DC6EA2D}"/>
              </a:ext>
            </a:extLst>
          </p:cNvPr>
          <p:cNvSpPr>
            <a:spLocks noGrp="1"/>
          </p:cNvSpPr>
          <p:nvPr>
            <p:ph idx="1"/>
          </p:nvPr>
        </p:nvSpPr>
        <p:spPr/>
        <p:txBody>
          <a:bodyPr/>
          <a:lstStyle/>
          <a:p>
            <a:endParaRPr lang="sk-SK"/>
          </a:p>
        </p:txBody>
      </p:sp>
    </p:spTree>
    <p:extLst>
      <p:ext uri="{BB962C8B-B14F-4D97-AF65-F5344CB8AC3E}">
        <p14:creationId xmlns:p14="http://schemas.microsoft.com/office/powerpoint/2010/main" val="28515116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7">
            <a:extLst>
              <a:ext uri="{FF2B5EF4-FFF2-40B4-BE49-F238E27FC236}">
                <a16:creationId xmlns:a16="http://schemas.microsoft.com/office/drawing/2014/main" id="{56B66E70-9451-4286-A0C2-6CF108FE81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9">
            <a:extLst>
              <a:ext uri="{FF2B5EF4-FFF2-40B4-BE49-F238E27FC236}">
                <a16:creationId xmlns:a16="http://schemas.microsoft.com/office/drawing/2014/main" id="{2A4B0696-68E2-40ED-B597-4B87387544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tx2"/>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19" name="Rectangle 11">
            <a:extLst>
              <a:ext uri="{FF2B5EF4-FFF2-40B4-BE49-F238E27FC236}">
                <a16:creationId xmlns:a16="http://schemas.microsoft.com/office/drawing/2014/main" id="{A19EF1B4-0F49-44D2-AE21-263819BFBC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38656" y="0"/>
            <a:ext cx="4653776" cy="6858000"/>
          </a:xfrm>
          <a:prstGeom prst="rect">
            <a:avLst/>
          </a:prstGeom>
          <a:blipFill dpi="0" rotWithShape="1">
            <a:blip r:embed="rId3">
              <a:alphaModFix amt="4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Nadpis 1">
            <a:extLst>
              <a:ext uri="{FF2B5EF4-FFF2-40B4-BE49-F238E27FC236}">
                <a16:creationId xmlns:a16="http://schemas.microsoft.com/office/drawing/2014/main" id="{8BCDCE55-0D76-4B52-97E0-B617AE09C2B2}"/>
              </a:ext>
            </a:extLst>
          </p:cNvPr>
          <p:cNvSpPr>
            <a:spLocks noGrp="1"/>
          </p:cNvSpPr>
          <p:nvPr>
            <p:ph type="title"/>
          </p:nvPr>
        </p:nvSpPr>
        <p:spPr>
          <a:xfrm>
            <a:off x="2082119" y="643466"/>
            <a:ext cx="3348017" cy="5571067"/>
          </a:xfrm>
        </p:spPr>
        <p:txBody>
          <a:bodyPr>
            <a:normAutofit/>
          </a:bodyPr>
          <a:lstStyle/>
          <a:p>
            <a:r>
              <a:rPr lang="sk-SK" sz="4800">
                <a:solidFill>
                  <a:schemeClr val="tx1"/>
                </a:solidFill>
              </a:rPr>
              <a:t>Nálože</a:t>
            </a:r>
          </a:p>
        </p:txBody>
      </p:sp>
      <p:sp>
        <p:nvSpPr>
          <p:cNvPr id="3" name="Zástupný objekt pre obsah 2">
            <a:extLst>
              <a:ext uri="{FF2B5EF4-FFF2-40B4-BE49-F238E27FC236}">
                <a16:creationId xmlns:a16="http://schemas.microsoft.com/office/drawing/2014/main" id="{936E4D6A-539C-43FE-8E81-6E158E98A610}"/>
              </a:ext>
            </a:extLst>
          </p:cNvPr>
          <p:cNvSpPr>
            <a:spLocks noGrp="1"/>
          </p:cNvSpPr>
          <p:nvPr>
            <p:ph idx="1"/>
          </p:nvPr>
        </p:nvSpPr>
        <p:spPr>
          <a:xfrm>
            <a:off x="6772315" y="643467"/>
            <a:ext cx="4534781" cy="5571066"/>
          </a:xfrm>
        </p:spPr>
        <p:txBody>
          <a:bodyPr anchor="ctr">
            <a:normAutofit/>
          </a:bodyPr>
          <a:lstStyle/>
          <a:p>
            <a:r>
              <a:rPr lang="sk-SK" sz="1800" dirty="0"/>
              <a:t>Určité vypočítané alebo stanovené množstvo trhaviny, pripravenej na trhanie(ničenie) určeného predmetu</a:t>
            </a:r>
          </a:p>
          <a:p>
            <a:r>
              <a:rPr lang="sk-SK" sz="1800" dirty="0"/>
              <a:t>Každá nálož je charakteristická svojou – hmotnosťou, tvarom, umiestnením, obalom a druhom použitej výbušniny</a:t>
            </a:r>
          </a:p>
          <a:p>
            <a:r>
              <a:rPr lang="sk-SK" sz="1800" b="1" dirty="0"/>
              <a:t>Delia sa na :</a:t>
            </a:r>
          </a:p>
          <a:p>
            <a:r>
              <a:rPr lang="sk-SK" sz="1800" u="sng" dirty="0"/>
              <a:t>A.) Nálože podľa tvaru</a:t>
            </a:r>
          </a:p>
          <a:p>
            <a:r>
              <a:rPr lang="sk-SK" sz="1800" dirty="0"/>
              <a:t>Sústredené</a:t>
            </a:r>
          </a:p>
          <a:p>
            <a:r>
              <a:rPr lang="sk-SK" sz="1800" dirty="0"/>
              <a:t>Radové</a:t>
            </a:r>
          </a:p>
          <a:p>
            <a:r>
              <a:rPr lang="sk-SK" sz="1800" dirty="0"/>
              <a:t>Tvarové</a:t>
            </a:r>
          </a:p>
        </p:txBody>
      </p:sp>
      <p:grpSp>
        <p:nvGrpSpPr>
          <p:cNvPr id="14" name="Group 13">
            <a:extLst>
              <a:ext uri="{FF2B5EF4-FFF2-40B4-BE49-F238E27FC236}">
                <a16:creationId xmlns:a16="http://schemas.microsoft.com/office/drawing/2014/main" id="{2B69B0BE-E00A-432A-98D1-A47B82C1636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401725" y="6229681"/>
            <a:chExt cx="457200" cy="457200"/>
          </a:xfrm>
        </p:grpSpPr>
        <p:sp>
          <p:nvSpPr>
            <p:cNvPr id="15" name="Oval 14">
              <a:extLst>
                <a:ext uri="{FF2B5EF4-FFF2-40B4-BE49-F238E27FC236}">
                  <a16:creationId xmlns:a16="http://schemas.microsoft.com/office/drawing/2014/main" id="{0AF8A5ED-19F8-4707-8EEC-7115E6B112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6" name="Oval 15">
              <a:extLst>
                <a:ext uri="{FF2B5EF4-FFF2-40B4-BE49-F238E27FC236}">
                  <a16:creationId xmlns:a16="http://schemas.microsoft.com/office/drawing/2014/main" id="{C5F50C1C-978D-45B5-B716-7DA91773CD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23975556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65E0A"/>
        </a:solidFill>
        <a:effectLst/>
      </p:bgPr>
    </p:bg>
    <p:spTree>
      <p:nvGrpSpPr>
        <p:cNvPr id="1" name=""/>
        <p:cNvGrpSpPr/>
        <p:nvPr/>
      </p:nvGrpSpPr>
      <p:grpSpPr>
        <a:xfrm>
          <a:off x="0" y="0"/>
          <a:ext cx="0" cy="0"/>
          <a:chOff x="0" y="0"/>
          <a:chExt cx="0" cy="0"/>
        </a:xfrm>
      </p:grpSpPr>
      <p:pic>
        <p:nvPicPr>
          <p:cNvPr id="7" name="Obrázok 6">
            <a:extLst>
              <a:ext uri="{FF2B5EF4-FFF2-40B4-BE49-F238E27FC236}">
                <a16:creationId xmlns:a16="http://schemas.microsoft.com/office/drawing/2014/main" id="{E8EF04F9-1591-4A48-BDAA-70B6962BC996}"/>
              </a:ext>
            </a:extLst>
          </p:cNvPr>
          <p:cNvPicPr>
            <a:picLocks noChangeAspect="1"/>
          </p:cNvPicPr>
          <p:nvPr/>
        </p:nvPicPr>
        <p:blipFill rotWithShape="1">
          <a:blip r:embed="rId2"/>
          <a:srcRect t="5308"/>
          <a:stretch/>
        </p:blipFill>
        <p:spPr>
          <a:xfrm>
            <a:off x="257717" y="4973498"/>
            <a:ext cx="4475150" cy="1644015"/>
          </a:xfrm>
          <a:prstGeom prst="rect">
            <a:avLst/>
          </a:prstGeom>
        </p:spPr>
      </p:pic>
      <p:sp>
        <p:nvSpPr>
          <p:cNvPr id="12" name="Rectangle 11">
            <a:extLst>
              <a:ext uri="{FF2B5EF4-FFF2-40B4-BE49-F238E27FC236}">
                <a16:creationId xmlns:a16="http://schemas.microsoft.com/office/drawing/2014/main" id="{C548F563-A8BC-44C2-A004-248B8F976A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0" y="0"/>
            <a:ext cx="7620000" cy="6857999"/>
          </a:xfrm>
          <a:prstGeom prst="rect">
            <a:avLst/>
          </a:prstGeom>
          <a:blipFill dpi="0" rotWithShape="1">
            <a:blip r:embed="rId3">
              <a:alphaModFix amt="60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Nadpis 1">
            <a:extLst>
              <a:ext uri="{FF2B5EF4-FFF2-40B4-BE49-F238E27FC236}">
                <a16:creationId xmlns:a16="http://schemas.microsoft.com/office/drawing/2014/main" id="{007A8023-81C1-4277-8F93-5518FF66CA2B}"/>
              </a:ext>
            </a:extLst>
          </p:cNvPr>
          <p:cNvSpPr>
            <a:spLocks noGrp="1"/>
          </p:cNvSpPr>
          <p:nvPr>
            <p:ph type="title"/>
          </p:nvPr>
        </p:nvSpPr>
        <p:spPr>
          <a:xfrm>
            <a:off x="4893733" y="484632"/>
            <a:ext cx="6806653" cy="1609344"/>
          </a:xfrm>
          <a:ln>
            <a:noFill/>
          </a:ln>
        </p:spPr>
        <p:txBody>
          <a:bodyPr>
            <a:normAutofit/>
          </a:bodyPr>
          <a:lstStyle/>
          <a:p>
            <a:r>
              <a:rPr lang="sk-SK" sz="3400"/>
              <a:t>B.) Nálože podľa umiestnenia k trhanému predmetu:</a:t>
            </a:r>
            <a:br>
              <a:rPr lang="sk-SK" sz="3400"/>
            </a:br>
            <a:endParaRPr lang="sk-SK" sz="3400"/>
          </a:p>
        </p:txBody>
      </p:sp>
      <p:pic>
        <p:nvPicPr>
          <p:cNvPr id="5" name="Obrázok 4">
            <a:extLst>
              <a:ext uri="{FF2B5EF4-FFF2-40B4-BE49-F238E27FC236}">
                <a16:creationId xmlns:a16="http://schemas.microsoft.com/office/drawing/2014/main" id="{35160735-FE2F-4FC5-8E47-33FBDF6D4C31}"/>
              </a:ext>
            </a:extLst>
          </p:cNvPr>
          <p:cNvPicPr>
            <a:picLocks noChangeAspect="1"/>
          </p:cNvPicPr>
          <p:nvPr/>
        </p:nvPicPr>
        <p:blipFill rotWithShape="1">
          <a:blip r:embed="rId5"/>
          <a:srcRect t="22754" r="1" b="16775"/>
          <a:stretch/>
        </p:blipFill>
        <p:spPr>
          <a:xfrm>
            <a:off x="96850" y="1671635"/>
            <a:ext cx="4475150" cy="1644014"/>
          </a:xfrm>
          <a:prstGeom prst="rect">
            <a:avLst/>
          </a:prstGeom>
        </p:spPr>
      </p:pic>
      <p:pic>
        <p:nvPicPr>
          <p:cNvPr id="4" name="Obrázok 3">
            <a:extLst>
              <a:ext uri="{FF2B5EF4-FFF2-40B4-BE49-F238E27FC236}">
                <a16:creationId xmlns:a16="http://schemas.microsoft.com/office/drawing/2014/main" id="{485A5654-407F-4828-95E9-0888CDAE9759}"/>
              </a:ext>
            </a:extLst>
          </p:cNvPr>
          <p:cNvPicPr>
            <a:picLocks noChangeAspect="1"/>
          </p:cNvPicPr>
          <p:nvPr/>
        </p:nvPicPr>
        <p:blipFill rotWithShape="1">
          <a:blip r:embed="rId6"/>
          <a:srcRect t="16508" r="1" b="1"/>
          <a:stretch/>
        </p:blipFill>
        <p:spPr>
          <a:xfrm>
            <a:off x="96850" y="27621"/>
            <a:ext cx="4475150" cy="1644014"/>
          </a:xfrm>
          <a:prstGeom prst="rect">
            <a:avLst/>
          </a:prstGeom>
        </p:spPr>
      </p:pic>
      <p:pic>
        <p:nvPicPr>
          <p:cNvPr id="6" name="Obrázok 5">
            <a:extLst>
              <a:ext uri="{FF2B5EF4-FFF2-40B4-BE49-F238E27FC236}">
                <a16:creationId xmlns:a16="http://schemas.microsoft.com/office/drawing/2014/main" id="{906F6A0C-A9FB-43F2-B0FD-DF487C8B8073}"/>
              </a:ext>
            </a:extLst>
          </p:cNvPr>
          <p:cNvPicPr>
            <a:picLocks noChangeAspect="1"/>
          </p:cNvPicPr>
          <p:nvPr/>
        </p:nvPicPr>
        <p:blipFill rotWithShape="1">
          <a:blip r:embed="rId7"/>
          <a:srcRect t="712" r="1" b="1"/>
          <a:stretch/>
        </p:blipFill>
        <p:spPr>
          <a:xfrm>
            <a:off x="96850" y="3315648"/>
            <a:ext cx="4475150" cy="1644015"/>
          </a:xfrm>
          <a:prstGeom prst="rect">
            <a:avLst/>
          </a:prstGeom>
        </p:spPr>
      </p:pic>
      <p:sp>
        <p:nvSpPr>
          <p:cNvPr id="3" name="Zástupný objekt pre obsah 2">
            <a:extLst>
              <a:ext uri="{FF2B5EF4-FFF2-40B4-BE49-F238E27FC236}">
                <a16:creationId xmlns:a16="http://schemas.microsoft.com/office/drawing/2014/main" id="{54BB5D92-BB8E-48C9-822D-8873641CD052}"/>
              </a:ext>
            </a:extLst>
          </p:cNvPr>
          <p:cNvSpPr>
            <a:spLocks noGrp="1"/>
          </p:cNvSpPr>
          <p:nvPr>
            <p:ph idx="1"/>
          </p:nvPr>
        </p:nvSpPr>
        <p:spPr>
          <a:xfrm>
            <a:off x="4893733" y="2950459"/>
            <a:ext cx="6806652" cy="2374392"/>
          </a:xfrm>
        </p:spPr>
        <p:txBody>
          <a:bodyPr>
            <a:normAutofit/>
          </a:bodyPr>
          <a:lstStyle/>
          <a:p>
            <a:r>
              <a:rPr lang="sk-SK" sz="1800" b="1" dirty="0"/>
              <a:t>Voľne priložené- </a:t>
            </a:r>
            <a:r>
              <a:rPr lang="sk-SK" sz="1800" dirty="0"/>
              <a:t>uložené na povrchu trhaného predmetu</a:t>
            </a:r>
          </a:p>
          <a:p>
            <a:r>
              <a:rPr lang="sk-SK" sz="1800" b="1" dirty="0"/>
              <a:t>Voľne uložené- </a:t>
            </a:r>
            <a:r>
              <a:rPr lang="sk-SK" sz="1800" dirty="0"/>
              <a:t>používajú sa na trhanie pilotových bárok, na rýchle ničenie budov, komínov, veží</a:t>
            </a:r>
          </a:p>
          <a:p>
            <a:r>
              <a:rPr lang="sk-SK" sz="1800" b="1" dirty="0"/>
              <a:t>Vnútorné zapustené </a:t>
            </a:r>
            <a:r>
              <a:rPr lang="sk-SK" sz="1800" dirty="0"/>
              <a:t>– zapustené do výklenku alebo </a:t>
            </a:r>
            <a:r>
              <a:rPr lang="sk-SK" sz="1800" dirty="0" err="1"/>
              <a:t>žliabka</a:t>
            </a:r>
            <a:r>
              <a:rPr lang="sk-SK" sz="1800" dirty="0"/>
              <a:t> </a:t>
            </a:r>
          </a:p>
          <a:p>
            <a:r>
              <a:rPr lang="sk-SK" sz="1800" b="1" dirty="0"/>
              <a:t>Vnútorné uzavreté </a:t>
            </a:r>
            <a:r>
              <a:rPr lang="sk-SK" sz="1800" dirty="0"/>
              <a:t>– uzavreté v náložnej odbočke, vývrte, studni, komôrke alebo komore</a:t>
            </a:r>
          </a:p>
        </p:txBody>
      </p:sp>
      <p:grpSp>
        <p:nvGrpSpPr>
          <p:cNvPr id="14" name="Group 13">
            <a:extLst>
              <a:ext uri="{FF2B5EF4-FFF2-40B4-BE49-F238E27FC236}">
                <a16:creationId xmlns:a16="http://schemas.microsoft.com/office/drawing/2014/main" id="{85F7ED94-27F2-480E-B3C4-2BDF990349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5" name="Oval 14">
              <a:extLst>
                <a:ext uri="{FF2B5EF4-FFF2-40B4-BE49-F238E27FC236}">
                  <a16:creationId xmlns:a16="http://schemas.microsoft.com/office/drawing/2014/main" id="{DD7078B8-FEB6-4CAD-BDDF-01B3FA3DAF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8">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6" name="Oval 15">
              <a:extLst>
                <a:ext uri="{FF2B5EF4-FFF2-40B4-BE49-F238E27FC236}">
                  <a16:creationId xmlns:a16="http://schemas.microsoft.com/office/drawing/2014/main" id="{82EF3875-E2EF-430F-BFE5-AB904594A0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2152013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CFFB95F-D901-4937-8084-8A7BAA84FA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6310" y="0"/>
            <a:ext cx="435568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Nadpis 1">
            <a:extLst>
              <a:ext uri="{FF2B5EF4-FFF2-40B4-BE49-F238E27FC236}">
                <a16:creationId xmlns:a16="http://schemas.microsoft.com/office/drawing/2014/main" id="{93DDE360-5933-41EC-B81A-5AD45CC712EC}"/>
              </a:ext>
            </a:extLst>
          </p:cNvPr>
          <p:cNvSpPr>
            <a:spLocks noGrp="1"/>
          </p:cNvSpPr>
          <p:nvPr>
            <p:ph type="title"/>
          </p:nvPr>
        </p:nvSpPr>
        <p:spPr>
          <a:xfrm>
            <a:off x="8479777" y="639763"/>
            <a:ext cx="3046073" cy="5177377"/>
          </a:xfrm>
          <a:ln>
            <a:noFill/>
          </a:ln>
        </p:spPr>
        <p:txBody>
          <a:bodyPr>
            <a:normAutofit/>
          </a:bodyPr>
          <a:lstStyle/>
          <a:p>
            <a:r>
              <a:rPr lang="sk-SK" sz="4000"/>
              <a:t>Bezpečnostné opatrenia pri trhacích prácach</a:t>
            </a:r>
          </a:p>
        </p:txBody>
      </p:sp>
      <p:grpSp>
        <p:nvGrpSpPr>
          <p:cNvPr id="12" name="Group 11">
            <a:extLst>
              <a:ext uri="{FF2B5EF4-FFF2-40B4-BE49-F238E27FC236}">
                <a16:creationId xmlns:a16="http://schemas.microsoft.com/office/drawing/2014/main" id="{60F473BD-3FD3-4548-A8F5-11D3C9CB88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3" name="Oval 12">
              <a:extLst>
                <a:ext uri="{FF2B5EF4-FFF2-40B4-BE49-F238E27FC236}">
                  <a16:creationId xmlns:a16="http://schemas.microsoft.com/office/drawing/2014/main" id="{691E02ED-3E2E-4396-B6DE-5F93F2F11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4" name="Oval 13">
              <a:extLst>
                <a:ext uri="{FF2B5EF4-FFF2-40B4-BE49-F238E27FC236}">
                  <a16:creationId xmlns:a16="http://schemas.microsoft.com/office/drawing/2014/main" id="{28F088F5-B4E7-43B9-88F4-8667026E4B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graphicFrame>
        <p:nvGraphicFramePr>
          <p:cNvPr id="5" name="Zástupný objekt pre obsah 2">
            <a:extLst>
              <a:ext uri="{FF2B5EF4-FFF2-40B4-BE49-F238E27FC236}">
                <a16:creationId xmlns:a16="http://schemas.microsoft.com/office/drawing/2014/main" id="{9FEF4871-F0AF-41A2-9F21-E70CCB18D018}"/>
              </a:ext>
            </a:extLst>
          </p:cNvPr>
          <p:cNvGraphicFramePr>
            <a:graphicFrameLocks noGrp="1"/>
          </p:cNvGraphicFramePr>
          <p:nvPr>
            <p:ph idx="1"/>
            <p:extLst>
              <p:ext uri="{D42A27DB-BD31-4B8C-83A1-F6EECF244321}">
                <p14:modId xmlns:p14="http://schemas.microsoft.com/office/powerpoint/2010/main" val="1059228726"/>
              </p:ext>
            </p:extLst>
          </p:nvPr>
        </p:nvGraphicFramePr>
        <p:xfrm>
          <a:off x="622300" y="639763"/>
          <a:ext cx="6572250" cy="558800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41331118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C2397F50-63CA-4FE4-B283-FC129302BACD}"/>
              </a:ext>
            </a:extLst>
          </p:cNvPr>
          <p:cNvSpPr>
            <a:spLocks noGrp="1"/>
          </p:cNvSpPr>
          <p:nvPr>
            <p:ph type="title"/>
          </p:nvPr>
        </p:nvSpPr>
        <p:spPr/>
        <p:txBody>
          <a:bodyPr/>
          <a:lstStyle/>
          <a:p>
            <a:r>
              <a:rPr lang="sk-SK" dirty="0"/>
              <a:t>Literatúra</a:t>
            </a:r>
          </a:p>
        </p:txBody>
      </p:sp>
      <p:sp>
        <p:nvSpPr>
          <p:cNvPr id="3" name="Zástupný objekt pre obsah 2">
            <a:extLst>
              <a:ext uri="{FF2B5EF4-FFF2-40B4-BE49-F238E27FC236}">
                <a16:creationId xmlns:a16="http://schemas.microsoft.com/office/drawing/2014/main" id="{17567501-0D9C-4345-A465-16D1CCE28098}"/>
              </a:ext>
            </a:extLst>
          </p:cNvPr>
          <p:cNvSpPr>
            <a:spLocks noGrp="1"/>
          </p:cNvSpPr>
          <p:nvPr>
            <p:ph idx="1"/>
          </p:nvPr>
        </p:nvSpPr>
        <p:spPr/>
        <p:txBody>
          <a:bodyPr/>
          <a:lstStyle/>
          <a:p>
            <a:r>
              <a:rPr lang="sk-SK" dirty="0"/>
              <a:t>Žen-2-6/s</a:t>
            </a:r>
          </a:p>
        </p:txBody>
      </p:sp>
    </p:spTree>
    <p:extLst>
      <p:ext uri="{BB962C8B-B14F-4D97-AF65-F5344CB8AC3E}">
        <p14:creationId xmlns:p14="http://schemas.microsoft.com/office/powerpoint/2010/main" val="22009732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BAB0BE27-207D-4E72-8521-A1704833C9A7}"/>
              </a:ext>
            </a:extLst>
          </p:cNvPr>
          <p:cNvSpPr>
            <a:spLocks noGrp="1"/>
          </p:cNvSpPr>
          <p:nvPr>
            <p:ph type="title"/>
          </p:nvPr>
        </p:nvSpPr>
        <p:spPr>
          <a:xfrm>
            <a:off x="2682080" y="2241243"/>
            <a:ext cx="8182436" cy="1609344"/>
          </a:xfrm>
        </p:spPr>
        <p:txBody>
          <a:bodyPr/>
          <a:lstStyle/>
          <a:p>
            <a:r>
              <a:rPr lang="sk-SK" dirty="0"/>
              <a:t>Ďakujem za pozornosť</a:t>
            </a:r>
          </a:p>
        </p:txBody>
      </p:sp>
    </p:spTree>
    <p:extLst>
      <p:ext uri="{BB962C8B-B14F-4D97-AF65-F5344CB8AC3E}">
        <p14:creationId xmlns:p14="http://schemas.microsoft.com/office/powerpoint/2010/main" val="3156558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118BA95-03E7-41B7-B442-0AF8C0A7FF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3048"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8" name="Oval 11">
            <a:extLst>
              <a:ext uri="{FF2B5EF4-FFF2-40B4-BE49-F238E27FC236}">
                <a16:creationId xmlns:a16="http://schemas.microsoft.com/office/drawing/2014/main" id="{059D8741-EAD6-41B1-A882-70D70FC358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1035" y="1679569"/>
            <a:ext cx="3498864" cy="3498858"/>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400000"/>
                      </a14:imgEffect>
                      <a14:imgEffect>
                        <a14:brightnessContrast bright="-40000" contrast="40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9" name="Oval 13">
            <a:extLst>
              <a:ext uri="{FF2B5EF4-FFF2-40B4-BE49-F238E27FC236}">
                <a16:creationId xmlns:a16="http://schemas.microsoft.com/office/drawing/2014/main" id="{45444F36-3103-4D11-A25F-C054D4606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134" y="1864667"/>
            <a:ext cx="3128666" cy="312866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2" name="Nadpis 1">
            <a:extLst>
              <a:ext uri="{FF2B5EF4-FFF2-40B4-BE49-F238E27FC236}">
                <a16:creationId xmlns:a16="http://schemas.microsoft.com/office/drawing/2014/main" id="{D411735E-E39B-4B99-9C74-89063EF23A7E}"/>
              </a:ext>
            </a:extLst>
          </p:cNvPr>
          <p:cNvSpPr>
            <a:spLocks noGrp="1"/>
          </p:cNvSpPr>
          <p:nvPr>
            <p:ph type="title"/>
          </p:nvPr>
        </p:nvSpPr>
        <p:spPr>
          <a:xfrm>
            <a:off x="1490145" y="2376862"/>
            <a:ext cx="2640646" cy="2104273"/>
          </a:xfrm>
          <a:noFill/>
        </p:spPr>
        <p:txBody>
          <a:bodyPr>
            <a:normAutofit/>
          </a:bodyPr>
          <a:lstStyle/>
          <a:p>
            <a:pPr algn="ctr"/>
            <a:r>
              <a:rPr lang="sk-SK" sz="3000">
                <a:solidFill>
                  <a:srgbClr val="FFFFFF"/>
                </a:solidFill>
              </a:rPr>
              <a:t>Obsah</a:t>
            </a:r>
          </a:p>
        </p:txBody>
      </p:sp>
      <p:sp>
        <p:nvSpPr>
          <p:cNvPr id="20" name="Rectangle 15">
            <a:extLst>
              <a:ext uri="{FF2B5EF4-FFF2-40B4-BE49-F238E27FC236}">
                <a16:creationId xmlns:a16="http://schemas.microsoft.com/office/drawing/2014/main" id="{AD9B3EAD-A2B3-42C4-927C-3455E3E69E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02277" y="3388659"/>
            <a:ext cx="3657600" cy="80683"/>
          </a:xfrm>
          <a:prstGeom prst="rect">
            <a:avLst/>
          </a:prstGeom>
          <a:blipFill dpi="0" rotWithShape="1">
            <a:blip r:embed="rId4">
              <a:alphaModFix amt="8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Zástupný objekt pre obsah 2">
            <a:extLst>
              <a:ext uri="{FF2B5EF4-FFF2-40B4-BE49-F238E27FC236}">
                <a16:creationId xmlns:a16="http://schemas.microsoft.com/office/drawing/2014/main" id="{075E0698-18A8-4CC3-809D-6C8B9375C54E}"/>
              </a:ext>
            </a:extLst>
          </p:cNvPr>
          <p:cNvGraphicFramePr>
            <a:graphicFrameLocks noGrp="1"/>
          </p:cNvGraphicFramePr>
          <p:nvPr>
            <p:ph idx="1"/>
            <p:extLst>
              <p:ext uri="{D42A27DB-BD31-4B8C-83A1-F6EECF244321}">
                <p14:modId xmlns:p14="http://schemas.microsoft.com/office/powerpoint/2010/main" val="910406970"/>
              </p:ext>
            </p:extLst>
          </p:nvPr>
        </p:nvGraphicFramePr>
        <p:xfrm>
          <a:off x="6081713" y="725488"/>
          <a:ext cx="5141912" cy="5407025"/>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1047843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tint val="75000"/>
                <a:shade val="58000"/>
                <a:satMod val="120000"/>
              </a:schemeClr>
              <a:schemeClr val="bg1">
                <a:tint val="50000"/>
                <a:shade val="96000"/>
              </a:schemeClr>
            </a:duotone>
          </a:blip>
          <a:tile tx="0" ty="0" sx="100000" sy="100000" flip="none" algn="tl"/>
        </a:blip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472095BC-C06B-45BD-A206-0F75C6A4A9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75" name="Rectangle 74">
            <a:extLst>
              <a:ext uri="{FF2B5EF4-FFF2-40B4-BE49-F238E27FC236}">
                <a16:creationId xmlns:a16="http://schemas.microsoft.com/office/drawing/2014/main" id="{75217256-9243-44A1-AE11-87584ECCA9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7997"/>
          </a:xfrm>
          <a:prstGeom prst="rect">
            <a:avLst/>
          </a:prstGeom>
          <a:solidFill>
            <a:schemeClr val="bg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Nadpis 1">
            <a:extLst>
              <a:ext uri="{FF2B5EF4-FFF2-40B4-BE49-F238E27FC236}">
                <a16:creationId xmlns:a16="http://schemas.microsoft.com/office/drawing/2014/main" id="{B12A7B01-664F-4FBE-993F-C8EC62BA262D}"/>
              </a:ext>
            </a:extLst>
          </p:cNvPr>
          <p:cNvSpPr>
            <a:spLocks noGrp="1"/>
          </p:cNvSpPr>
          <p:nvPr>
            <p:ph type="title"/>
          </p:nvPr>
        </p:nvSpPr>
        <p:spPr>
          <a:xfrm>
            <a:off x="6011838" y="2681784"/>
            <a:ext cx="5226137" cy="1407494"/>
          </a:xfrm>
          <a:noFill/>
        </p:spPr>
        <p:txBody>
          <a:bodyPr>
            <a:normAutofit/>
          </a:bodyPr>
          <a:lstStyle/>
          <a:p>
            <a:r>
              <a:rPr lang="sk-SK" sz="4000" dirty="0">
                <a:solidFill>
                  <a:schemeClr val="tx1"/>
                </a:solidFill>
              </a:rPr>
              <a:t>Výbuch</a:t>
            </a:r>
          </a:p>
        </p:txBody>
      </p:sp>
      <p:sp>
        <p:nvSpPr>
          <p:cNvPr id="77" name="Freeform: Shape 76">
            <a:extLst>
              <a:ext uri="{FF2B5EF4-FFF2-40B4-BE49-F238E27FC236}">
                <a16:creationId xmlns:a16="http://schemas.microsoft.com/office/drawing/2014/main" id="{4D40AAF3-394B-453B-8AF1-B796F8F9F9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33763" y="0"/>
            <a:ext cx="4480560" cy="2516783"/>
          </a:xfrm>
          <a:custGeom>
            <a:avLst/>
            <a:gdLst>
              <a:gd name="connsiteX0" fmla="*/ 273471 w 4480560"/>
              <a:gd name="connsiteY0" fmla="*/ 0 h 2516783"/>
              <a:gd name="connsiteX1" fmla="*/ 4207090 w 4480560"/>
              <a:gd name="connsiteY1" fmla="*/ 0 h 2516783"/>
              <a:gd name="connsiteX2" fmla="*/ 4218264 w 4480560"/>
              <a:gd name="connsiteY2" fmla="*/ 73216 h 2516783"/>
              <a:gd name="connsiteX3" fmla="*/ 4228529 w 4480560"/>
              <a:gd name="connsiteY3" fmla="*/ 276503 h 2516783"/>
              <a:gd name="connsiteX4" fmla="*/ 2240280 w 4480560"/>
              <a:gd name="connsiteY4" fmla="*/ 2264752 h 2516783"/>
              <a:gd name="connsiteX5" fmla="*/ 252032 w 4480560"/>
              <a:gd name="connsiteY5" fmla="*/ 276503 h 2516783"/>
              <a:gd name="connsiteX6" fmla="*/ 262297 w 4480560"/>
              <a:gd name="connsiteY6" fmla="*/ 73216 h 2516783"/>
              <a:gd name="connsiteX7" fmla="*/ 18808 w 4480560"/>
              <a:gd name="connsiteY7" fmla="*/ 0 h 2516783"/>
              <a:gd name="connsiteX8" fmla="*/ 216879 w 4480560"/>
              <a:gd name="connsiteY8" fmla="*/ 0 h 2516783"/>
              <a:gd name="connsiteX9" fmla="*/ 206579 w 4480560"/>
              <a:gd name="connsiteY9" fmla="*/ 67490 h 2516783"/>
              <a:gd name="connsiteX10" fmla="*/ 196025 w 4480560"/>
              <a:gd name="connsiteY10" fmla="*/ 276503 h 2516783"/>
              <a:gd name="connsiteX11" fmla="*/ 2240280 w 4480560"/>
              <a:gd name="connsiteY11" fmla="*/ 2320759 h 2516783"/>
              <a:gd name="connsiteX12" fmla="*/ 4284535 w 4480560"/>
              <a:gd name="connsiteY12" fmla="*/ 276503 h 2516783"/>
              <a:gd name="connsiteX13" fmla="*/ 4273981 w 4480560"/>
              <a:gd name="connsiteY13" fmla="*/ 67490 h 2516783"/>
              <a:gd name="connsiteX14" fmla="*/ 4263681 w 4480560"/>
              <a:gd name="connsiteY14" fmla="*/ 0 h 2516783"/>
              <a:gd name="connsiteX15" fmla="*/ 4461752 w 4480560"/>
              <a:gd name="connsiteY15" fmla="*/ 0 h 2516783"/>
              <a:gd name="connsiteX16" fmla="*/ 4468994 w 4480560"/>
              <a:gd name="connsiteY16" fmla="*/ 47447 h 2516783"/>
              <a:gd name="connsiteX17" fmla="*/ 4480560 w 4480560"/>
              <a:gd name="connsiteY17" fmla="*/ 276503 h 2516783"/>
              <a:gd name="connsiteX18" fmla="*/ 2240280 w 4480560"/>
              <a:gd name="connsiteY18" fmla="*/ 2516783 h 2516783"/>
              <a:gd name="connsiteX19" fmla="*/ 0 w 4480560"/>
              <a:gd name="connsiteY19" fmla="*/ 276503 h 2516783"/>
              <a:gd name="connsiteX20" fmla="*/ 11567 w 4480560"/>
              <a:gd name="connsiteY20" fmla="*/ 47447 h 25167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480560" h="2516783">
                <a:moveTo>
                  <a:pt x="273471" y="0"/>
                </a:moveTo>
                <a:lnTo>
                  <a:pt x="4207090" y="0"/>
                </a:lnTo>
                <a:lnTo>
                  <a:pt x="4218264" y="73216"/>
                </a:lnTo>
                <a:cubicBezTo>
                  <a:pt x="4225052" y="140055"/>
                  <a:pt x="4228529" y="207873"/>
                  <a:pt x="4228529" y="276503"/>
                </a:cubicBezTo>
                <a:cubicBezTo>
                  <a:pt x="4228529" y="1374583"/>
                  <a:pt x="3338359" y="2264752"/>
                  <a:pt x="2240280" y="2264752"/>
                </a:cubicBezTo>
                <a:cubicBezTo>
                  <a:pt x="1142201" y="2264752"/>
                  <a:pt x="252032" y="1374583"/>
                  <a:pt x="252032" y="276503"/>
                </a:cubicBezTo>
                <a:cubicBezTo>
                  <a:pt x="252032" y="207873"/>
                  <a:pt x="255509" y="140055"/>
                  <a:pt x="262297" y="73216"/>
                </a:cubicBezTo>
                <a:close/>
                <a:moveTo>
                  <a:pt x="18808" y="0"/>
                </a:moveTo>
                <a:lnTo>
                  <a:pt x="216879" y="0"/>
                </a:lnTo>
                <a:lnTo>
                  <a:pt x="206579" y="67490"/>
                </a:lnTo>
                <a:cubicBezTo>
                  <a:pt x="199600" y="136212"/>
                  <a:pt x="196025" y="205940"/>
                  <a:pt x="196025" y="276503"/>
                </a:cubicBezTo>
                <a:cubicBezTo>
                  <a:pt x="196025" y="1405514"/>
                  <a:pt x="1111269" y="2320759"/>
                  <a:pt x="2240280" y="2320759"/>
                </a:cubicBezTo>
                <a:cubicBezTo>
                  <a:pt x="3369291" y="2320759"/>
                  <a:pt x="4284535" y="1405514"/>
                  <a:pt x="4284535" y="276503"/>
                </a:cubicBezTo>
                <a:cubicBezTo>
                  <a:pt x="4284535" y="205940"/>
                  <a:pt x="4280960" y="136212"/>
                  <a:pt x="4273981" y="67490"/>
                </a:cubicBezTo>
                <a:lnTo>
                  <a:pt x="4263681" y="0"/>
                </a:lnTo>
                <a:lnTo>
                  <a:pt x="4461752" y="0"/>
                </a:lnTo>
                <a:lnTo>
                  <a:pt x="4468994" y="47447"/>
                </a:lnTo>
                <a:cubicBezTo>
                  <a:pt x="4476642" y="122759"/>
                  <a:pt x="4480560" y="199173"/>
                  <a:pt x="4480560" y="276503"/>
                </a:cubicBezTo>
                <a:cubicBezTo>
                  <a:pt x="4480560" y="1513776"/>
                  <a:pt x="3477553" y="2516783"/>
                  <a:pt x="2240280" y="2516783"/>
                </a:cubicBezTo>
                <a:cubicBezTo>
                  <a:pt x="1003008" y="2516783"/>
                  <a:pt x="0" y="1513776"/>
                  <a:pt x="0" y="276503"/>
                </a:cubicBezTo>
                <a:cubicBezTo>
                  <a:pt x="0" y="199173"/>
                  <a:pt x="3918" y="122759"/>
                  <a:pt x="11567" y="47447"/>
                </a:cubicBez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Rockwell" panose="02060603020205020403"/>
              <a:ea typeface="+mn-ea"/>
              <a:cs typeface="+mn-cs"/>
            </a:endParaRPr>
          </a:p>
        </p:txBody>
      </p:sp>
      <p:sp>
        <p:nvSpPr>
          <p:cNvPr id="79" name="Freeform: Shape 78">
            <a:extLst>
              <a:ext uri="{FF2B5EF4-FFF2-40B4-BE49-F238E27FC236}">
                <a16:creationId xmlns:a16="http://schemas.microsoft.com/office/drawing/2014/main" id="{A4D0672D-43C7-420C-A186-48122D7CD5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7667"/>
            <a:ext cx="5681204" cy="6320333"/>
          </a:xfrm>
          <a:custGeom>
            <a:avLst/>
            <a:gdLst>
              <a:gd name="connsiteX0" fmla="*/ 0 w 5681204"/>
              <a:gd name="connsiteY0" fmla="*/ 5597835 h 6320333"/>
              <a:gd name="connsiteX1" fmla="*/ 39695 w 5681204"/>
              <a:gd name="connsiteY1" fmla="*/ 5641510 h 6320333"/>
              <a:gd name="connsiteX2" fmla="*/ 1034272 w 5681204"/>
              <a:gd name="connsiteY2" fmla="*/ 6312073 h 6320333"/>
              <a:gd name="connsiteX3" fmla="*/ 1056841 w 5681204"/>
              <a:gd name="connsiteY3" fmla="*/ 6320333 h 6320333"/>
              <a:gd name="connsiteX4" fmla="*/ 413612 w 5681204"/>
              <a:gd name="connsiteY4" fmla="*/ 6320333 h 6320333"/>
              <a:gd name="connsiteX5" fmla="*/ 300961 w 5681204"/>
              <a:gd name="connsiteY5" fmla="*/ 6249073 h 6320333"/>
              <a:gd name="connsiteX6" fmla="*/ 71042 w 5681204"/>
              <a:gd name="connsiteY6" fmla="*/ 6074983 h 6320333"/>
              <a:gd name="connsiteX7" fmla="*/ 0 w 5681204"/>
              <a:gd name="connsiteY7" fmla="*/ 6010415 h 6320333"/>
              <a:gd name="connsiteX8" fmla="*/ 2252205 w 5681204"/>
              <a:gd name="connsiteY8" fmla="*/ 385763 h 6320333"/>
              <a:gd name="connsiteX9" fmla="*/ 5295442 w 5681204"/>
              <a:gd name="connsiteY9" fmla="*/ 3429000 h 6320333"/>
              <a:gd name="connsiteX10" fmla="*/ 3436771 w 5681204"/>
              <a:gd name="connsiteY10" fmla="*/ 6233085 h 6320333"/>
              <a:gd name="connsiteX11" fmla="*/ 3198390 w 5681204"/>
              <a:gd name="connsiteY11" fmla="*/ 6320333 h 6320333"/>
              <a:gd name="connsiteX12" fmla="*/ 1306021 w 5681204"/>
              <a:gd name="connsiteY12" fmla="*/ 6320333 h 6320333"/>
              <a:gd name="connsiteX13" fmla="*/ 1067639 w 5681204"/>
              <a:gd name="connsiteY13" fmla="*/ 6233085 h 6320333"/>
              <a:gd name="connsiteX14" fmla="*/ 100311 w 5681204"/>
              <a:gd name="connsiteY14" fmla="*/ 5580893 h 6320333"/>
              <a:gd name="connsiteX15" fmla="*/ 0 w 5681204"/>
              <a:gd name="connsiteY15" fmla="*/ 5470524 h 6320333"/>
              <a:gd name="connsiteX16" fmla="*/ 0 w 5681204"/>
              <a:gd name="connsiteY16" fmla="*/ 1387476 h 6320333"/>
              <a:gd name="connsiteX17" fmla="*/ 100311 w 5681204"/>
              <a:gd name="connsiteY17" fmla="*/ 1277106 h 6320333"/>
              <a:gd name="connsiteX18" fmla="*/ 2252205 w 5681204"/>
              <a:gd name="connsiteY18" fmla="*/ 385763 h 6320333"/>
              <a:gd name="connsiteX19" fmla="*/ 2252205 w 5681204"/>
              <a:gd name="connsiteY19" fmla="*/ 0 h 6320333"/>
              <a:gd name="connsiteX20" fmla="*/ 5681204 w 5681204"/>
              <a:gd name="connsiteY20" fmla="*/ 3429000 h 6320333"/>
              <a:gd name="connsiteX21" fmla="*/ 4169391 w 5681204"/>
              <a:gd name="connsiteY21" fmla="*/ 6272380 h 6320333"/>
              <a:gd name="connsiteX22" fmla="*/ 4090458 w 5681204"/>
              <a:gd name="connsiteY22" fmla="*/ 6320333 h 6320333"/>
              <a:gd name="connsiteX23" fmla="*/ 3447569 w 5681204"/>
              <a:gd name="connsiteY23" fmla="*/ 6320333 h 6320333"/>
              <a:gd name="connsiteX24" fmla="*/ 3470138 w 5681204"/>
              <a:gd name="connsiteY24" fmla="*/ 6312073 h 6320333"/>
              <a:gd name="connsiteX25" fmla="*/ 5381167 w 5681204"/>
              <a:gd name="connsiteY25" fmla="*/ 3429000 h 6320333"/>
              <a:gd name="connsiteX26" fmla="*/ 2252205 w 5681204"/>
              <a:gd name="connsiteY26" fmla="*/ 300038 h 6320333"/>
              <a:gd name="connsiteX27" fmla="*/ 39695 w 5681204"/>
              <a:gd name="connsiteY27" fmla="*/ 1216490 h 6320333"/>
              <a:gd name="connsiteX28" fmla="*/ 0 w 5681204"/>
              <a:gd name="connsiteY28" fmla="*/ 1260165 h 6320333"/>
              <a:gd name="connsiteX29" fmla="*/ 0 w 5681204"/>
              <a:gd name="connsiteY29" fmla="*/ 847584 h 6320333"/>
              <a:gd name="connsiteX30" fmla="*/ 71042 w 5681204"/>
              <a:gd name="connsiteY30" fmla="*/ 783017 h 6320333"/>
              <a:gd name="connsiteX31" fmla="*/ 2252205 w 5681204"/>
              <a:gd name="connsiteY31" fmla="*/ 0 h 6320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681204" h="6320333">
                <a:moveTo>
                  <a:pt x="0" y="5597835"/>
                </a:moveTo>
                <a:lnTo>
                  <a:pt x="39695" y="5641510"/>
                </a:lnTo>
                <a:cubicBezTo>
                  <a:pt x="322810" y="5924626"/>
                  <a:pt x="659928" y="6153739"/>
                  <a:pt x="1034272" y="6312073"/>
                </a:cubicBezTo>
                <a:lnTo>
                  <a:pt x="1056841" y="6320333"/>
                </a:lnTo>
                <a:lnTo>
                  <a:pt x="413612" y="6320333"/>
                </a:lnTo>
                <a:lnTo>
                  <a:pt x="300961" y="6249073"/>
                </a:lnTo>
                <a:cubicBezTo>
                  <a:pt x="221838" y="6194223"/>
                  <a:pt x="145134" y="6136129"/>
                  <a:pt x="71042" y="6074983"/>
                </a:cubicBezTo>
                <a:lnTo>
                  <a:pt x="0" y="6010415"/>
                </a:lnTo>
                <a:close/>
                <a:moveTo>
                  <a:pt x="2252205" y="385763"/>
                </a:moveTo>
                <a:cubicBezTo>
                  <a:pt x="3932939" y="385763"/>
                  <a:pt x="5295442" y="1748266"/>
                  <a:pt x="5295442" y="3429000"/>
                </a:cubicBezTo>
                <a:cubicBezTo>
                  <a:pt x="5295442" y="4689551"/>
                  <a:pt x="4529034" y="5771096"/>
                  <a:pt x="3436771" y="6233085"/>
                </a:cubicBezTo>
                <a:lnTo>
                  <a:pt x="3198390" y="6320333"/>
                </a:lnTo>
                <a:lnTo>
                  <a:pt x="1306021" y="6320333"/>
                </a:lnTo>
                <a:lnTo>
                  <a:pt x="1067639" y="6233085"/>
                </a:lnTo>
                <a:cubicBezTo>
                  <a:pt x="703552" y="6079088"/>
                  <a:pt x="375670" y="5856252"/>
                  <a:pt x="100311" y="5580893"/>
                </a:cubicBezTo>
                <a:lnTo>
                  <a:pt x="0" y="5470524"/>
                </a:lnTo>
                <a:lnTo>
                  <a:pt x="0" y="1387476"/>
                </a:lnTo>
                <a:lnTo>
                  <a:pt x="100311" y="1277106"/>
                </a:lnTo>
                <a:cubicBezTo>
                  <a:pt x="651028" y="726388"/>
                  <a:pt x="1411838" y="385763"/>
                  <a:pt x="2252205" y="385763"/>
                </a:cubicBezTo>
                <a:close/>
                <a:moveTo>
                  <a:pt x="2252205" y="0"/>
                </a:moveTo>
                <a:cubicBezTo>
                  <a:pt x="4145989" y="0"/>
                  <a:pt x="5681204" y="1535215"/>
                  <a:pt x="5681204" y="3429000"/>
                </a:cubicBezTo>
                <a:cubicBezTo>
                  <a:pt x="5681204" y="4612615"/>
                  <a:pt x="5081511" y="5656164"/>
                  <a:pt x="4169391" y="6272380"/>
                </a:cubicBezTo>
                <a:lnTo>
                  <a:pt x="4090458" y="6320333"/>
                </a:lnTo>
                <a:lnTo>
                  <a:pt x="3447569" y="6320333"/>
                </a:lnTo>
                <a:lnTo>
                  <a:pt x="3470138" y="6312073"/>
                </a:lnTo>
                <a:cubicBezTo>
                  <a:pt x="4593170" y="5837070"/>
                  <a:pt x="5381167" y="4725058"/>
                  <a:pt x="5381167" y="3429000"/>
                </a:cubicBezTo>
                <a:cubicBezTo>
                  <a:pt x="5381167" y="1700922"/>
                  <a:pt x="3980282" y="300038"/>
                  <a:pt x="2252205" y="300038"/>
                </a:cubicBezTo>
                <a:cubicBezTo>
                  <a:pt x="1388166" y="300038"/>
                  <a:pt x="605925" y="650259"/>
                  <a:pt x="39695" y="1216490"/>
                </a:cubicBezTo>
                <a:lnTo>
                  <a:pt x="0" y="1260165"/>
                </a:lnTo>
                <a:lnTo>
                  <a:pt x="0" y="847584"/>
                </a:lnTo>
                <a:lnTo>
                  <a:pt x="71042" y="783017"/>
                </a:lnTo>
                <a:cubicBezTo>
                  <a:pt x="663776" y="293850"/>
                  <a:pt x="1423674" y="0"/>
                  <a:pt x="2252205" y="0"/>
                </a:cubicBez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Rockwell" panose="02060603020205020403"/>
              <a:ea typeface="+mn-ea"/>
              <a:cs typeface="+mn-cs"/>
            </a:endParaRPr>
          </a:p>
        </p:txBody>
      </p:sp>
      <p:pic>
        <p:nvPicPr>
          <p:cNvPr id="7172" name="Picture 4" descr="https://upload.wikimedia.org/wikipedia/commons/thumb/c/c7/Explosions.jpg/800px-Explosions.jpg">
            <a:extLst>
              <a:ext uri="{FF2B5EF4-FFF2-40B4-BE49-F238E27FC236}">
                <a16:creationId xmlns:a16="http://schemas.microsoft.com/office/drawing/2014/main" id="{FBB8ECFE-856C-4073-8DD7-8F51ACD87D05}"/>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550498" y="240868"/>
            <a:ext cx="1934092" cy="1450569"/>
          </a:xfrm>
          <a:prstGeom prst="rect">
            <a:avLst/>
          </a:prstGeom>
          <a:noFill/>
          <a:extLst>
            <a:ext uri="{909E8E84-426E-40DD-AFC4-6F175D3DCCD1}">
              <a14:hiddenFill xmlns:a14="http://schemas.microsoft.com/office/drawing/2010/main">
                <a:solidFill>
                  <a:srgbClr val="FFFFFF"/>
                </a:solidFill>
              </a14:hiddenFill>
            </a:ext>
          </a:extLst>
        </p:spPr>
      </p:pic>
      <p:pic>
        <p:nvPicPr>
          <p:cNvPr id="7170" name="Picture 2" descr="https://upload.wikimedia.org/wikipedia/commons/thumb/b/bb/Hazard_E.svg/800px-Hazard_E.svg.png">
            <a:extLst>
              <a:ext uri="{FF2B5EF4-FFF2-40B4-BE49-F238E27FC236}">
                <a16:creationId xmlns:a16="http://schemas.microsoft.com/office/drawing/2014/main" id="{AA5035B8-1899-4E31-A356-4163B4E91FA7}"/>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488156" y="2149524"/>
            <a:ext cx="3715736" cy="3715736"/>
          </a:xfrm>
          <a:prstGeom prst="rect">
            <a:avLst/>
          </a:prstGeom>
          <a:noFill/>
          <a:extLst>
            <a:ext uri="{909E8E84-426E-40DD-AFC4-6F175D3DCCD1}">
              <a14:hiddenFill xmlns:a14="http://schemas.microsoft.com/office/drawing/2010/main">
                <a:solidFill>
                  <a:srgbClr val="FFFFFF"/>
                </a:solidFill>
              </a14:hiddenFill>
            </a:ext>
          </a:extLst>
        </p:spPr>
      </p:pic>
      <p:sp>
        <p:nvSpPr>
          <p:cNvPr id="3" name="Zástupný objekt pre obsah 2">
            <a:extLst>
              <a:ext uri="{FF2B5EF4-FFF2-40B4-BE49-F238E27FC236}">
                <a16:creationId xmlns:a16="http://schemas.microsoft.com/office/drawing/2014/main" id="{3D6D2AE1-5400-49BB-979F-94E7FD7B53AE}"/>
              </a:ext>
            </a:extLst>
          </p:cNvPr>
          <p:cNvSpPr>
            <a:spLocks noGrp="1"/>
          </p:cNvSpPr>
          <p:nvPr>
            <p:ph idx="1"/>
          </p:nvPr>
        </p:nvSpPr>
        <p:spPr>
          <a:xfrm>
            <a:off x="6011837" y="3965144"/>
            <a:ext cx="5226137" cy="1982336"/>
          </a:xfrm>
        </p:spPr>
        <p:txBody>
          <a:bodyPr>
            <a:noAutofit/>
          </a:bodyPr>
          <a:lstStyle/>
          <a:p>
            <a:r>
              <a:rPr lang="sk-SK" sz="1600" b="1" dirty="0"/>
              <a:t>Explózia</a:t>
            </a:r>
            <a:r>
              <a:rPr lang="sk-SK" sz="1600" dirty="0"/>
              <a:t> alebo </a:t>
            </a:r>
            <a:r>
              <a:rPr lang="sk-SK" sz="1600" b="1" dirty="0"/>
              <a:t>výbuch</a:t>
            </a:r>
            <a:r>
              <a:rPr lang="sk-SK" sz="1600" dirty="0"/>
              <a:t> je veľká a prudká exotermická reakcia, ktorá prebieha rýchlejšie ako môže okolie energiu z výbuchu spotrebovať</a:t>
            </a:r>
          </a:p>
          <a:p>
            <a:r>
              <a:rPr lang="sk-SK" sz="1600" dirty="0"/>
              <a:t>Pri explózii nastáva veľmi veľké uvoľnenie tepla a </a:t>
            </a:r>
            <a:r>
              <a:rPr lang="sk-SK" sz="1600" u="sng" dirty="0"/>
              <a:t>energie</a:t>
            </a:r>
          </a:p>
          <a:p>
            <a:r>
              <a:rPr lang="sk-SK" sz="1600" dirty="0"/>
              <a:t>Výbuchy sa rôzne využívajú – na štiepenie hornín v lomoch, vo vojenstve na deštrukciu armády alebo budov, pre fyzikálne alebo chemické výskumy </a:t>
            </a:r>
          </a:p>
        </p:txBody>
      </p:sp>
      <p:grpSp>
        <p:nvGrpSpPr>
          <p:cNvPr id="81" name="Group 80">
            <a:extLst>
              <a:ext uri="{FF2B5EF4-FFF2-40B4-BE49-F238E27FC236}">
                <a16:creationId xmlns:a16="http://schemas.microsoft.com/office/drawing/2014/main" id="{D96E3E53-A85C-4F1C-8D49-274B2858420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82" name="Oval 81">
              <a:extLst>
                <a:ext uri="{FF2B5EF4-FFF2-40B4-BE49-F238E27FC236}">
                  <a16:creationId xmlns:a16="http://schemas.microsoft.com/office/drawing/2014/main" id="{9B18F255-8818-4B29-BE51-E6C53C9AA0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6">
                <a:duotone>
                  <a:schemeClr val="accent1">
                    <a:shade val="45000"/>
                    <a:satMod val="135000"/>
                  </a:schemeClr>
                  <a:prstClr val="white"/>
                </a:duotone>
                <a:extLst>
                  <a:ext uri="{BEBA8EAE-BF5A-486C-A8C5-ECC9F3942E4B}">
                    <a14:imgProps xmlns:a14="http://schemas.microsoft.com/office/drawing/2010/main">
                      <a14:imgLayer r:embed="rId7">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83" name="Oval 82">
              <a:extLst>
                <a:ext uri="{FF2B5EF4-FFF2-40B4-BE49-F238E27FC236}">
                  <a16:creationId xmlns:a16="http://schemas.microsoft.com/office/drawing/2014/main" id="{9B9FAC86-F2AD-430F-A01E-366FAC8ABB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sp>
      </p:grpSp>
    </p:spTree>
    <p:extLst>
      <p:ext uri="{BB962C8B-B14F-4D97-AF65-F5344CB8AC3E}">
        <p14:creationId xmlns:p14="http://schemas.microsoft.com/office/powerpoint/2010/main" val="1012445882"/>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D0F84773-0870-4775-B7DA-97DBC2EDA534}"/>
              </a:ext>
            </a:extLst>
          </p:cNvPr>
          <p:cNvSpPr>
            <a:spLocks noGrp="1"/>
          </p:cNvSpPr>
          <p:nvPr>
            <p:ph type="title"/>
          </p:nvPr>
        </p:nvSpPr>
        <p:spPr>
          <a:xfrm>
            <a:off x="1069848" y="484632"/>
            <a:ext cx="10058400" cy="1609344"/>
          </a:xfrm>
        </p:spPr>
        <p:txBody>
          <a:bodyPr>
            <a:normAutofit/>
          </a:bodyPr>
          <a:lstStyle/>
          <a:p>
            <a:r>
              <a:rPr lang="sk-SK"/>
              <a:t>Podmienky chemického výbuchu</a:t>
            </a:r>
            <a:endParaRPr lang="sk-SK" dirty="0"/>
          </a:p>
        </p:txBody>
      </p:sp>
      <p:sp>
        <p:nvSpPr>
          <p:cNvPr id="16" name="Rectangle 9">
            <a:extLst>
              <a:ext uri="{FF2B5EF4-FFF2-40B4-BE49-F238E27FC236}">
                <a16:creationId xmlns:a16="http://schemas.microsoft.com/office/drawing/2014/main" id="{3FD711E9-7F79-40A9-8D9E-4AE293C154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6800" y="2013293"/>
            <a:ext cx="10058400"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7" name="Zástupný objekt pre obsah 2">
            <a:extLst>
              <a:ext uri="{FF2B5EF4-FFF2-40B4-BE49-F238E27FC236}">
                <a16:creationId xmlns:a16="http://schemas.microsoft.com/office/drawing/2014/main" id="{DCC7EBE2-F199-436A-9F2D-600270493D93}"/>
              </a:ext>
            </a:extLst>
          </p:cNvPr>
          <p:cNvGraphicFramePr>
            <a:graphicFrameLocks noGrp="1"/>
          </p:cNvGraphicFramePr>
          <p:nvPr>
            <p:ph idx="1"/>
            <p:extLst>
              <p:ext uri="{D42A27DB-BD31-4B8C-83A1-F6EECF244321}">
                <p14:modId xmlns:p14="http://schemas.microsoft.com/office/powerpoint/2010/main" val="2580469644"/>
              </p:ext>
            </p:extLst>
          </p:nvPr>
        </p:nvGraphicFramePr>
        <p:xfrm>
          <a:off x="1069975" y="2385390"/>
          <a:ext cx="10058400" cy="361784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4204957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472095BC-C06B-45BD-A206-0F75C6A4A9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2" name="Nadpis 1">
            <a:extLst>
              <a:ext uri="{FF2B5EF4-FFF2-40B4-BE49-F238E27FC236}">
                <a16:creationId xmlns:a16="http://schemas.microsoft.com/office/drawing/2014/main" id="{6FEC54D9-80DB-47E5-AC03-A6047D7E258D}"/>
              </a:ext>
            </a:extLst>
          </p:cNvPr>
          <p:cNvSpPr>
            <a:spLocks noGrp="1"/>
          </p:cNvSpPr>
          <p:nvPr>
            <p:ph type="title"/>
          </p:nvPr>
        </p:nvSpPr>
        <p:spPr>
          <a:xfrm>
            <a:off x="6011838" y="2681784"/>
            <a:ext cx="5226137" cy="1407494"/>
          </a:xfrm>
        </p:spPr>
        <p:txBody>
          <a:bodyPr>
            <a:normAutofit/>
          </a:bodyPr>
          <a:lstStyle/>
          <a:p>
            <a:r>
              <a:rPr lang="sk-SK" sz="4000"/>
              <a:t>Výbušniny</a:t>
            </a:r>
          </a:p>
        </p:txBody>
      </p:sp>
      <p:pic>
        <p:nvPicPr>
          <p:cNvPr id="6146" name="Picture 2" descr="VÃ½sledok vyhÄ¾adÃ¡vania obrÃ¡zkov pre dopyt vÃ½buÅ¡niny">
            <a:extLst>
              <a:ext uri="{FF2B5EF4-FFF2-40B4-BE49-F238E27FC236}">
                <a16:creationId xmlns:a16="http://schemas.microsoft.com/office/drawing/2014/main" id="{4C8D3BDD-821C-461A-A7E8-746ED8AC766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4687"/>
          <a:stretch/>
        </p:blipFill>
        <p:spPr bwMode="auto">
          <a:xfrm>
            <a:off x="5233763" y="10"/>
            <a:ext cx="4480560" cy="2516773"/>
          </a:xfrm>
          <a:custGeom>
            <a:avLst/>
            <a:gdLst>
              <a:gd name="connsiteX0" fmla="*/ 273471 w 4480560"/>
              <a:gd name="connsiteY0" fmla="*/ 0 h 2516783"/>
              <a:gd name="connsiteX1" fmla="*/ 4207090 w 4480560"/>
              <a:gd name="connsiteY1" fmla="*/ 0 h 2516783"/>
              <a:gd name="connsiteX2" fmla="*/ 4218264 w 4480560"/>
              <a:gd name="connsiteY2" fmla="*/ 73216 h 2516783"/>
              <a:gd name="connsiteX3" fmla="*/ 4228529 w 4480560"/>
              <a:gd name="connsiteY3" fmla="*/ 276503 h 2516783"/>
              <a:gd name="connsiteX4" fmla="*/ 2240280 w 4480560"/>
              <a:gd name="connsiteY4" fmla="*/ 2264752 h 2516783"/>
              <a:gd name="connsiteX5" fmla="*/ 252032 w 4480560"/>
              <a:gd name="connsiteY5" fmla="*/ 276503 h 2516783"/>
              <a:gd name="connsiteX6" fmla="*/ 262297 w 4480560"/>
              <a:gd name="connsiteY6" fmla="*/ 73216 h 2516783"/>
              <a:gd name="connsiteX7" fmla="*/ 18808 w 4480560"/>
              <a:gd name="connsiteY7" fmla="*/ 0 h 2516783"/>
              <a:gd name="connsiteX8" fmla="*/ 216879 w 4480560"/>
              <a:gd name="connsiteY8" fmla="*/ 0 h 2516783"/>
              <a:gd name="connsiteX9" fmla="*/ 206579 w 4480560"/>
              <a:gd name="connsiteY9" fmla="*/ 67490 h 2516783"/>
              <a:gd name="connsiteX10" fmla="*/ 196025 w 4480560"/>
              <a:gd name="connsiteY10" fmla="*/ 276503 h 2516783"/>
              <a:gd name="connsiteX11" fmla="*/ 2240280 w 4480560"/>
              <a:gd name="connsiteY11" fmla="*/ 2320759 h 2516783"/>
              <a:gd name="connsiteX12" fmla="*/ 4284535 w 4480560"/>
              <a:gd name="connsiteY12" fmla="*/ 276503 h 2516783"/>
              <a:gd name="connsiteX13" fmla="*/ 4273981 w 4480560"/>
              <a:gd name="connsiteY13" fmla="*/ 67490 h 2516783"/>
              <a:gd name="connsiteX14" fmla="*/ 4263681 w 4480560"/>
              <a:gd name="connsiteY14" fmla="*/ 0 h 2516783"/>
              <a:gd name="connsiteX15" fmla="*/ 4461752 w 4480560"/>
              <a:gd name="connsiteY15" fmla="*/ 0 h 2516783"/>
              <a:gd name="connsiteX16" fmla="*/ 4468994 w 4480560"/>
              <a:gd name="connsiteY16" fmla="*/ 47447 h 2516783"/>
              <a:gd name="connsiteX17" fmla="*/ 4480560 w 4480560"/>
              <a:gd name="connsiteY17" fmla="*/ 276503 h 2516783"/>
              <a:gd name="connsiteX18" fmla="*/ 2240280 w 4480560"/>
              <a:gd name="connsiteY18" fmla="*/ 2516783 h 2516783"/>
              <a:gd name="connsiteX19" fmla="*/ 0 w 4480560"/>
              <a:gd name="connsiteY19" fmla="*/ 276503 h 2516783"/>
              <a:gd name="connsiteX20" fmla="*/ 11567 w 4480560"/>
              <a:gd name="connsiteY20" fmla="*/ 47447 h 25167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480560" h="2516783">
                <a:moveTo>
                  <a:pt x="273471" y="0"/>
                </a:moveTo>
                <a:lnTo>
                  <a:pt x="4207090" y="0"/>
                </a:lnTo>
                <a:lnTo>
                  <a:pt x="4218264" y="73216"/>
                </a:lnTo>
                <a:cubicBezTo>
                  <a:pt x="4225052" y="140055"/>
                  <a:pt x="4228529" y="207873"/>
                  <a:pt x="4228529" y="276503"/>
                </a:cubicBezTo>
                <a:cubicBezTo>
                  <a:pt x="4228529" y="1374583"/>
                  <a:pt x="3338359" y="2264752"/>
                  <a:pt x="2240280" y="2264752"/>
                </a:cubicBezTo>
                <a:cubicBezTo>
                  <a:pt x="1142201" y="2264752"/>
                  <a:pt x="252032" y="1374583"/>
                  <a:pt x="252032" y="276503"/>
                </a:cubicBezTo>
                <a:cubicBezTo>
                  <a:pt x="252032" y="207873"/>
                  <a:pt x="255509" y="140055"/>
                  <a:pt x="262297" y="73216"/>
                </a:cubicBezTo>
                <a:close/>
                <a:moveTo>
                  <a:pt x="18808" y="0"/>
                </a:moveTo>
                <a:lnTo>
                  <a:pt x="216879" y="0"/>
                </a:lnTo>
                <a:lnTo>
                  <a:pt x="206579" y="67490"/>
                </a:lnTo>
                <a:cubicBezTo>
                  <a:pt x="199600" y="136212"/>
                  <a:pt x="196025" y="205940"/>
                  <a:pt x="196025" y="276503"/>
                </a:cubicBezTo>
                <a:cubicBezTo>
                  <a:pt x="196025" y="1405514"/>
                  <a:pt x="1111269" y="2320759"/>
                  <a:pt x="2240280" y="2320759"/>
                </a:cubicBezTo>
                <a:cubicBezTo>
                  <a:pt x="3369291" y="2320759"/>
                  <a:pt x="4284535" y="1405514"/>
                  <a:pt x="4284535" y="276503"/>
                </a:cubicBezTo>
                <a:cubicBezTo>
                  <a:pt x="4284535" y="205940"/>
                  <a:pt x="4280960" y="136212"/>
                  <a:pt x="4273981" y="67490"/>
                </a:cubicBezTo>
                <a:lnTo>
                  <a:pt x="4263681" y="0"/>
                </a:lnTo>
                <a:lnTo>
                  <a:pt x="4461752" y="0"/>
                </a:lnTo>
                <a:lnTo>
                  <a:pt x="4468994" y="47447"/>
                </a:lnTo>
                <a:cubicBezTo>
                  <a:pt x="4476642" y="122759"/>
                  <a:pt x="4480560" y="199173"/>
                  <a:pt x="4480560" y="276503"/>
                </a:cubicBezTo>
                <a:cubicBezTo>
                  <a:pt x="4480560" y="1513776"/>
                  <a:pt x="3477553" y="2516783"/>
                  <a:pt x="2240280" y="2516783"/>
                </a:cubicBezTo>
                <a:cubicBezTo>
                  <a:pt x="1003008" y="2516783"/>
                  <a:pt x="0" y="1513776"/>
                  <a:pt x="0" y="276503"/>
                </a:cubicBezTo>
                <a:cubicBezTo>
                  <a:pt x="0" y="199173"/>
                  <a:pt x="3918" y="122759"/>
                  <a:pt x="11567" y="47447"/>
                </a:cubicBezTo>
                <a:close/>
              </a:path>
            </a:pathLst>
          </a:custGeom>
          <a:noFill/>
          <a:extLst>
            <a:ext uri="{909E8E84-426E-40DD-AFC4-6F175D3DCCD1}">
              <a14:hiddenFill xmlns:a14="http://schemas.microsoft.com/office/drawing/2010/main">
                <a:solidFill>
                  <a:srgbClr val="FFFFFF"/>
                </a:solidFill>
              </a14:hiddenFill>
            </a:ext>
          </a:extLst>
        </p:spPr>
      </p:pic>
      <p:sp>
        <p:nvSpPr>
          <p:cNvPr id="75" name="Freeform: Shape 74">
            <a:extLst>
              <a:ext uri="{FF2B5EF4-FFF2-40B4-BE49-F238E27FC236}">
                <a16:creationId xmlns:a16="http://schemas.microsoft.com/office/drawing/2014/main" id="{4D40AAF3-394B-453B-8AF1-B796F8F9F9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33763" y="0"/>
            <a:ext cx="4480560" cy="2516783"/>
          </a:xfrm>
          <a:custGeom>
            <a:avLst/>
            <a:gdLst>
              <a:gd name="connsiteX0" fmla="*/ 273471 w 4480560"/>
              <a:gd name="connsiteY0" fmla="*/ 0 h 2516783"/>
              <a:gd name="connsiteX1" fmla="*/ 4207090 w 4480560"/>
              <a:gd name="connsiteY1" fmla="*/ 0 h 2516783"/>
              <a:gd name="connsiteX2" fmla="*/ 4218264 w 4480560"/>
              <a:gd name="connsiteY2" fmla="*/ 73216 h 2516783"/>
              <a:gd name="connsiteX3" fmla="*/ 4228529 w 4480560"/>
              <a:gd name="connsiteY3" fmla="*/ 276503 h 2516783"/>
              <a:gd name="connsiteX4" fmla="*/ 2240280 w 4480560"/>
              <a:gd name="connsiteY4" fmla="*/ 2264752 h 2516783"/>
              <a:gd name="connsiteX5" fmla="*/ 252032 w 4480560"/>
              <a:gd name="connsiteY5" fmla="*/ 276503 h 2516783"/>
              <a:gd name="connsiteX6" fmla="*/ 262297 w 4480560"/>
              <a:gd name="connsiteY6" fmla="*/ 73216 h 2516783"/>
              <a:gd name="connsiteX7" fmla="*/ 18808 w 4480560"/>
              <a:gd name="connsiteY7" fmla="*/ 0 h 2516783"/>
              <a:gd name="connsiteX8" fmla="*/ 216879 w 4480560"/>
              <a:gd name="connsiteY8" fmla="*/ 0 h 2516783"/>
              <a:gd name="connsiteX9" fmla="*/ 206579 w 4480560"/>
              <a:gd name="connsiteY9" fmla="*/ 67490 h 2516783"/>
              <a:gd name="connsiteX10" fmla="*/ 196025 w 4480560"/>
              <a:gd name="connsiteY10" fmla="*/ 276503 h 2516783"/>
              <a:gd name="connsiteX11" fmla="*/ 2240280 w 4480560"/>
              <a:gd name="connsiteY11" fmla="*/ 2320759 h 2516783"/>
              <a:gd name="connsiteX12" fmla="*/ 4284535 w 4480560"/>
              <a:gd name="connsiteY12" fmla="*/ 276503 h 2516783"/>
              <a:gd name="connsiteX13" fmla="*/ 4273981 w 4480560"/>
              <a:gd name="connsiteY13" fmla="*/ 67490 h 2516783"/>
              <a:gd name="connsiteX14" fmla="*/ 4263681 w 4480560"/>
              <a:gd name="connsiteY14" fmla="*/ 0 h 2516783"/>
              <a:gd name="connsiteX15" fmla="*/ 4461752 w 4480560"/>
              <a:gd name="connsiteY15" fmla="*/ 0 h 2516783"/>
              <a:gd name="connsiteX16" fmla="*/ 4468994 w 4480560"/>
              <a:gd name="connsiteY16" fmla="*/ 47447 h 2516783"/>
              <a:gd name="connsiteX17" fmla="*/ 4480560 w 4480560"/>
              <a:gd name="connsiteY17" fmla="*/ 276503 h 2516783"/>
              <a:gd name="connsiteX18" fmla="*/ 2240280 w 4480560"/>
              <a:gd name="connsiteY18" fmla="*/ 2516783 h 2516783"/>
              <a:gd name="connsiteX19" fmla="*/ 0 w 4480560"/>
              <a:gd name="connsiteY19" fmla="*/ 276503 h 2516783"/>
              <a:gd name="connsiteX20" fmla="*/ 11567 w 4480560"/>
              <a:gd name="connsiteY20" fmla="*/ 47447 h 25167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480560" h="2516783">
                <a:moveTo>
                  <a:pt x="273471" y="0"/>
                </a:moveTo>
                <a:lnTo>
                  <a:pt x="4207090" y="0"/>
                </a:lnTo>
                <a:lnTo>
                  <a:pt x="4218264" y="73216"/>
                </a:lnTo>
                <a:cubicBezTo>
                  <a:pt x="4225052" y="140055"/>
                  <a:pt x="4228529" y="207873"/>
                  <a:pt x="4228529" y="276503"/>
                </a:cubicBezTo>
                <a:cubicBezTo>
                  <a:pt x="4228529" y="1374583"/>
                  <a:pt x="3338359" y="2264752"/>
                  <a:pt x="2240280" y="2264752"/>
                </a:cubicBezTo>
                <a:cubicBezTo>
                  <a:pt x="1142201" y="2264752"/>
                  <a:pt x="252032" y="1374583"/>
                  <a:pt x="252032" y="276503"/>
                </a:cubicBezTo>
                <a:cubicBezTo>
                  <a:pt x="252032" y="207873"/>
                  <a:pt x="255509" y="140055"/>
                  <a:pt x="262297" y="73216"/>
                </a:cubicBezTo>
                <a:close/>
                <a:moveTo>
                  <a:pt x="18808" y="0"/>
                </a:moveTo>
                <a:lnTo>
                  <a:pt x="216879" y="0"/>
                </a:lnTo>
                <a:lnTo>
                  <a:pt x="206579" y="67490"/>
                </a:lnTo>
                <a:cubicBezTo>
                  <a:pt x="199600" y="136212"/>
                  <a:pt x="196025" y="205940"/>
                  <a:pt x="196025" y="276503"/>
                </a:cubicBezTo>
                <a:cubicBezTo>
                  <a:pt x="196025" y="1405514"/>
                  <a:pt x="1111269" y="2320759"/>
                  <a:pt x="2240280" y="2320759"/>
                </a:cubicBezTo>
                <a:cubicBezTo>
                  <a:pt x="3369291" y="2320759"/>
                  <a:pt x="4284535" y="1405514"/>
                  <a:pt x="4284535" y="276503"/>
                </a:cubicBezTo>
                <a:cubicBezTo>
                  <a:pt x="4284535" y="205940"/>
                  <a:pt x="4280960" y="136212"/>
                  <a:pt x="4273981" y="67490"/>
                </a:cubicBezTo>
                <a:lnTo>
                  <a:pt x="4263681" y="0"/>
                </a:lnTo>
                <a:lnTo>
                  <a:pt x="4461752" y="0"/>
                </a:lnTo>
                <a:lnTo>
                  <a:pt x="4468994" y="47447"/>
                </a:lnTo>
                <a:cubicBezTo>
                  <a:pt x="4476642" y="122759"/>
                  <a:pt x="4480560" y="199173"/>
                  <a:pt x="4480560" y="276503"/>
                </a:cubicBezTo>
                <a:cubicBezTo>
                  <a:pt x="4480560" y="1513776"/>
                  <a:pt x="3477553" y="2516783"/>
                  <a:pt x="2240280" y="2516783"/>
                </a:cubicBezTo>
                <a:cubicBezTo>
                  <a:pt x="1003008" y="2516783"/>
                  <a:pt x="0" y="1513776"/>
                  <a:pt x="0" y="276503"/>
                </a:cubicBezTo>
                <a:cubicBezTo>
                  <a:pt x="0" y="199173"/>
                  <a:pt x="3918" y="122759"/>
                  <a:pt x="11567" y="47447"/>
                </a:cubicBezTo>
                <a:close/>
              </a:path>
            </a:pathLst>
          </a:custGeom>
          <a:blipFill dpi="0" rotWithShape="1">
            <a:blip r:embed="rId3">
              <a:alphaModFix amt="30000"/>
              <a:duotone>
                <a:prstClr val="black"/>
                <a:schemeClr val="accent1">
                  <a:tint val="45000"/>
                  <a:satMod val="400000"/>
                </a:schemeClr>
              </a:duotone>
              <a:extLst>
                <a:ext uri="{BEBA8EAE-BF5A-486C-A8C5-ECC9F3942E4B}">
                  <a14:imgProps xmlns:a14="http://schemas.microsoft.com/office/drawing/2010/main">
                    <a14:imgLayer r:embed="rId4">
                      <a14:imgEffect>
                        <a14:sharpenSoften amount="61000"/>
                      </a14:imgEffect>
                      <a14:imgEffect>
                        <a14:brightnessContrast bright="-25000" contrast="20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Rockwell" panose="02060603020205020403"/>
              <a:ea typeface="+mn-ea"/>
              <a:cs typeface="+mn-cs"/>
            </a:endParaRPr>
          </a:p>
        </p:txBody>
      </p:sp>
      <p:sp>
        <p:nvSpPr>
          <p:cNvPr id="3" name="Zástupný objekt pre obsah 2">
            <a:extLst>
              <a:ext uri="{FF2B5EF4-FFF2-40B4-BE49-F238E27FC236}">
                <a16:creationId xmlns:a16="http://schemas.microsoft.com/office/drawing/2014/main" id="{9C37FE0F-4284-406A-B6FD-9762A4C0734D}"/>
              </a:ext>
            </a:extLst>
          </p:cNvPr>
          <p:cNvSpPr>
            <a:spLocks noGrp="1"/>
          </p:cNvSpPr>
          <p:nvPr>
            <p:ph idx="1"/>
          </p:nvPr>
        </p:nvSpPr>
        <p:spPr>
          <a:xfrm>
            <a:off x="6011837" y="4189863"/>
            <a:ext cx="5226137" cy="1982336"/>
          </a:xfrm>
        </p:spPr>
        <p:txBody>
          <a:bodyPr>
            <a:normAutofit/>
          </a:bodyPr>
          <a:lstStyle/>
          <a:p>
            <a:r>
              <a:rPr lang="sk-SK" sz="1600" b="1" dirty="0"/>
              <a:t>Výbušnina</a:t>
            </a:r>
            <a:r>
              <a:rPr lang="sk-SK" sz="1600" dirty="0"/>
              <a:t> je chemická látka alebo zmes látok, ktorá je schopná mimoriadne rýchlej exotermickej reakcie spojenej s vytvorením veľkého objemu plynov s vysokou teplotou</a:t>
            </a:r>
          </a:p>
          <a:p>
            <a:r>
              <a:rPr lang="sk-SK" sz="1600" dirty="0"/>
              <a:t>K spusteniu reakcie dochádza:</a:t>
            </a:r>
          </a:p>
          <a:p>
            <a:r>
              <a:rPr lang="sk-SK" sz="1600" dirty="0"/>
              <a:t> iniciáciou mechanickým, termickým (teplotným), elektrickým podnetom alebo detonačnou vlnou</a:t>
            </a:r>
          </a:p>
          <a:p>
            <a:endParaRPr lang="sk-SK" sz="1600" dirty="0"/>
          </a:p>
        </p:txBody>
      </p:sp>
      <p:pic>
        <p:nvPicPr>
          <p:cNvPr id="6148" name="Picture 4" descr="VÃ½sledok vyhÄ¾adÃ¡vania obrÃ¡zkov pre dopyt vÃ½buÅ¡niny">
            <a:extLst>
              <a:ext uri="{FF2B5EF4-FFF2-40B4-BE49-F238E27FC236}">
                <a16:creationId xmlns:a16="http://schemas.microsoft.com/office/drawing/2014/main" id="{6EF7401D-AF7E-4087-9955-89E9FF218507}"/>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5366" r="51264"/>
          <a:stretch/>
        </p:blipFill>
        <p:spPr bwMode="auto">
          <a:xfrm>
            <a:off x="20" y="537668"/>
            <a:ext cx="5681184" cy="6320333"/>
          </a:xfrm>
          <a:custGeom>
            <a:avLst/>
            <a:gdLst>
              <a:gd name="connsiteX0" fmla="*/ 0 w 5681204"/>
              <a:gd name="connsiteY0" fmla="*/ 5597835 h 6320333"/>
              <a:gd name="connsiteX1" fmla="*/ 39695 w 5681204"/>
              <a:gd name="connsiteY1" fmla="*/ 5641510 h 6320333"/>
              <a:gd name="connsiteX2" fmla="*/ 1034272 w 5681204"/>
              <a:gd name="connsiteY2" fmla="*/ 6312073 h 6320333"/>
              <a:gd name="connsiteX3" fmla="*/ 1056841 w 5681204"/>
              <a:gd name="connsiteY3" fmla="*/ 6320333 h 6320333"/>
              <a:gd name="connsiteX4" fmla="*/ 413612 w 5681204"/>
              <a:gd name="connsiteY4" fmla="*/ 6320333 h 6320333"/>
              <a:gd name="connsiteX5" fmla="*/ 300961 w 5681204"/>
              <a:gd name="connsiteY5" fmla="*/ 6249073 h 6320333"/>
              <a:gd name="connsiteX6" fmla="*/ 71042 w 5681204"/>
              <a:gd name="connsiteY6" fmla="*/ 6074983 h 6320333"/>
              <a:gd name="connsiteX7" fmla="*/ 0 w 5681204"/>
              <a:gd name="connsiteY7" fmla="*/ 6010415 h 6320333"/>
              <a:gd name="connsiteX8" fmla="*/ 2252205 w 5681204"/>
              <a:gd name="connsiteY8" fmla="*/ 385763 h 6320333"/>
              <a:gd name="connsiteX9" fmla="*/ 5295442 w 5681204"/>
              <a:gd name="connsiteY9" fmla="*/ 3429000 h 6320333"/>
              <a:gd name="connsiteX10" fmla="*/ 3436771 w 5681204"/>
              <a:gd name="connsiteY10" fmla="*/ 6233085 h 6320333"/>
              <a:gd name="connsiteX11" fmla="*/ 3198390 w 5681204"/>
              <a:gd name="connsiteY11" fmla="*/ 6320333 h 6320333"/>
              <a:gd name="connsiteX12" fmla="*/ 1306021 w 5681204"/>
              <a:gd name="connsiteY12" fmla="*/ 6320333 h 6320333"/>
              <a:gd name="connsiteX13" fmla="*/ 1067639 w 5681204"/>
              <a:gd name="connsiteY13" fmla="*/ 6233085 h 6320333"/>
              <a:gd name="connsiteX14" fmla="*/ 100311 w 5681204"/>
              <a:gd name="connsiteY14" fmla="*/ 5580893 h 6320333"/>
              <a:gd name="connsiteX15" fmla="*/ 0 w 5681204"/>
              <a:gd name="connsiteY15" fmla="*/ 5470524 h 6320333"/>
              <a:gd name="connsiteX16" fmla="*/ 0 w 5681204"/>
              <a:gd name="connsiteY16" fmla="*/ 1387476 h 6320333"/>
              <a:gd name="connsiteX17" fmla="*/ 100311 w 5681204"/>
              <a:gd name="connsiteY17" fmla="*/ 1277106 h 6320333"/>
              <a:gd name="connsiteX18" fmla="*/ 2252205 w 5681204"/>
              <a:gd name="connsiteY18" fmla="*/ 385763 h 6320333"/>
              <a:gd name="connsiteX19" fmla="*/ 2252205 w 5681204"/>
              <a:gd name="connsiteY19" fmla="*/ 0 h 6320333"/>
              <a:gd name="connsiteX20" fmla="*/ 5681204 w 5681204"/>
              <a:gd name="connsiteY20" fmla="*/ 3429000 h 6320333"/>
              <a:gd name="connsiteX21" fmla="*/ 4169391 w 5681204"/>
              <a:gd name="connsiteY21" fmla="*/ 6272380 h 6320333"/>
              <a:gd name="connsiteX22" fmla="*/ 4090458 w 5681204"/>
              <a:gd name="connsiteY22" fmla="*/ 6320333 h 6320333"/>
              <a:gd name="connsiteX23" fmla="*/ 3447569 w 5681204"/>
              <a:gd name="connsiteY23" fmla="*/ 6320333 h 6320333"/>
              <a:gd name="connsiteX24" fmla="*/ 3470138 w 5681204"/>
              <a:gd name="connsiteY24" fmla="*/ 6312073 h 6320333"/>
              <a:gd name="connsiteX25" fmla="*/ 5381167 w 5681204"/>
              <a:gd name="connsiteY25" fmla="*/ 3429000 h 6320333"/>
              <a:gd name="connsiteX26" fmla="*/ 2252205 w 5681204"/>
              <a:gd name="connsiteY26" fmla="*/ 300038 h 6320333"/>
              <a:gd name="connsiteX27" fmla="*/ 39695 w 5681204"/>
              <a:gd name="connsiteY27" fmla="*/ 1216490 h 6320333"/>
              <a:gd name="connsiteX28" fmla="*/ 0 w 5681204"/>
              <a:gd name="connsiteY28" fmla="*/ 1260165 h 6320333"/>
              <a:gd name="connsiteX29" fmla="*/ 0 w 5681204"/>
              <a:gd name="connsiteY29" fmla="*/ 847584 h 6320333"/>
              <a:gd name="connsiteX30" fmla="*/ 71042 w 5681204"/>
              <a:gd name="connsiteY30" fmla="*/ 783017 h 6320333"/>
              <a:gd name="connsiteX31" fmla="*/ 2252205 w 5681204"/>
              <a:gd name="connsiteY31" fmla="*/ 0 h 6320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681204" h="6320333">
                <a:moveTo>
                  <a:pt x="0" y="5597835"/>
                </a:moveTo>
                <a:lnTo>
                  <a:pt x="39695" y="5641510"/>
                </a:lnTo>
                <a:cubicBezTo>
                  <a:pt x="322810" y="5924626"/>
                  <a:pt x="659928" y="6153739"/>
                  <a:pt x="1034272" y="6312073"/>
                </a:cubicBezTo>
                <a:lnTo>
                  <a:pt x="1056841" y="6320333"/>
                </a:lnTo>
                <a:lnTo>
                  <a:pt x="413612" y="6320333"/>
                </a:lnTo>
                <a:lnTo>
                  <a:pt x="300961" y="6249073"/>
                </a:lnTo>
                <a:cubicBezTo>
                  <a:pt x="221838" y="6194223"/>
                  <a:pt x="145134" y="6136129"/>
                  <a:pt x="71042" y="6074983"/>
                </a:cubicBezTo>
                <a:lnTo>
                  <a:pt x="0" y="6010415"/>
                </a:lnTo>
                <a:close/>
                <a:moveTo>
                  <a:pt x="2252205" y="385763"/>
                </a:moveTo>
                <a:cubicBezTo>
                  <a:pt x="3932939" y="385763"/>
                  <a:pt x="5295442" y="1748266"/>
                  <a:pt x="5295442" y="3429000"/>
                </a:cubicBezTo>
                <a:cubicBezTo>
                  <a:pt x="5295442" y="4689551"/>
                  <a:pt x="4529034" y="5771096"/>
                  <a:pt x="3436771" y="6233085"/>
                </a:cubicBezTo>
                <a:lnTo>
                  <a:pt x="3198390" y="6320333"/>
                </a:lnTo>
                <a:lnTo>
                  <a:pt x="1306021" y="6320333"/>
                </a:lnTo>
                <a:lnTo>
                  <a:pt x="1067639" y="6233085"/>
                </a:lnTo>
                <a:cubicBezTo>
                  <a:pt x="703552" y="6079088"/>
                  <a:pt x="375670" y="5856252"/>
                  <a:pt x="100311" y="5580893"/>
                </a:cubicBezTo>
                <a:lnTo>
                  <a:pt x="0" y="5470524"/>
                </a:lnTo>
                <a:lnTo>
                  <a:pt x="0" y="1387476"/>
                </a:lnTo>
                <a:lnTo>
                  <a:pt x="100311" y="1277106"/>
                </a:lnTo>
                <a:cubicBezTo>
                  <a:pt x="651028" y="726388"/>
                  <a:pt x="1411838" y="385763"/>
                  <a:pt x="2252205" y="385763"/>
                </a:cubicBezTo>
                <a:close/>
                <a:moveTo>
                  <a:pt x="2252205" y="0"/>
                </a:moveTo>
                <a:cubicBezTo>
                  <a:pt x="4145989" y="0"/>
                  <a:pt x="5681204" y="1535215"/>
                  <a:pt x="5681204" y="3429000"/>
                </a:cubicBezTo>
                <a:cubicBezTo>
                  <a:pt x="5681204" y="4612615"/>
                  <a:pt x="5081511" y="5656164"/>
                  <a:pt x="4169391" y="6272380"/>
                </a:cubicBezTo>
                <a:lnTo>
                  <a:pt x="4090458" y="6320333"/>
                </a:lnTo>
                <a:lnTo>
                  <a:pt x="3447569" y="6320333"/>
                </a:lnTo>
                <a:lnTo>
                  <a:pt x="3470138" y="6312073"/>
                </a:lnTo>
                <a:cubicBezTo>
                  <a:pt x="4593170" y="5837070"/>
                  <a:pt x="5381167" y="4725058"/>
                  <a:pt x="5381167" y="3429000"/>
                </a:cubicBezTo>
                <a:cubicBezTo>
                  <a:pt x="5381167" y="1700922"/>
                  <a:pt x="3980282" y="300038"/>
                  <a:pt x="2252205" y="300038"/>
                </a:cubicBezTo>
                <a:cubicBezTo>
                  <a:pt x="1388166" y="300038"/>
                  <a:pt x="605925" y="650259"/>
                  <a:pt x="39695" y="1216490"/>
                </a:cubicBezTo>
                <a:lnTo>
                  <a:pt x="0" y="1260165"/>
                </a:lnTo>
                <a:lnTo>
                  <a:pt x="0" y="847584"/>
                </a:lnTo>
                <a:lnTo>
                  <a:pt x="71042" y="783017"/>
                </a:lnTo>
                <a:cubicBezTo>
                  <a:pt x="663776" y="293850"/>
                  <a:pt x="1423674" y="0"/>
                  <a:pt x="2252205" y="0"/>
                </a:cubicBezTo>
                <a:close/>
              </a:path>
            </a:pathLst>
          </a:custGeom>
          <a:noFill/>
          <a:extLst>
            <a:ext uri="{909E8E84-426E-40DD-AFC4-6F175D3DCCD1}">
              <a14:hiddenFill xmlns:a14="http://schemas.microsoft.com/office/drawing/2010/main">
                <a:solidFill>
                  <a:srgbClr val="FFFFFF"/>
                </a:solidFill>
              </a14:hiddenFill>
            </a:ext>
          </a:extLst>
        </p:spPr>
      </p:pic>
      <p:sp>
        <p:nvSpPr>
          <p:cNvPr id="77" name="Freeform: Shape 76">
            <a:extLst>
              <a:ext uri="{FF2B5EF4-FFF2-40B4-BE49-F238E27FC236}">
                <a16:creationId xmlns:a16="http://schemas.microsoft.com/office/drawing/2014/main" id="{A4D0672D-43C7-420C-A186-48122D7CD5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7667"/>
            <a:ext cx="5681204" cy="6320333"/>
          </a:xfrm>
          <a:custGeom>
            <a:avLst/>
            <a:gdLst>
              <a:gd name="connsiteX0" fmla="*/ 0 w 5681204"/>
              <a:gd name="connsiteY0" fmla="*/ 5597835 h 6320333"/>
              <a:gd name="connsiteX1" fmla="*/ 39695 w 5681204"/>
              <a:gd name="connsiteY1" fmla="*/ 5641510 h 6320333"/>
              <a:gd name="connsiteX2" fmla="*/ 1034272 w 5681204"/>
              <a:gd name="connsiteY2" fmla="*/ 6312073 h 6320333"/>
              <a:gd name="connsiteX3" fmla="*/ 1056841 w 5681204"/>
              <a:gd name="connsiteY3" fmla="*/ 6320333 h 6320333"/>
              <a:gd name="connsiteX4" fmla="*/ 413612 w 5681204"/>
              <a:gd name="connsiteY4" fmla="*/ 6320333 h 6320333"/>
              <a:gd name="connsiteX5" fmla="*/ 300961 w 5681204"/>
              <a:gd name="connsiteY5" fmla="*/ 6249073 h 6320333"/>
              <a:gd name="connsiteX6" fmla="*/ 71042 w 5681204"/>
              <a:gd name="connsiteY6" fmla="*/ 6074983 h 6320333"/>
              <a:gd name="connsiteX7" fmla="*/ 0 w 5681204"/>
              <a:gd name="connsiteY7" fmla="*/ 6010415 h 6320333"/>
              <a:gd name="connsiteX8" fmla="*/ 2252205 w 5681204"/>
              <a:gd name="connsiteY8" fmla="*/ 385763 h 6320333"/>
              <a:gd name="connsiteX9" fmla="*/ 5295442 w 5681204"/>
              <a:gd name="connsiteY9" fmla="*/ 3429000 h 6320333"/>
              <a:gd name="connsiteX10" fmla="*/ 3436771 w 5681204"/>
              <a:gd name="connsiteY10" fmla="*/ 6233085 h 6320333"/>
              <a:gd name="connsiteX11" fmla="*/ 3198390 w 5681204"/>
              <a:gd name="connsiteY11" fmla="*/ 6320333 h 6320333"/>
              <a:gd name="connsiteX12" fmla="*/ 1306021 w 5681204"/>
              <a:gd name="connsiteY12" fmla="*/ 6320333 h 6320333"/>
              <a:gd name="connsiteX13" fmla="*/ 1067639 w 5681204"/>
              <a:gd name="connsiteY13" fmla="*/ 6233085 h 6320333"/>
              <a:gd name="connsiteX14" fmla="*/ 100311 w 5681204"/>
              <a:gd name="connsiteY14" fmla="*/ 5580893 h 6320333"/>
              <a:gd name="connsiteX15" fmla="*/ 0 w 5681204"/>
              <a:gd name="connsiteY15" fmla="*/ 5470524 h 6320333"/>
              <a:gd name="connsiteX16" fmla="*/ 0 w 5681204"/>
              <a:gd name="connsiteY16" fmla="*/ 1387476 h 6320333"/>
              <a:gd name="connsiteX17" fmla="*/ 100311 w 5681204"/>
              <a:gd name="connsiteY17" fmla="*/ 1277106 h 6320333"/>
              <a:gd name="connsiteX18" fmla="*/ 2252205 w 5681204"/>
              <a:gd name="connsiteY18" fmla="*/ 385763 h 6320333"/>
              <a:gd name="connsiteX19" fmla="*/ 2252205 w 5681204"/>
              <a:gd name="connsiteY19" fmla="*/ 0 h 6320333"/>
              <a:gd name="connsiteX20" fmla="*/ 5681204 w 5681204"/>
              <a:gd name="connsiteY20" fmla="*/ 3429000 h 6320333"/>
              <a:gd name="connsiteX21" fmla="*/ 4169391 w 5681204"/>
              <a:gd name="connsiteY21" fmla="*/ 6272380 h 6320333"/>
              <a:gd name="connsiteX22" fmla="*/ 4090458 w 5681204"/>
              <a:gd name="connsiteY22" fmla="*/ 6320333 h 6320333"/>
              <a:gd name="connsiteX23" fmla="*/ 3447569 w 5681204"/>
              <a:gd name="connsiteY23" fmla="*/ 6320333 h 6320333"/>
              <a:gd name="connsiteX24" fmla="*/ 3470138 w 5681204"/>
              <a:gd name="connsiteY24" fmla="*/ 6312073 h 6320333"/>
              <a:gd name="connsiteX25" fmla="*/ 5381167 w 5681204"/>
              <a:gd name="connsiteY25" fmla="*/ 3429000 h 6320333"/>
              <a:gd name="connsiteX26" fmla="*/ 2252205 w 5681204"/>
              <a:gd name="connsiteY26" fmla="*/ 300038 h 6320333"/>
              <a:gd name="connsiteX27" fmla="*/ 39695 w 5681204"/>
              <a:gd name="connsiteY27" fmla="*/ 1216490 h 6320333"/>
              <a:gd name="connsiteX28" fmla="*/ 0 w 5681204"/>
              <a:gd name="connsiteY28" fmla="*/ 1260165 h 6320333"/>
              <a:gd name="connsiteX29" fmla="*/ 0 w 5681204"/>
              <a:gd name="connsiteY29" fmla="*/ 847584 h 6320333"/>
              <a:gd name="connsiteX30" fmla="*/ 71042 w 5681204"/>
              <a:gd name="connsiteY30" fmla="*/ 783017 h 6320333"/>
              <a:gd name="connsiteX31" fmla="*/ 2252205 w 5681204"/>
              <a:gd name="connsiteY31" fmla="*/ 0 h 6320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681204" h="6320333">
                <a:moveTo>
                  <a:pt x="0" y="5597835"/>
                </a:moveTo>
                <a:lnTo>
                  <a:pt x="39695" y="5641510"/>
                </a:lnTo>
                <a:cubicBezTo>
                  <a:pt x="322810" y="5924626"/>
                  <a:pt x="659928" y="6153739"/>
                  <a:pt x="1034272" y="6312073"/>
                </a:cubicBezTo>
                <a:lnTo>
                  <a:pt x="1056841" y="6320333"/>
                </a:lnTo>
                <a:lnTo>
                  <a:pt x="413612" y="6320333"/>
                </a:lnTo>
                <a:lnTo>
                  <a:pt x="300961" y="6249073"/>
                </a:lnTo>
                <a:cubicBezTo>
                  <a:pt x="221838" y="6194223"/>
                  <a:pt x="145134" y="6136129"/>
                  <a:pt x="71042" y="6074983"/>
                </a:cubicBezTo>
                <a:lnTo>
                  <a:pt x="0" y="6010415"/>
                </a:lnTo>
                <a:close/>
                <a:moveTo>
                  <a:pt x="2252205" y="385763"/>
                </a:moveTo>
                <a:cubicBezTo>
                  <a:pt x="3932939" y="385763"/>
                  <a:pt x="5295442" y="1748266"/>
                  <a:pt x="5295442" y="3429000"/>
                </a:cubicBezTo>
                <a:cubicBezTo>
                  <a:pt x="5295442" y="4689551"/>
                  <a:pt x="4529034" y="5771096"/>
                  <a:pt x="3436771" y="6233085"/>
                </a:cubicBezTo>
                <a:lnTo>
                  <a:pt x="3198390" y="6320333"/>
                </a:lnTo>
                <a:lnTo>
                  <a:pt x="1306021" y="6320333"/>
                </a:lnTo>
                <a:lnTo>
                  <a:pt x="1067639" y="6233085"/>
                </a:lnTo>
                <a:cubicBezTo>
                  <a:pt x="703552" y="6079088"/>
                  <a:pt x="375670" y="5856252"/>
                  <a:pt x="100311" y="5580893"/>
                </a:cubicBezTo>
                <a:lnTo>
                  <a:pt x="0" y="5470524"/>
                </a:lnTo>
                <a:lnTo>
                  <a:pt x="0" y="1387476"/>
                </a:lnTo>
                <a:lnTo>
                  <a:pt x="100311" y="1277106"/>
                </a:lnTo>
                <a:cubicBezTo>
                  <a:pt x="651028" y="726388"/>
                  <a:pt x="1411838" y="385763"/>
                  <a:pt x="2252205" y="385763"/>
                </a:cubicBezTo>
                <a:close/>
                <a:moveTo>
                  <a:pt x="2252205" y="0"/>
                </a:moveTo>
                <a:cubicBezTo>
                  <a:pt x="4145989" y="0"/>
                  <a:pt x="5681204" y="1535215"/>
                  <a:pt x="5681204" y="3429000"/>
                </a:cubicBezTo>
                <a:cubicBezTo>
                  <a:pt x="5681204" y="4612615"/>
                  <a:pt x="5081511" y="5656164"/>
                  <a:pt x="4169391" y="6272380"/>
                </a:cubicBezTo>
                <a:lnTo>
                  <a:pt x="4090458" y="6320333"/>
                </a:lnTo>
                <a:lnTo>
                  <a:pt x="3447569" y="6320333"/>
                </a:lnTo>
                <a:lnTo>
                  <a:pt x="3470138" y="6312073"/>
                </a:lnTo>
                <a:cubicBezTo>
                  <a:pt x="4593170" y="5837070"/>
                  <a:pt x="5381167" y="4725058"/>
                  <a:pt x="5381167" y="3429000"/>
                </a:cubicBezTo>
                <a:cubicBezTo>
                  <a:pt x="5381167" y="1700922"/>
                  <a:pt x="3980282" y="300038"/>
                  <a:pt x="2252205" y="300038"/>
                </a:cubicBezTo>
                <a:cubicBezTo>
                  <a:pt x="1388166" y="300038"/>
                  <a:pt x="605925" y="650259"/>
                  <a:pt x="39695" y="1216490"/>
                </a:cubicBezTo>
                <a:lnTo>
                  <a:pt x="0" y="1260165"/>
                </a:lnTo>
                <a:lnTo>
                  <a:pt x="0" y="847584"/>
                </a:lnTo>
                <a:lnTo>
                  <a:pt x="71042" y="783017"/>
                </a:lnTo>
                <a:cubicBezTo>
                  <a:pt x="663776" y="293850"/>
                  <a:pt x="1423674" y="0"/>
                  <a:pt x="2252205" y="0"/>
                </a:cubicBezTo>
                <a:close/>
              </a:path>
            </a:pathLst>
          </a:custGeom>
          <a:blipFill dpi="0" rotWithShape="1">
            <a:blip r:embed="rId3">
              <a:alphaModFix amt="30000"/>
              <a:duotone>
                <a:prstClr val="black"/>
                <a:schemeClr val="accent1">
                  <a:tint val="45000"/>
                  <a:satMod val="400000"/>
                </a:schemeClr>
              </a:duotone>
              <a:extLst>
                <a:ext uri="{BEBA8EAE-BF5A-486C-A8C5-ECC9F3942E4B}">
                  <a14:imgProps xmlns:a14="http://schemas.microsoft.com/office/drawing/2010/main">
                    <a14:imgLayer r:embed="rId4">
                      <a14:imgEffect>
                        <a14:sharpenSoften amount="61000"/>
                      </a14:imgEffect>
                      <a14:imgEffect>
                        <a14:brightnessContrast bright="-25000" contrast="20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Rockwell" panose="02060603020205020403"/>
              <a:ea typeface="+mn-ea"/>
              <a:cs typeface="+mn-cs"/>
            </a:endParaRPr>
          </a:p>
        </p:txBody>
      </p:sp>
      <p:grpSp>
        <p:nvGrpSpPr>
          <p:cNvPr id="79" name="Group 78">
            <a:extLst>
              <a:ext uri="{FF2B5EF4-FFF2-40B4-BE49-F238E27FC236}">
                <a16:creationId xmlns:a16="http://schemas.microsoft.com/office/drawing/2014/main" id="{D96E3E53-A85C-4F1C-8D49-274B2858420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80" name="Oval 79">
              <a:extLst>
                <a:ext uri="{FF2B5EF4-FFF2-40B4-BE49-F238E27FC236}">
                  <a16:creationId xmlns:a16="http://schemas.microsoft.com/office/drawing/2014/main" id="{9B18F255-8818-4B29-BE51-E6C53C9AA0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6">
                <a:duotone>
                  <a:schemeClr val="accent1">
                    <a:shade val="45000"/>
                    <a:satMod val="135000"/>
                  </a:schemeClr>
                  <a:prstClr val="white"/>
                </a:duotone>
                <a:extLst>
                  <a:ext uri="{BEBA8EAE-BF5A-486C-A8C5-ECC9F3942E4B}">
                    <a14:imgProps xmlns:a14="http://schemas.microsoft.com/office/drawing/2010/main">
                      <a14:imgLayer r:embed="rId7">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81" name="Oval 80">
              <a:extLst>
                <a:ext uri="{FF2B5EF4-FFF2-40B4-BE49-F238E27FC236}">
                  <a16:creationId xmlns:a16="http://schemas.microsoft.com/office/drawing/2014/main" id="{9B9FAC86-F2AD-430F-A01E-366FAC8ABB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sp>
      </p:grpSp>
    </p:spTree>
    <p:extLst>
      <p:ext uri="{BB962C8B-B14F-4D97-AF65-F5344CB8AC3E}">
        <p14:creationId xmlns:p14="http://schemas.microsoft.com/office/powerpoint/2010/main" val="1548456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 name="Rectangle 40">
            <a:extLst>
              <a:ext uri="{FF2B5EF4-FFF2-40B4-BE49-F238E27FC236}">
                <a16:creationId xmlns:a16="http://schemas.microsoft.com/office/drawing/2014/main" id="{F79FF99C-BAA9-404F-9C96-6DD456B4F7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2">
            <a:extLst>
              <a:ext uri="{FF2B5EF4-FFF2-40B4-BE49-F238E27FC236}">
                <a16:creationId xmlns:a16="http://schemas.microsoft.com/office/drawing/2014/main" id="{49C44AFD-C72D-4D9C-84C6-73E615CED8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blipFill dpi="0" rotWithShape="1">
            <a:blip r:embed="rId2">
              <a:alphaModFix amt="30000"/>
              <a:duotone>
                <a:prstClr val="black"/>
                <a:schemeClr val="accent1">
                  <a:tint val="45000"/>
                  <a:satMod val="400000"/>
                </a:schemeClr>
              </a:duotone>
              <a:extLst>
                <a:ext uri="{BEBA8EAE-BF5A-486C-A8C5-ECC9F3942E4B}">
                  <a14:imgProps xmlns:a14="http://schemas.microsoft.com/office/drawing/2010/main">
                    <a14:imgLayer r:embed="rId3">
                      <a14:imgEffect>
                        <a14:sharpenSoften amount="61000"/>
                      </a14:imgEffect>
                      <a14:imgEffect>
                        <a14:brightnessContrast bright="-25000" contrast="20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Nadpis 1">
            <a:extLst>
              <a:ext uri="{FF2B5EF4-FFF2-40B4-BE49-F238E27FC236}">
                <a16:creationId xmlns:a16="http://schemas.microsoft.com/office/drawing/2014/main" id="{990C162A-FBDA-4961-916A-C30067794FEA}"/>
              </a:ext>
            </a:extLst>
          </p:cNvPr>
          <p:cNvSpPr>
            <a:spLocks noGrp="1"/>
          </p:cNvSpPr>
          <p:nvPr>
            <p:ph type="title"/>
          </p:nvPr>
        </p:nvSpPr>
        <p:spPr>
          <a:xfrm>
            <a:off x="1069848" y="484632"/>
            <a:ext cx="10058400" cy="1609344"/>
          </a:xfrm>
        </p:spPr>
        <p:txBody>
          <a:bodyPr anchor="ctr">
            <a:normAutofit/>
          </a:bodyPr>
          <a:lstStyle/>
          <a:p>
            <a:r>
              <a:rPr lang="sk-SK">
                <a:solidFill>
                  <a:schemeClr val="tx1"/>
                </a:solidFill>
              </a:rPr>
              <a:t>Vlastnosti výbušnín</a:t>
            </a:r>
          </a:p>
        </p:txBody>
      </p:sp>
      <p:grpSp>
        <p:nvGrpSpPr>
          <p:cNvPr id="45" name="Group 44">
            <a:extLst>
              <a:ext uri="{FF2B5EF4-FFF2-40B4-BE49-F238E27FC236}">
                <a16:creationId xmlns:a16="http://schemas.microsoft.com/office/drawing/2014/main" id="{1D25B14F-36E0-41E8-956F-CABEF1ADD65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46" name="Oval 45">
              <a:extLst>
                <a:ext uri="{FF2B5EF4-FFF2-40B4-BE49-F238E27FC236}">
                  <a16:creationId xmlns:a16="http://schemas.microsoft.com/office/drawing/2014/main" id="{4AFB9EA5-DE4D-4E6B-A302-F55174E4B1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47" name="Oval 46">
              <a:extLst>
                <a:ext uri="{FF2B5EF4-FFF2-40B4-BE49-F238E27FC236}">
                  <a16:creationId xmlns:a16="http://schemas.microsoft.com/office/drawing/2014/main" id="{E44092F4-4D9B-4D0A-8832-C29E786F8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graphicFrame>
        <p:nvGraphicFramePr>
          <p:cNvPr id="5" name="Zástupný objekt pre obsah 2">
            <a:extLst>
              <a:ext uri="{FF2B5EF4-FFF2-40B4-BE49-F238E27FC236}">
                <a16:creationId xmlns:a16="http://schemas.microsoft.com/office/drawing/2014/main" id="{867579F9-B66F-47D2-B160-9342CD29737E}"/>
              </a:ext>
            </a:extLst>
          </p:cNvPr>
          <p:cNvGraphicFramePr>
            <a:graphicFrameLocks noGrp="1"/>
          </p:cNvGraphicFramePr>
          <p:nvPr>
            <p:ph idx="1"/>
            <p:extLst>
              <p:ext uri="{D42A27DB-BD31-4B8C-83A1-F6EECF244321}">
                <p14:modId xmlns:p14="http://schemas.microsoft.com/office/powerpoint/2010/main" val="100806265"/>
              </p:ext>
            </p:extLst>
          </p:nvPr>
        </p:nvGraphicFramePr>
        <p:xfrm>
          <a:off x="1069848" y="2121408"/>
          <a:ext cx="10058400" cy="4050792"/>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673290154"/>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FCA88C2-C73C-4062-A097-8FBCE3090B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3981C21-E132-4402-B31B-D725C1CE77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604" y="653241"/>
            <a:ext cx="109087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A685C77-4E84-486A-9AE5-F3635BE98E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602" y="822324"/>
            <a:ext cx="5149596" cy="5228279"/>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Nadpis 1">
            <a:extLst>
              <a:ext uri="{FF2B5EF4-FFF2-40B4-BE49-F238E27FC236}">
                <a16:creationId xmlns:a16="http://schemas.microsoft.com/office/drawing/2014/main" id="{FAF7E3C9-C9B1-4710-A78E-5E2143D0905D}"/>
              </a:ext>
            </a:extLst>
          </p:cNvPr>
          <p:cNvSpPr>
            <a:spLocks noGrp="1"/>
          </p:cNvSpPr>
          <p:nvPr>
            <p:ph type="title"/>
          </p:nvPr>
        </p:nvSpPr>
        <p:spPr>
          <a:xfrm>
            <a:off x="1286934" y="1465790"/>
            <a:ext cx="3860798" cy="3941345"/>
          </a:xfrm>
        </p:spPr>
        <p:txBody>
          <a:bodyPr>
            <a:normAutofit/>
          </a:bodyPr>
          <a:lstStyle/>
          <a:p>
            <a:r>
              <a:rPr lang="sk-SK" sz="6000"/>
              <a:t>Druhy výbušnej premeny</a:t>
            </a:r>
          </a:p>
        </p:txBody>
      </p:sp>
      <p:sp>
        <p:nvSpPr>
          <p:cNvPr id="3" name="Zástupný objekt pre obsah 2">
            <a:extLst>
              <a:ext uri="{FF2B5EF4-FFF2-40B4-BE49-F238E27FC236}">
                <a16:creationId xmlns:a16="http://schemas.microsoft.com/office/drawing/2014/main" id="{79CE8F41-EE17-4415-AD05-BB63643C846A}"/>
              </a:ext>
            </a:extLst>
          </p:cNvPr>
          <p:cNvSpPr>
            <a:spLocks noGrp="1"/>
          </p:cNvSpPr>
          <p:nvPr>
            <p:ph idx="1"/>
          </p:nvPr>
        </p:nvSpPr>
        <p:spPr>
          <a:xfrm>
            <a:off x="6400804" y="1164837"/>
            <a:ext cx="5132665" cy="4610829"/>
          </a:xfrm>
        </p:spPr>
        <p:txBody>
          <a:bodyPr anchor="ctr">
            <a:noAutofit/>
          </a:bodyPr>
          <a:lstStyle/>
          <a:p>
            <a:r>
              <a:rPr lang="sk-SK" sz="1400" dirty="0"/>
              <a:t>Charakteristický znak výbušnej premeny akejkoľvek výbušniny je jej vysoká rýchlosť</a:t>
            </a:r>
          </a:p>
          <a:p>
            <a:r>
              <a:rPr lang="sk-SK" sz="1400" dirty="0"/>
              <a:t>Podľa spôsobu prenosu energie medzi vrstvami výbušniny, charaktere priebehu tlaku a smere pohybu výbuchových splodín a rýchlosti šírenia výbušnej premeny rozlišujeme dva základné typy výbušnej premeny:</a:t>
            </a:r>
          </a:p>
          <a:p>
            <a:r>
              <a:rPr lang="sk-SK" sz="1400" dirty="0">
                <a:solidFill>
                  <a:srgbClr val="00B050"/>
                </a:solidFill>
              </a:rPr>
              <a:t>1, Explozívne horenie(</a:t>
            </a:r>
            <a:r>
              <a:rPr lang="sk-SK" sz="1400" dirty="0" err="1">
                <a:solidFill>
                  <a:srgbClr val="00B050"/>
                </a:solidFill>
              </a:rPr>
              <a:t>deflagrácia</a:t>
            </a:r>
            <a:r>
              <a:rPr lang="sk-SK" sz="1400" dirty="0">
                <a:solidFill>
                  <a:srgbClr val="00B050"/>
                </a:solidFill>
              </a:rPr>
              <a:t>)- </a:t>
            </a:r>
            <a:r>
              <a:rPr lang="sk-SK" sz="1400" dirty="0"/>
              <a:t>Pri explozívnom horení sa energia (teplo) uvoľnená v reakčnej zóne prenáša na ďalšiu vrstvu nevybuchnutej výbušniny radiáciou (žiarením) a vyvoláva v nej intenzívnu chemickú premenu.</a:t>
            </a:r>
          </a:p>
          <a:p>
            <a:r>
              <a:rPr lang="sk-SK" sz="1400" dirty="0">
                <a:solidFill>
                  <a:srgbClr val="00B050"/>
                </a:solidFill>
              </a:rPr>
              <a:t>2. Detonácia </a:t>
            </a:r>
            <a:r>
              <a:rPr lang="sk-SK" sz="1400" dirty="0"/>
              <a:t>- charakteristická tým, že rýchlosť výbušnej premeny je vyššia ako rýchlosť zvuku v plynných produktoch výbušnej premeny</a:t>
            </a:r>
          </a:p>
          <a:p>
            <a:r>
              <a:rPr lang="sk-SK" sz="1400" dirty="0"/>
              <a:t>Energia sa prenáša na ďalšie vrstvy nevybuchnutej výbušniny (rázovou) detonačnou vlnou</a:t>
            </a:r>
          </a:p>
        </p:txBody>
      </p:sp>
      <p:sp>
        <p:nvSpPr>
          <p:cNvPr id="14" name="Rectangle 13">
            <a:extLst>
              <a:ext uri="{FF2B5EF4-FFF2-40B4-BE49-F238E27FC236}">
                <a16:creationId xmlns:a16="http://schemas.microsoft.com/office/drawing/2014/main" id="{E55C1C3E-5158-47F3-8FD9-14B22C3E6E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604" y="6121662"/>
            <a:ext cx="109087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888508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2" name="Rectangle 191">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pic>
        <p:nvPicPr>
          <p:cNvPr id="2052" name="Picture 4" descr="VÃ½sledok vyhÄ¾adÃ¡vania obrÃ¡zkov pre dopyt traskavina azid olovnatÃ½">
            <a:extLst>
              <a:ext uri="{FF2B5EF4-FFF2-40B4-BE49-F238E27FC236}">
                <a16:creationId xmlns:a16="http://schemas.microsoft.com/office/drawing/2014/main" id="{053ABFB5-8178-4B13-81A9-E6D35E084A1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8741" b="5820"/>
          <a:stretch/>
        </p:blipFill>
        <p:spPr bwMode="auto">
          <a:xfrm>
            <a:off x="6256867" y="634790"/>
            <a:ext cx="4950629" cy="2801028"/>
          </a:xfrm>
          <a:prstGeom prst="rect">
            <a:avLst/>
          </a:prstGeom>
          <a:noFill/>
          <a:extLst>
            <a:ext uri="{909E8E84-426E-40DD-AFC4-6F175D3DCCD1}">
              <a14:hiddenFill xmlns:a14="http://schemas.microsoft.com/office/drawing/2010/main">
                <a:solidFill>
                  <a:srgbClr val="FFFFFF"/>
                </a:solidFill>
              </a14:hiddenFill>
            </a:ext>
          </a:extLst>
        </p:spPr>
      </p:pic>
      <p:sp>
        <p:nvSpPr>
          <p:cNvPr id="193" name="Rectangle 192">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3837459"/>
            <a:ext cx="10222992" cy="80683"/>
          </a:xfrm>
          <a:prstGeom prst="rect">
            <a:avLst/>
          </a:prstGeom>
          <a:blipFill dpi="0" rotWithShape="1">
            <a:blip r:embed="rId4">
              <a:alphaModFix amt="8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94" name="Rectangle 193">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3981573"/>
            <a:ext cx="10222992" cy="2078335"/>
          </a:xfrm>
          <a:prstGeom prst="rect">
            <a:avLst/>
          </a:prstGeom>
          <a:blipFill dpi="0" rotWithShape="1">
            <a:blip r:embed="rId4">
              <a:alphaModFix amt="9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Nadpis 1">
            <a:extLst>
              <a:ext uri="{FF2B5EF4-FFF2-40B4-BE49-F238E27FC236}">
                <a16:creationId xmlns:a16="http://schemas.microsoft.com/office/drawing/2014/main" id="{DE54F61C-524B-4438-BC32-ABAA657DE346}"/>
              </a:ext>
            </a:extLst>
          </p:cNvPr>
          <p:cNvSpPr>
            <a:spLocks noGrp="1"/>
          </p:cNvSpPr>
          <p:nvPr>
            <p:ph type="title"/>
          </p:nvPr>
        </p:nvSpPr>
        <p:spPr>
          <a:xfrm>
            <a:off x="1285456" y="4162031"/>
            <a:ext cx="4543683" cy="1767141"/>
          </a:xfrm>
        </p:spPr>
        <p:txBody>
          <a:bodyPr>
            <a:normAutofit/>
          </a:bodyPr>
          <a:lstStyle/>
          <a:p>
            <a:pPr algn="r"/>
            <a:r>
              <a:rPr lang="sk-SK"/>
              <a:t>Rozdelenie výbušnín</a:t>
            </a:r>
          </a:p>
        </p:txBody>
      </p:sp>
      <p:pic>
        <p:nvPicPr>
          <p:cNvPr id="2054" name="Picture 6" descr="VÃ½sledok vyhÄ¾adÃ¡vania obrÃ¡zkov pre dopyt explozivne horenie traskaviny">
            <a:extLst>
              <a:ext uri="{FF2B5EF4-FFF2-40B4-BE49-F238E27FC236}">
                <a16:creationId xmlns:a16="http://schemas.microsoft.com/office/drawing/2014/main" id="{F511BD48-594E-416E-88F0-1F4222FCA618}"/>
              </a:ext>
            </a:extLst>
          </p:cNvPr>
          <p:cNvPicPr>
            <a:picLocks noChangeAspect="1" noChangeArrowheads="1"/>
          </p:cNvPicPr>
          <p:nvPr/>
        </p:nvPicPr>
        <p:blipFill>
          <a:blip r:embed="rId6">
            <a:extLst>
              <a:ext uri="{28A0092B-C50C-407E-A947-70E740481C1C}">
                <a14:useLocalDpi xmlns:a14="http://schemas.microsoft.com/office/drawing/2010/main" val="0"/>
              </a:ext>
            </a:extLst>
          </a:blip>
          <a:stretch>
            <a:fillRect/>
          </a:stretch>
        </p:blipFill>
        <p:spPr bwMode="auto">
          <a:xfrm>
            <a:off x="1419711" y="505223"/>
            <a:ext cx="4080213" cy="3060160"/>
          </a:xfrm>
          <a:prstGeom prst="rect">
            <a:avLst/>
          </a:prstGeom>
          <a:noFill/>
          <a:extLst>
            <a:ext uri="{909E8E84-426E-40DD-AFC4-6F175D3DCCD1}">
              <a14:hiddenFill xmlns:a14="http://schemas.microsoft.com/office/drawing/2010/main">
                <a:solidFill>
                  <a:srgbClr val="FFFFFF"/>
                </a:solidFill>
              </a14:hiddenFill>
            </a:ext>
          </a:extLst>
        </p:spPr>
      </p:pic>
      <p:sp>
        <p:nvSpPr>
          <p:cNvPr id="3" name="Zástupný objekt pre obsah 2">
            <a:extLst>
              <a:ext uri="{FF2B5EF4-FFF2-40B4-BE49-F238E27FC236}">
                <a16:creationId xmlns:a16="http://schemas.microsoft.com/office/drawing/2014/main" id="{4406E915-2EAA-4F9F-B70B-306347E76B11}"/>
              </a:ext>
            </a:extLst>
          </p:cNvPr>
          <p:cNvSpPr>
            <a:spLocks noGrp="1"/>
          </p:cNvSpPr>
          <p:nvPr>
            <p:ph idx="1"/>
          </p:nvPr>
        </p:nvSpPr>
        <p:spPr>
          <a:xfrm>
            <a:off x="6217920" y="3918142"/>
            <a:ext cx="4699221" cy="2141766"/>
          </a:xfrm>
        </p:spPr>
        <p:txBody>
          <a:bodyPr anchor="ctr">
            <a:normAutofit/>
          </a:bodyPr>
          <a:lstStyle/>
          <a:p>
            <a:r>
              <a:rPr lang="sk-SK" sz="1600" b="1" dirty="0">
                <a:solidFill>
                  <a:srgbClr val="00B050"/>
                </a:solidFill>
              </a:rPr>
              <a:t>Traskaviny</a:t>
            </a:r>
          </a:p>
          <a:p>
            <a:r>
              <a:rPr lang="sk-SK" sz="1100" b="1" dirty="0"/>
              <a:t> </a:t>
            </a:r>
            <a:r>
              <a:rPr lang="sk-SK" sz="1400" b="1" dirty="0"/>
              <a:t>ľahko </a:t>
            </a:r>
            <a:r>
              <a:rPr lang="sk-SK" sz="1400" b="1" dirty="0" err="1"/>
              <a:t>vznietiteľné</a:t>
            </a:r>
            <a:r>
              <a:rPr lang="sk-SK" sz="1400" b="1" dirty="0"/>
              <a:t> výbušniny</a:t>
            </a:r>
          </a:p>
          <a:p>
            <a:r>
              <a:rPr lang="sk-SK" sz="1400" b="1" dirty="0"/>
              <a:t>slúžia k iniciácii trhavín alebo strelivín</a:t>
            </a:r>
          </a:p>
          <a:p>
            <a:r>
              <a:rPr lang="pl-PL" sz="1400" b="1" dirty="0"/>
              <a:t> rýchlym prechodom z explozívneho horenia do detonácie</a:t>
            </a:r>
          </a:p>
          <a:p>
            <a:r>
              <a:rPr lang="sk-SK" sz="1400" b="1" dirty="0"/>
              <a:t>typy traskavín –</a:t>
            </a:r>
            <a:r>
              <a:rPr lang="sk-SK" sz="1400" b="1" dirty="0" err="1"/>
              <a:t>traskavinová</a:t>
            </a:r>
            <a:r>
              <a:rPr lang="sk-SK" sz="1400" b="1" dirty="0"/>
              <a:t> ortuť, </a:t>
            </a:r>
            <a:r>
              <a:rPr lang="sk-SK" sz="1400" b="1" dirty="0" err="1"/>
              <a:t>trinitroresorcinát</a:t>
            </a:r>
            <a:r>
              <a:rPr lang="sk-SK" sz="1400" b="1" dirty="0"/>
              <a:t> olovnatý(TNRO), </a:t>
            </a:r>
            <a:r>
              <a:rPr lang="sk-SK" sz="1400" b="1" dirty="0" err="1"/>
              <a:t>azid</a:t>
            </a:r>
            <a:r>
              <a:rPr lang="sk-SK" sz="1400" b="1" dirty="0"/>
              <a:t> olovnatý</a:t>
            </a:r>
            <a:endParaRPr lang="sk-SK" sz="1100" dirty="0"/>
          </a:p>
        </p:txBody>
      </p:sp>
      <p:sp>
        <p:nvSpPr>
          <p:cNvPr id="195" name="Rectangle 194">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128670"/>
            <a:ext cx="10222992" cy="80683"/>
          </a:xfrm>
          <a:prstGeom prst="rect">
            <a:avLst/>
          </a:prstGeom>
          <a:blipFill dpi="0" rotWithShape="1">
            <a:blip r:embed="rId4">
              <a:alphaModFix amt="8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96" name="Oval 195">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7">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97" name="Oval 196">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14459287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2A0E4E09-FC02-4ADC-951A-3FFA90B6FE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Nadpis 1">
            <a:extLst>
              <a:ext uri="{FF2B5EF4-FFF2-40B4-BE49-F238E27FC236}">
                <a16:creationId xmlns:a16="http://schemas.microsoft.com/office/drawing/2014/main" id="{8D4B75EB-F3E6-45CD-AB3A-457440204AFF}"/>
              </a:ext>
            </a:extLst>
          </p:cNvPr>
          <p:cNvSpPr>
            <a:spLocks noGrp="1"/>
          </p:cNvSpPr>
          <p:nvPr>
            <p:ph type="title"/>
          </p:nvPr>
        </p:nvSpPr>
        <p:spPr>
          <a:xfrm>
            <a:off x="6550924" y="326771"/>
            <a:ext cx="4920019" cy="2021553"/>
          </a:xfrm>
        </p:spPr>
        <p:txBody>
          <a:bodyPr>
            <a:normAutofit/>
          </a:bodyPr>
          <a:lstStyle/>
          <a:p>
            <a:r>
              <a:rPr lang="sk-SK" dirty="0">
                <a:solidFill>
                  <a:schemeClr val="tx1"/>
                </a:solidFill>
              </a:rPr>
              <a:t>Trhaviny</a:t>
            </a:r>
          </a:p>
        </p:txBody>
      </p:sp>
      <p:sp>
        <p:nvSpPr>
          <p:cNvPr id="73" name="Freeform: Shape 72">
            <a:extLst>
              <a:ext uri="{FF2B5EF4-FFF2-40B4-BE49-F238E27FC236}">
                <a16:creationId xmlns:a16="http://schemas.microsoft.com/office/drawing/2014/main" id="{9453FF84-60C1-4EA8-B49B-1B8C2D0C5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5859484" cy="6857997"/>
          </a:xfrm>
          <a:custGeom>
            <a:avLst/>
            <a:gdLst>
              <a:gd name="connsiteX0" fmla="*/ 3198825 w 5859484"/>
              <a:gd name="connsiteY0" fmla="*/ 0 h 6857997"/>
              <a:gd name="connsiteX1" fmla="*/ 3962351 w 5859484"/>
              <a:gd name="connsiteY1" fmla="*/ 0 h 6857997"/>
              <a:gd name="connsiteX2" fmla="*/ 4129776 w 5859484"/>
              <a:gd name="connsiteY2" fmla="*/ 128761 h 6857997"/>
              <a:gd name="connsiteX3" fmla="*/ 5859484 w 5859484"/>
              <a:gd name="connsiteY3" fmla="*/ 3718209 h 6857997"/>
              <a:gd name="connsiteX4" fmla="*/ 4624700 w 5859484"/>
              <a:gd name="connsiteY4" fmla="*/ 6845880 h 6857997"/>
              <a:gd name="connsiteX5" fmla="*/ 4612896 w 5859484"/>
              <a:gd name="connsiteY5" fmla="*/ 6857997 h 6857997"/>
              <a:gd name="connsiteX6" fmla="*/ 4017658 w 5859484"/>
              <a:gd name="connsiteY6" fmla="*/ 6857997 h 6857997"/>
              <a:gd name="connsiteX7" fmla="*/ 4173230 w 5859484"/>
              <a:gd name="connsiteY7" fmla="*/ 6719623 h 6857997"/>
              <a:gd name="connsiteX8" fmla="*/ 5443583 w 5859484"/>
              <a:gd name="connsiteY8" fmla="*/ 3718209 h 6857997"/>
              <a:gd name="connsiteX9" fmla="*/ 3355352 w 5859484"/>
              <a:gd name="connsiteY9" fmla="*/ 88079 h 6857997"/>
              <a:gd name="connsiteX10" fmla="*/ 0 w 5859484"/>
              <a:gd name="connsiteY10" fmla="*/ 0 h 6857997"/>
              <a:gd name="connsiteX11" fmla="*/ 2941255 w 5859484"/>
              <a:gd name="connsiteY11" fmla="*/ 0 h 6857997"/>
              <a:gd name="connsiteX12" fmla="*/ 3117080 w 5859484"/>
              <a:gd name="connsiteY12" fmla="*/ 88129 h 6857997"/>
              <a:gd name="connsiteX13" fmla="*/ 5324754 w 5859484"/>
              <a:gd name="connsiteY13" fmla="*/ 3718209 h 6857997"/>
              <a:gd name="connsiteX14" fmla="*/ 4089206 w 5859484"/>
              <a:gd name="connsiteY14" fmla="*/ 6637392 h 6857997"/>
              <a:gd name="connsiteX15" fmla="*/ 3841183 w 5859484"/>
              <a:gd name="connsiteY15" fmla="*/ 6857997 h 6857997"/>
              <a:gd name="connsiteX16" fmla="*/ 0 w 5859484"/>
              <a:gd name="connsiteY16" fmla="*/ 6857997 h 6857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859484" h="6857997">
                <a:moveTo>
                  <a:pt x="3198825" y="0"/>
                </a:moveTo>
                <a:lnTo>
                  <a:pt x="3962351" y="0"/>
                </a:lnTo>
                <a:lnTo>
                  <a:pt x="4129776" y="128761"/>
                </a:lnTo>
                <a:cubicBezTo>
                  <a:pt x="5186152" y="981944"/>
                  <a:pt x="5859484" y="2273123"/>
                  <a:pt x="5859484" y="3718209"/>
                </a:cubicBezTo>
                <a:cubicBezTo>
                  <a:pt x="5859484" y="4922447"/>
                  <a:pt x="5391893" y="6019805"/>
                  <a:pt x="4624700" y="6845880"/>
                </a:cubicBezTo>
                <a:lnTo>
                  <a:pt x="4612896" y="6857997"/>
                </a:lnTo>
                <a:lnTo>
                  <a:pt x="4017658" y="6857997"/>
                </a:lnTo>
                <a:lnTo>
                  <a:pt x="4173230" y="6719623"/>
                </a:lnTo>
                <a:cubicBezTo>
                  <a:pt x="4958119" y="5951494"/>
                  <a:pt x="5443583" y="4890334"/>
                  <a:pt x="5443583" y="3718209"/>
                </a:cubicBezTo>
                <a:cubicBezTo>
                  <a:pt x="5443583" y="2179795"/>
                  <a:pt x="4607295" y="832535"/>
                  <a:pt x="3355352" y="88079"/>
                </a:cubicBezTo>
                <a:close/>
                <a:moveTo>
                  <a:pt x="0" y="0"/>
                </a:moveTo>
                <a:lnTo>
                  <a:pt x="2941255" y="0"/>
                </a:lnTo>
                <a:lnTo>
                  <a:pt x="3117080" y="88129"/>
                </a:lnTo>
                <a:cubicBezTo>
                  <a:pt x="4432070" y="787221"/>
                  <a:pt x="5324754" y="2150692"/>
                  <a:pt x="5324754" y="3718209"/>
                </a:cubicBezTo>
                <a:cubicBezTo>
                  <a:pt x="5324754" y="4858221"/>
                  <a:pt x="4852591" y="5890308"/>
                  <a:pt x="4089206" y="6637392"/>
                </a:cubicBezTo>
                <a:lnTo>
                  <a:pt x="3841183" y="6857997"/>
                </a:lnTo>
                <a:lnTo>
                  <a:pt x="0" y="6857997"/>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122" name="Picture 2" descr="VÃ½sledok vyhÄ¾adÃ¡vania obrÃ¡zkov pre dopyt trhaviny">
            <a:extLst>
              <a:ext uri="{FF2B5EF4-FFF2-40B4-BE49-F238E27FC236}">
                <a16:creationId xmlns:a16="http://schemas.microsoft.com/office/drawing/2014/main" id="{2DCD4771-E0EE-4189-B601-03359C5743C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7767" r="23125"/>
          <a:stretch/>
        </p:blipFill>
        <p:spPr bwMode="auto">
          <a:xfrm>
            <a:off x="1" y="2"/>
            <a:ext cx="6095695" cy="6857997"/>
          </a:xfrm>
          <a:custGeom>
            <a:avLst/>
            <a:gdLst>
              <a:gd name="connsiteX0" fmla="*/ 3435036 w 6095695"/>
              <a:gd name="connsiteY0" fmla="*/ 0 h 6857997"/>
              <a:gd name="connsiteX1" fmla="*/ 4198562 w 6095695"/>
              <a:gd name="connsiteY1" fmla="*/ 0 h 6857997"/>
              <a:gd name="connsiteX2" fmla="*/ 4365987 w 6095695"/>
              <a:gd name="connsiteY2" fmla="*/ 128761 h 6857997"/>
              <a:gd name="connsiteX3" fmla="*/ 6095695 w 6095695"/>
              <a:gd name="connsiteY3" fmla="*/ 3718209 h 6857997"/>
              <a:gd name="connsiteX4" fmla="*/ 4860911 w 6095695"/>
              <a:gd name="connsiteY4" fmla="*/ 6845880 h 6857997"/>
              <a:gd name="connsiteX5" fmla="*/ 4849107 w 6095695"/>
              <a:gd name="connsiteY5" fmla="*/ 6857997 h 6857997"/>
              <a:gd name="connsiteX6" fmla="*/ 4253869 w 6095695"/>
              <a:gd name="connsiteY6" fmla="*/ 6857997 h 6857997"/>
              <a:gd name="connsiteX7" fmla="*/ 4409441 w 6095695"/>
              <a:gd name="connsiteY7" fmla="*/ 6719623 h 6857997"/>
              <a:gd name="connsiteX8" fmla="*/ 5679794 w 6095695"/>
              <a:gd name="connsiteY8" fmla="*/ 3718209 h 6857997"/>
              <a:gd name="connsiteX9" fmla="*/ 3591563 w 6095695"/>
              <a:gd name="connsiteY9" fmla="*/ 88079 h 6857997"/>
              <a:gd name="connsiteX10" fmla="*/ 0 w 6095695"/>
              <a:gd name="connsiteY10" fmla="*/ 0 h 6857997"/>
              <a:gd name="connsiteX11" fmla="*/ 3177466 w 6095695"/>
              <a:gd name="connsiteY11" fmla="*/ 0 h 6857997"/>
              <a:gd name="connsiteX12" fmla="*/ 3353291 w 6095695"/>
              <a:gd name="connsiteY12" fmla="*/ 88129 h 6857997"/>
              <a:gd name="connsiteX13" fmla="*/ 5560965 w 6095695"/>
              <a:gd name="connsiteY13" fmla="*/ 3718209 h 6857997"/>
              <a:gd name="connsiteX14" fmla="*/ 4325417 w 6095695"/>
              <a:gd name="connsiteY14" fmla="*/ 6637392 h 6857997"/>
              <a:gd name="connsiteX15" fmla="*/ 4077394 w 6095695"/>
              <a:gd name="connsiteY15" fmla="*/ 6857997 h 6857997"/>
              <a:gd name="connsiteX16" fmla="*/ 0 w 6095695"/>
              <a:gd name="connsiteY16" fmla="*/ 6857997 h 6857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095695" h="6857997">
                <a:moveTo>
                  <a:pt x="3435036" y="0"/>
                </a:moveTo>
                <a:lnTo>
                  <a:pt x="4198562" y="0"/>
                </a:lnTo>
                <a:lnTo>
                  <a:pt x="4365987" y="128761"/>
                </a:lnTo>
                <a:cubicBezTo>
                  <a:pt x="5422363" y="981944"/>
                  <a:pt x="6095695" y="2273123"/>
                  <a:pt x="6095695" y="3718209"/>
                </a:cubicBezTo>
                <a:cubicBezTo>
                  <a:pt x="6095695" y="4922447"/>
                  <a:pt x="5628104" y="6019805"/>
                  <a:pt x="4860911" y="6845880"/>
                </a:cubicBezTo>
                <a:lnTo>
                  <a:pt x="4849107" y="6857997"/>
                </a:lnTo>
                <a:lnTo>
                  <a:pt x="4253869" y="6857997"/>
                </a:lnTo>
                <a:lnTo>
                  <a:pt x="4409441" y="6719623"/>
                </a:lnTo>
                <a:cubicBezTo>
                  <a:pt x="5194330" y="5951494"/>
                  <a:pt x="5679794" y="4890334"/>
                  <a:pt x="5679794" y="3718209"/>
                </a:cubicBezTo>
                <a:cubicBezTo>
                  <a:pt x="5679794" y="2179795"/>
                  <a:pt x="4843506" y="832535"/>
                  <a:pt x="3591563" y="88079"/>
                </a:cubicBezTo>
                <a:close/>
                <a:moveTo>
                  <a:pt x="0" y="0"/>
                </a:moveTo>
                <a:lnTo>
                  <a:pt x="3177466" y="0"/>
                </a:lnTo>
                <a:lnTo>
                  <a:pt x="3353291" y="88129"/>
                </a:lnTo>
                <a:cubicBezTo>
                  <a:pt x="4668281" y="787221"/>
                  <a:pt x="5560965" y="2150692"/>
                  <a:pt x="5560965" y="3718209"/>
                </a:cubicBezTo>
                <a:cubicBezTo>
                  <a:pt x="5560965" y="4858221"/>
                  <a:pt x="5088802" y="5890308"/>
                  <a:pt x="4325417" y="6637392"/>
                </a:cubicBezTo>
                <a:lnTo>
                  <a:pt x="4077394" y="6857997"/>
                </a:lnTo>
                <a:lnTo>
                  <a:pt x="0" y="6857997"/>
                </a:lnTo>
                <a:close/>
              </a:path>
            </a:pathLst>
          </a:custGeom>
          <a:noFill/>
          <a:extLst>
            <a:ext uri="{909E8E84-426E-40DD-AFC4-6F175D3DCCD1}">
              <a14:hiddenFill xmlns:a14="http://schemas.microsoft.com/office/drawing/2010/main">
                <a:solidFill>
                  <a:srgbClr val="FFFFFF"/>
                </a:solidFill>
              </a14:hiddenFill>
            </a:ext>
          </a:extLst>
        </p:spPr>
      </p:pic>
      <p:sp>
        <p:nvSpPr>
          <p:cNvPr id="3" name="Zástupný objekt pre obsah 2">
            <a:extLst>
              <a:ext uri="{FF2B5EF4-FFF2-40B4-BE49-F238E27FC236}">
                <a16:creationId xmlns:a16="http://schemas.microsoft.com/office/drawing/2014/main" id="{29B56D90-48FA-4184-B790-96BE55794B93}"/>
              </a:ext>
            </a:extLst>
          </p:cNvPr>
          <p:cNvSpPr>
            <a:spLocks noGrp="1"/>
          </p:cNvSpPr>
          <p:nvPr>
            <p:ph idx="1"/>
          </p:nvPr>
        </p:nvSpPr>
        <p:spPr>
          <a:xfrm>
            <a:off x="6550924" y="2348323"/>
            <a:ext cx="4920019" cy="4182905"/>
          </a:xfrm>
        </p:spPr>
        <p:txBody>
          <a:bodyPr>
            <a:normAutofit fontScale="92500" lnSpcReduction="20000"/>
          </a:bodyPr>
          <a:lstStyle/>
          <a:p>
            <a:r>
              <a:rPr lang="sk-SK" sz="1800" b="1" dirty="0"/>
              <a:t>výbušniny, ktoré sú za normálnych podmienok relatívne málo citlivé k vonkajším vplyvom a naopak po iniciácii dokážu detonovať s veľkou detonačnou rýchlosťou</a:t>
            </a:r>
          </a:p>
          <a:p>
            <a:r>
              <a:rPr lang="sk-SK" sz="1800" b="1" dirty="0"/>
              <a:t>Používajú sa pri trhacích prácach v baniach, lomoch, hĺbení tunelov, demoláciách a v náplniach vojenskej munície</a:t>
            </a:r>
          </a:p>
          <a:p>
            <a:r>
              <a:rPr lang="sk-SK" sz="1800" b="1" dirty="0"/>
              <a:t>výbušnou premenou trhavín je detonácia</a:t>
            </a:r>
          </a:p>
          <a:p>
            <a:r>
              <a:rPr lang="sk-SK" sz="1800" b="1" i="1" u="sng" dirty="0"/>
              <a:t>Trhaviny z hľadiska účinnosti poznáme:</a:t>
            </a:r>
          </a:p>
          <a:p>
            <a:r>
              <a:rPr lang="sk-SK" sz="1800" b="1" dirty="0"/>
              <a:t>Trhaviny malej účinnosti-</a:t>
            </a:r>
            <a:r>
              <a:rPr lang="sk-SK" sz="1800" b="1" dirty="0" err="1"/>
              <a:t>amónnoliadkové</a:t>
            </a:r>
            <a:r>
              <a:rPr lang="sk-SK" sz="1800" b="1" dirty="0"/>
              <a:t> trhaviny</a:t>
            </a:r>
          </a:p>
          <a:p>
            <a:r>
              <a:rPr lang="sk-SK" sz="1800" b="1" dirty="0"/>
              <a:t>Trhaviny normálnej účinnosti – </a:t>
            </a:r>
            <a:r>
              <a:rPr lang="sk-SK" sz="1800" b="1" dirty="0" err="1"/>
              <a:t>tritol</a:t>
            </a:r>
            <a:r>
              <a:rPr lang="sk-SK" sz="1800" b="1" dirty="0"/>
              <a:t>, </a:t>
            </a:r>
            <a:r>
              <a:rPr lang="sk-SK" sz="1800" b="1" dirty="0" err="1"/>
              <a:t>amatol</a:t>
            </a:r>
            <a:r>
              <a:rPr lang="sk-SK" sz="1800" b="1" dirty="0"/>
              <a:t>, </a:t>
            </a:r>
            <a:r>
              <a:rPr lang="sk-SK" sz="1800" b="1" dirty="0" err="1"/>
              <a:t>menilit</a:t>
            </a:r>
            <a:endParaRPr lang="sk-SK" sz="1800" b="1" dirty="0"/>
          </a:p>
          <a:p>
            <a:r>
              <a:rPr lang="sk-SK" sz="1800" b="1" dirty="0"/>
              <a:t>Trhaviny veľkej účinnosti- </a:t>
            </a:r>
            <a:r>
              <a:rPr lang="sk-SK" sz="1800" b="1" dirty="0" err="1"/>
              <a:t>hexogen</a:t>
            </a:r>
            <a:r>
              <a:rPr lang="sk-SK" sz="1800" b="1" dirty="0"/>
              <a:t>, </a:t>
            </a:r>
            <a:r>
              <a:rPr lang="sk-SK" sz="1800" b="1" dirty="0" err="1"/>
              <a:t>oktogen</a:t>
            </a:r>
            <a:r>
              <a:rPr lang="sk-SK" sz="1800" b="1" dirty="0"/>
              <a:t>, </a:t>
            </a:r>
            <a:r>
              <a:rPr lang="sk-SK" sz="1800" b="1" dirty="0" err="1"/>
              <a:t>pentrit</a:t>
            </a:r>
            <a:endParaRPr lang="sk-SK" sz="1800" b="1" dirty="0"/>
          </a:p>
          <a:p>
            <a:endParaRPr lang="sk-SK" sz="800" b="1" dirty="0"/>
          </a:p>
          <a:p>
            <a:endParaRPr lang="sk-SK" sz="800" dirty="0"/>
          </a:p>
        </p:txBody>
      </p:sp>
    </p:spTree>
    <p:extLst>
      <p:ext uri="{BB962C8B-B14F-4D97-AF65-F5344CB8AC3E}">
        <p14:creationId xmlns:p14="http://schemas.microsoft.com/office/powerpoint/2010/main" val="3054680095"/>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yp dreva">
  <a:themeElements>
    <a:clrScheme name="Typ dreva">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Typ dreva">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Typ dreva">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Motív balíka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1297</TotalTime>
  <Words>1157</Words>
  <Application>Microsoft Office PowerPoint</Application>
  <PresentationFormat>Širokouhlá</PresentationFormat>
  <Paragraphs>140</Paragraphs>
  <Slides>19</Slides>
  <Notes>7</Notes>
  <HiddenSlides>0</HiddenSlides>
  <MMClips>0</MMClips>
  <ScaleCrop>false</ScaleCrop>
  <HeadingPairs>
    <vt:vector size="6" baseType="variant">
      <vt:variant>
        <vt:lpstr>Použité písma</vt:lpstr>
      </vt:variant>
      <vt:variant>
        <vt:i4>5</vt:i4>
      </vt:variant>
      <vt:variant>
        <vt:lpstr>Motív</vt:lpstr>
      </vt:variant>
      <vt:variant>
        <vt:i4>1</vt:i4>
      </vt:variant>
      <vt:variant>
        <vt:lpstr>Nadpisy snímok</vt:lpstr>
      </vt:variant>
      <vt:variant>
        <vt:i4>19</vt:i4>
      </vt:variant>
    </vt:vector>
  </HeadingPairs>
  <TitlesOfParts>
    <vt:vector size="25" baseType="lpstr">
      <vt:lpstr>Calibri</vt:lpstr>
      <vt:lpstr>Rockwell</vt:lpstr>
      <vt:lpstr>Rockwell Condensed</vt:lpstr>
      <vt:lpstr>Rockwell Extra Bold</vt:lpstr>
      <vt:lpstr>Wingdings</vt:lpstr>
      <vt:lpstr>Typ dreva</vt:lpstr>
      <vt:lpstr>Výbušniny,ženijné náloživo,nálože</vt:lpstr>
      <vt:lpstr>Obsah</vt:lpstr>
      <vt:lpstr>Výbuch</vt:lpstr>
      <vt:lpstr>Podmienky chemického výbuchu</vt:lpstr>
      <vt:lpstr>Výbušniny</vt:lpstr>
      <vt:lpstr>Vlastnosti výbušnín</vt:lpstr>
      <vt:lpstr>Druhy výbušnej premeny</vt:lpstr>
      <vt:lpstr>Rozdelenie výbušnín</vt:lpstr>
      <vt:lpstr>Trhaviny</vt:lpstr>
      <vt:lpstr>streliviny</vt:lpstr>
      <vt:lpstr>Pyrotechnické nálože</vt:lpstr>
      <vt:lpstr>Ženijné náloživo</vt:lpstr>
      <vt:lpstr>B.) špeciálne náloživo</vt:lpstr>
      <vt:lpstr>Plastické trhaviny</vt:lpstr>
      <vt:lpstr>Nálože</vt:lpstr>
      <vt:lpstr>B.) Nálože podľa umiestnenia k trhanému predmetu: </vt:lpstr>
      <vt:lpstr>Bezpečnostné opatrenia pri trhacích prácach</vt:lpstr>
      <vt:lpstr>Literatúra</vt:lpstr>
      <vt:lpstr>Ďakujem za pozornosť</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Výbušniny,ženijné náloživo,nálože</dc:title>
  <dc:creator>Tamara Popovičová</dc:creator>
  <cp:lastModifiedBy>Tamara Popovičová</cp:lastModifiedBy>
  <cp:revision>8</cp:revision>
  <dcterms:created xsi:type="dcterms:W3CDTF">2019-05-05T20:27:34Z</dcterms:created>
  <dcterms:modified xsi:type="dcterms:W3CDTF">2019-06-22T11:20:18Z</dcterms:modified>
</cp:coreProperties>
</file>