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59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Uhorskom 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kráľovstve</a:t>
            </a:r>
            <a:endParaRPr lang="sk-SK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Opakovanie tematického celku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7. Ročník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Bodovanie otázok: </a:t>
            </a:r>
            <a:r>
              <a:rPr lang="sk-SK" dirty="0" smtClean="0">
                <a:solidFill>
                  <a:srgbClr val="FF0000"/>
                </a:solidFill>
              </a:rPr>
              <a:t>1 bod</a:t>
            </a:r>
          </a:p>
          <a:p>
            <a:pPr algn="l"/>
            <a:r>
              <a:rPr lang="sk-SK" dirty="0" smtClean="0">
                <a:solidFill>
                  <a:srgbClr val="0070C0"/>
                </a:solidFill>
              </a:rPr>
              <a:t>                                  2 body</a:t>
            </a:r>
          </a:p>
          <a:p>
            <a:pPr algn="l"/>
            <a:r>
              <a:rPr lang="sk-SK" dirty="0" smtClean="0">
                <a:solidFill>
                  <a:srgbClr val="00B050"/>
                </a:solidFill>
              </a:rPr>
              <a:t>                                  3 body</a:t>
            </a:r>
            <a:endParaRPr lang="sk-SK" dirty="0" smtClean="0">
              <a:solidFill>
                <a:schemeClr val="tx1"/>
              </a:solidFill>
            </a:endParaRPr>
          </a:p>
          <a:p>
            <a:pPr algn="l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514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S vládou ktorého panovníka je spojený vpád Tatárov?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Belo IV.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Kde sa odohrala bitka proti Tatárom v roku 1241, v ktorej bolo porazené uhorské vojsko? 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bitka pri rieke Slaná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343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Na začiatku 14. stor. narastá moc veľmožov. Kto ovládal územie západného a východného Slovenska?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5105400"/>
            <a:ext cx="8229600" cy="914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k-SK" dirty="0" smtClean="0"/>
              <a:t>západ – Matúš </a:t>
            </a:r>
            <a:r>
              <a:rPr lang="sk-SK" dirty="0" err="1" smtClean="0"/>
              <a:t>Čák</a:t>
            </a:r>
            <a:r>
              <a:rPr lang="sk-SK" dirty="0" smtClean="0"/>
              <a:t> Trenčiansky</a:t>
            </a:r>
          </a:p>
          <a:p>
            <a:pPr algn="ctr">
              <a:buNone/>
            </a:pPr>
            <a:r>
              <a:rPr lang="sk-SK" dirty="0" smtClean="0"/>
              <a:t>východ - </a:t>
            </a:r>
            <a:r>
              <a:rPr lang="sk-SK" dirty="0" err="1" smtClean="0"/>
              <a:t>Omodejovci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438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Kto nastúpil na trón po smrti Ondreja III.? Z akej dynastie?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Karol Róbert z dynastie Anjouovcov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581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 najvýznamnejšie banské mesto, v ktorom vznikla mincovňa?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Kremnica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Popíšte rozvrstvenie mestskej spoločnosti.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patriciát – stredne zámožní mešťania – vzdelanci – mestská chudoba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vzniklo Uhorské kráľovstvo?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1000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Kedy vydal Ondrej II. Zlatú bulu?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1222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Kedy utrpelo uhorské vojsko porážku od Tatárov pri rieke Slaná?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1241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sa odohrala bitka pri Rozhanovciach?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1312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„bula“?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pečať, listina s kovovou pečaťou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rgbClr val="FF0000"/>
                </a:solidFill>
              </a:rPr>
              <a:t>Počítame </a:t>
            </a:r>
            <a:br>
              <a:rPr lang="sk-SK" sz="8000" b="1" dirty="0" smtClean="0">
                <a:solidFill>
                  <a:srgbClr val="FF0000"/>
                </a:solidFill>
              </a:rPr>
            </a:br>
            <a:r>
              <a:rPr lang="sk-SK" sz="8000" b="1" dirty="0" smtClean="0">
                <a:solidFill>
                  <a:srgbClr val="FF0000"/>
                </a:solidFill>
              </a:rPr>
              <a:t>body </a:t>
            </a:r>
            <a:r>
              <a:rPr lang="sk-SK" sz="8000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sk-SK" sz="80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sú „hostia“?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12192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k-SK" dirty="0" smtClean="0"/>
              <a:t>najmä nemeckí osadníci, ktorých pozýval kráľ a šľachta po tatárskom vpáde za účelom osídlenia krajiny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sú „privilégiá“?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práva miest, ktoré udeľoval panovník /právo skladu, hrdelné právo.../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tvoril „mestský patriciát“?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bohatí mešťania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je to „kacír“?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„nepriateľ“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„koncil“?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zhromaždenie najvyšších hodnostárov katolíckej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volal 1. uhorský kráľ? Z ktorej dynastie pochádzal?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Štefan I., dynastia </a:t>
            </a:r>
            <a:r>
              <a:rPr lang="sk-SK" dirty="0" err="1" smtClean="0"/>
              <a:t>Arpádovcov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nazývala listina, ktorou Ondrej II. sľuboval šľachte ústupky?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Zlatá bula /1222/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287</Words>
  <Application>Microsoft Office PowerPoint</Application>
  <PresentationFormat>Prezentácia na obrazovke (4:3)</PresentationFormat>
  <Paragraphs>44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Motív Office</vt:lpstr>
      <vt:lpstr>Slovensko v Uhorskom  kráľovstve</vt:lpstr>
      <vt:lpstr>Čo je to „bula“?</vt:lpstr>
      <vt:lpstr>Kto sú „hostia“?</vt:lpstr>
      <vt:lpstr>Čo sú „privilégiá“?</vt:lpstr>
      <vt:lpstr>Kto tvoril „mestský patriciát“?</vt:lpstr>
      <vt:lpstr>Kto je to „kacír“?</vt:lpstr>
      <vt:lpstr>Čo je to „koncil“?</vt:lpstr>
      <vt:lpstr>Ako sa volal 1. uhorský kráľ? Z ktorej dynastie pochádzal?</vt:lpstr>
      <vt:lpstr>Ako sa nazývala listina, ktorou Ondrej II. sľuboval šľachte ústupky?</vt:lpstr>
      <vt:lpstr>S vládou ktorého panovníka je spojený vpád Tatárov?</vt:lpstr>
      <vt:lpstr>Kde sa odohrala bitka proti Tatárom v roku 1241, v ktorej bolo porazené uhorské vojsko? </vt:lpstr>
      <vt:lpstr>Na začiatku 14. stor. narastá moc veľmožov. Kto ovládal územie západného a východného Slovenska?</vt:lpstr>
      <vt:lpstr>Kto nastúpil na trón po smrti Ondreja III.? Z akej dynastie?</vt:lpstr>
      <vt:lpstr>Ako sa nazýva najvýznamnejšie banské mesto, v ktorom vznikla mincovňa?</vt:lpstr>
      <vt:lpstr>Popíšte rozvrstvenie mestskej spoločnosti.</vt:lpstr>
      <vt:lpstr>V ktorom roku vzniklo Uhorské kráľovstvo?</vt:lpstr>
      <vt:lpstr>Kedy vydal Ondrej II. Zlatú bulu?</vt:lpstr>
      <vt:lpstr>Kedy utrpelo uhorské vojsko porážku od Tatárov pri rieke Slaná?</vt:lpstr>
      <vt:lpstr>V ktorom roku sa odohrala bitka pri Rozhanovciach?</vt:lpstr>
      <vt:lpstr>Počítame  body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 Uhorskom  kráľovstve</dc:title>
  <dc:creator>Zuzana</dc:creator>
  <cp:lastModifiedBy>student</cp:lastModifiedBy>
  <cp:revision>7</cp:revision>
  <dcterms:created xsi:type="dcterms:W3CDTF">2019-01-07T16:30:34Z</dcterms:created>
  <dcterms:modified xsi:type="dcterms:W3CDTF">2023-01-26T09:07:24Z</dcterms:modified>
</cp:coreProperties>
</file>