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7" r:id="rId3"/>
    <p:sldId id="268" r:id="rId4"/>
    <p:sldId id="269" r:id="rId5"/>
    <p:sldId id="276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FDEE5-B730-4DA1-87E7-B40CF013B16A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B6EEE-CC46-43BF-B11A-BAA5048D402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11. 11. 2012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BlokTextu 2"/>
          <p:cNvSpPr txBox="1"/>
          <p:nvPr/>
        </p:nvSpPr>
        <p:spPr>
          <a:xfrm>
            <a:off x="1295400" y="381000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Základné životné prejavy organizmov</a:t>
            </a:r>
            <a:endParaRPr lang="sk-SK" sz="4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191000"/>
            <a:ext cx="1695450" cy="193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BlokTextu 2"/>
          <p:cNvSpPr txBox="1"/>
          <p:nvPr/>
        </p:nvSpPr>
        <p:spPr>
          <a:xfrm>
            <a:off x="228600" y="457200"/>
            <a:ext cx="4939173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dýchanie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pohyb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príjem potravy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rast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vylučovanie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rozmnožovanie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dráždivosť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dedičnosť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vývoj druhu a vývin jedinca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14800"/>
            <a:ext cx="33337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5075" y="3158637"/>
            <a:ext cx="2828925" cy="369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0"/>
            <a:ext cx="3333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19400" y="304800"/>
            <a:ext cx="404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FOTOSYNTÉZA</a:t>
            </a:r>
            <a:endParaRPr lang="sk-SK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04800" y="12192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6CO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+12H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O →C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 + 6O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 + 6H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sk-SK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 flipH="1">
            <a:off x="228600" y="2971800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prebieha len v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producentoch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(rastliny), resp.  </a:t>
            </a:r>
            <a:r>
              <a:rPr lang="sk-SK" sz="2400" i="1" dirty="0" err="1" smtClean="0">
                <a:latin typeface="Times New Roman" pitchFamily="18" charset="0"/>
                <a:cs typeface="Times New Roman" pitchFamily="18" charset="0"/>
              </a:rPr>
              <a:t>autotrofný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 organizmus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(sú to sebestačné organizmy, spôsobom výživy nezávisia od iných) </a:t>
            </a:r>
          </a:p>
          <a:p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energia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sa tu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viaže</a:t>
            </a:r>
            <a:endParaRPr lang="sk-SK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514600"/>
            <a:ext cx="480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19400" y="304800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DÝCHANIE</a:t>
            </a:r>
            <a:endParaRPr lang="sk-SK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 flipH="1">
            <a:off x="152400" y="25146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je to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biologická oxidácia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anaeróbne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– bez prístupu kyslíku, 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aeróbne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– za prístupu kyslíka)</a:t>
            </a:r>
          </a:p>
          <a:p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prebieha aj pri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konzumentoch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(živočíchy), (</a:t>
            </a:r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aj pri rastlinách), resp.  </a:t>
            </a:r>
            <a:r>
              <a:rPr lang="sk-SK" sz="2400" i="1" dirty="0" err="1" smtClean="0">
                <a:latin typeface="Times New Roman" pitchFamily="18" charset="0"/>
                <a:cs typeface="Times New Roman" pitchFamily="18" charset="0"/>
              </a:rPr>
              <a:t>heterotrofný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 organizmus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(získavajú výživu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rokladom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OL z iných organizmov) </a:t>
            </a:r>
          </a:p>
          <a:p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energia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sa tu </a:t>
            </a:r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uvoľnuje</a:t>
            </a:r>
            <a:endParaRPr lang="sk-SK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04800" y="1219200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sk-SK" sz="4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+ 6</a:t>
            </a:r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 → 6CO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4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O+ </a:t>
            </a:r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Energia</a:t>
            </a:r>
            <a:endParaRPr lang="sk-SK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590800"/>
            <a:ext cx="38100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19400" y="304800"/>
            <a:ext cx="3993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VYLUČOVANIE</a:t>
            </a:r>
            <a:endParaRPr lang="sk-SK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295400" y="1066800"/>
            <a:ext cx="693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Je odstránenie nepotrebných látok z organizmu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743200"/>
            <a:ext cx="2538412" cy="376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14550"/>
            <a:ext cx="46482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352800" y="0"/>
            <a:ext cx="2746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BAKTÉRIE</a:t>
            </a:r>
            <a:endParaRPr lang="sk-SK" sz="4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858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0" y="685800"/>
            <a:ext cx="883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1 bunkové organizmy, najrozšírenejšie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   a 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najstaršie 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na Zemi</a:t>
            </a:r>
          </a:p>
          <a:p>
            <a:pPr>
              <a:buFont typeface="Wingdings" pitchFamily="2" charset="2"/>
              <a:buChar char="ü"/>
            </a:pP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baktérie poznáme: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	1. pôdne a hnilobné (</a:t>
            </a:r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reducenty</a:t>
            </a:r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rozkladače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	2. parazitické (rôzne ochorenia)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	3. mliečne a kvasné (výroba jogurtov, chleba)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038600"/>
            <a:ext cx="367381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62400"/>
            <a:ext cx="4038600" cy="230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657600" y="15240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HUBY</a:t>
            </a:r>
            <a:endParaRPr lang="sk-SK" sz="4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0" y="1524000"/>
            <a:ext cx="914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sú </a:t>
            </a:r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reducenty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neobsahujú chlorofyl</a:t>
            </a:r>
          </a:p>
          <a:p>
            <a:pPr>
              <a:buFont typeface="Wingdings" pitchFamily="2" charset="2"/>
              <a:buChar char="ü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typy: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	1. bez plodníc (plesne)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	2. s plodnicami (hríb)</a:t>
            </a:r>
          </a:p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Symbióza: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spolunažívanie huby a koreňov rastlín (hríb dubový)</a:t>
            </a:r>
            <a:endParaRPr lang="sk-SK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rozoznávame:</a:t>
            </a:r>
          </a:p>
          <a:p>
            <a:pPr marL="914400" lvl="1" indent="-457200">
              <a:buAutoNum type="alphaLcParenR"/>
            </a:pP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saprofytické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huby (získavajú živiny rozkladom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rastl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 odpadu)</a:t>
            </a:r>
          </a:p>
          <a:p>
            <a:pPr marL="914400" lvl="1" indent="-457200">
              <a:buAutoNum type="alphaLcParenR"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parazitické huby (získavajú živiny z tiel organizmov </a:t>
            </a:r>
          </a:p>
          <a:p>
            <a:pPr marL="914400" lvl="1" indent="-457200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– hniloba jabĺk)</a:t>
            </a:r>
          </a:p>
          <a:p>
            <a:pPr marL="914400" lvl="1" indent="-457200"/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28600"/>
            <a:ext cx="3152775" cy="258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648200"/>
            <a:ext cx="3038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905000" y="381000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RASTLINY</a:t>
            </a:r>
            <a:endParaRPr lang="sk-SK" sz="4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371600"/>
            <a:ext cx="8458200" cy="262255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nižšie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C307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išajníky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riasy)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vyššie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C307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sk-SK" sz="32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výtrusné</a:t>
            </a:r>
            <a:r>
              <a:rPr lang="sk-SK" sz="3200" baseline="0" dirty="0" smtClean="0">
                <a:solidFill>
                  <a:srgbClr val="48A626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sk-SK" sz="3200" dirty="0" smtClean="0">
                <a:solidFill>
                  <a:srgbClr val="48A62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machorasty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papraďorasty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		       (</a:t>
            </a:r>
            <a:r>
              <a:rPr kumimoji="0" lang="sk-SK" sz="32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semenné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A626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nahosemenné, 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rytosemenné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–byliny, kry, stromy)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			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886200"/>
            <a:ext cx="3505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11712"/>
            <a:ext cx="3733800" cy="37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04800"/>
            <a:ext cx="2209800" cy="165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165</Words>
  <Application>Microsoft Office PowerPoint</Application>
  <PresentationFormat>Prezentácia na obrazovke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Home</dc:creator>
  <cp:lastModifiedBy>HP11</cp:lastModifiedBy>
  <cp:revision>53</cp:revision>
  <dcterms:created xsi:type="dcterms:W3CDTF">2010-09-12T08:48:40Z</dcterms:created>
  <dcterms:modified xsi:type="dcterms:W3CDTF">2012-11-11T17:19:38Z</dcterms:modified>
</cp:coreProperties>
</file>