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8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E5CF-37BA-4CC8-B233-C6E66407F653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Medziľudské vzťahy</a:t>
            </a:r>
            <a:endParaRPr lang="sk-SK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11" y="2276872"/>
            <a:ext cx="6082792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/>
                </a:solidFill>
              </a:rPr>
              <a:t>Obľúbenosť a </a:t>
            </a:r>
            <a:r>
              <a:rPr lang="sk-SK" b="1" dirty="0" err="1" smtClean="0">
                <a:solidFill>
                  <a:schemeClr val="bg1"/>
                </a:solidFill>
              </a:rPr>
              <a:t>neobľúbenosť</a:t>
            </a:r>
            <a:r>
              <a:rPr lang="sk-SK" b="1" dirty="0" smtClean="0">
                <a:solidFill>
                  <a:schemeClr val="bg1"/>
                </a:solidFill>
              </a:rPr>
              <a:t> v kolektíve: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závisí od znalostí psychológie, t. z. , že ľudia, ktorí sú obľúbení si uvedomujú, že každý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lovek chce byť dôležitý a uznávaný a preto prejavujú záujem o iných, t. z. , že ich vedia počúvať a z rozhovoru si pamätať detaily, ktoré pripomenú vo vhodnom čase.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843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509120"/>
            <a:ext cx="3523320" cy="234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8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85672"/>
            <a:ext cx="3564222" cy="237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1728192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Rodina je miesto, kde sa rodia a utvárajú prvé medziľudské vzťahy, každý má v nej svoje miesto a úlohu.</a:t>
            </a:r>
            <a:endParaRPr lang="sk-SK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63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408712" cy="4265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Zásady medziľudského styku: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Tešiť sa z úspechov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Oceňovať, chváliť, povzbudzovať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Nevnucovať svoje kritéria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Zaobchádzať opatrne s kritikou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Správať sa k ľuďom s úctou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Pestovať toleranciu, optimizmus, srdečnosť, zdvorilosť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Ovládať city, zbytočne nezraňovať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4320479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Komunikácia je najčastejší dôvod zlých vzťahov a zároveň najjednoduchší spôsob ako vzťahy zlepšiť.</a:t>
            </a:r>
            <a:endParaRPr lang="sk-SK" dirty="0" smtClean="0"/>
          </a:p>
          <a:p>
            <a:r>
              <a:rPr lang="cs-CZ" dirty="0" smtClean="0">
                <a:solidFill>
                  <a:schemeClr val="bg1"/>
                </a:solidFill>
              </a:rPr>
              <a:t>kvalita </a:t>
            </a:r>
            <a:r>
              <a:rPr lang="cs-CZ" dirty="0" err="1">
                <a:solidFill>
                  <a:schemeClr val="bg1"/>
                </a:solidFill>
              </a:rPr>
              <a:t>medziľudských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vzťahov</a:t>
            </a:r>
            <a:r>
              <a:rPr lang="cs-CZ" dirty="0">
                <a:solidFill>
                  <a:schemeClr val="bg1"/>
                </a:solidFill>
              </a:rPr>
              <a:t> je </a:t>
            </a:r>
            <a:r>
              <a:rPr lang="cs-CZ" dirty="0" err="1">
                <a:solidFill>
                  <a:schemeClr val="bg1"/>
                </a:solidFill>
              </a:rPr>
              <a:t>podmienená</a:t>
            </a:r>
            <a:r>
              <a:rPr lang="cs-CZ" dirty="0">
                <a:solidFill>
                  <a:schemeClr val="bg1"/>
                </a:solidFill>
              </a:rPr>
              <a:t>  </a:t>
            </a:r>
            <a:r>
              <a:rPr lang="cs-CZ" b="1" dirty="0" err="1">
                <a:solidFill>
                  <a:schemeClr val="bg1"/>
                </a:solidFill>
              </a:rPr>
              <a:t>umením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komunikácie</a:t>
            </a:r>
            <a:r>
              <a:rPr lang="cs-CZ" b="1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cs-CZ" b="1" dirty="0" err="1" smtClean="0">
                <a:solidFill>
                  <a:schemeClr val="bg1"/>
                </a:solidFill>
              </a:rPr>
              <a:t>Komunikácia</a:t>
            </a:r>
            <a:r>
              <a:rPr lang="cs-CZ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jednostranné odovzdávanie informácií</a:t>
            </a:r>
          </a:p>
          <a:p>
            <a:r>
              <a:rPr lang="sk-SK" dirty="0">
                <a:solidFill>
                  <a:schemeClr val="bg1"/>
                </a:solidFill>
              </a:rPr>
              <a:t>v</a:t>
            </a:r>
            <a:r>
              <a:rPr lang="sk-SK" dirty="0" smtClean="0">
                <a:solidFill>
                  <a:schemeClr val="bg1"/>
                </a:solidFill>
              </a:rPr>
              <a:t>zájomná výmena informácií</a:t>
            </a:r>
          </a:p>
          <a:p>
            <a:pPr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560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149080"/>
            <a:ext cx="3694794" cy="2434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91183"/>
            <a:ext cx="2684910" cy="3166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Formy komunikácie:</a:t>
            </a:r>
            <a:endParaRPr lang="sk-SK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verbálna</a:t>
            </a:r>
            <a:r>
              <a:rPr lang="sk-SK" dirty="0" smtClean="0">
                <a:solidFill>
                  <a:schemeClr val="bg1"/>
                </a:solidFill>
              </a:rPr>
              <a:t> - dorozumievanie sa pomocou slov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Základná forma je </a:t>
            </a:r>
            <a:r>
              <a:rPr lang="sk-SK" b="1" dirty="0" smtClean="0">
                <a:solidFill>
                  <a:schemeClr val="bg1"/>
                </a:solidFill>
              </a:rPr>
              <a:t>rozhovor</a:t>
            </a:r>
            <a:r>
              <a:rPr lang="sk-SK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Kritériá úspešnej komunikácie: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Informovať stručne a jasne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Vyjadrovať sa k danej téme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Vždy hovoriť pravdu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n</a:t>
            </a:r>
            <a:r>
              <a:rPr lang="sk-SK" b="1" dirty="0" smtClean="0">
                <a:solidFill>
                  <a:schemeClr val="bg1"/>
                </a:solidFill>
              </a:rPr>
              <a:t>everbálna</a:t>
            </a:r>
            <a:r>
              <a:rPr lang="sk-SK" dirty="0" smtClean="0">
                <a:solidFill>
                  <a:schemeClr val="bg1"/>
                </a:solidFill>
              </a:rPr>
              <a:t> - dorozumievanie sa pomocou mimiky, výrazu tváre, gest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Mimika = výraz tváre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Zrakový kontakt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Gestika</a:t>
            </a:r>
            <a:r>
              <a:rPr lang="sk-SK" dirty="0" smtClean="0">
                <a:solidFill>
                  <a:schemeClr val="bg1"/>
                </a:solidFill>
              </a:rPr>
              <a:t> = gestikulácia a gestá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Haptika</a:t>
            </a:r>
            <a:r>
              <a:rPr lang="sk-SK" dirty="0" smtClean="0">
                <a:solidFill>
                  <a:schemeClr val="bg1"/>
                </a:solidFill>
              </a:rPr>
              <a:t> = dotyk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/>
          </a:p>
        </p:txBody>
      </p:sp>
      <p:pic>
        <p:nvPicPr>
          <p:cNvPr id="2355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060848"/>
            <a:ext cx="3384376" cy="2252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Chyby v komunikácii na strane počúvajúceho: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Prerušovanie hovoriaceho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Skákanie do rečí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Pocit ignorovania, neporozumenia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Chyby v komunikácii na strane hovoriaceho: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Nejasnosť</a:t>
            </a:r>
          </a:p>
          <a:p>
            <a:r>
              <a:rPr lang="sk-SK" b="1" dirty="0" err="1" smtClean="0">
                <a:solidFill>
                  <a:schemeClr val="bg1"/>
                </a:solidFill>
              </a:rPr>
              <a:t>Nekonkrétnosť</a:t>
            </a:r>
            <a:endParaRPr lang="sk-SK" b="1" dirty="0" smtClean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Z</a:t>
            </a:r>
            <a:r>
              <a:rPr lang="sk-SK" b="1" dirty="0" smtClean="0">
                <a:solidFill>
                  <a:schemeClr val="bg1"/>
                </a:solidFill>
              </a:rPr>
              <a:t>ovšeobecnenie</a:t>
            </a:r>
          </a:p>
          <a:p>
            <a:pPr>
              <a:buNone/>
            </a:pP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688632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Najviac na nás vplývajú </a:t>
            </a:r>
            <a:r>
              <a:rPr lang="sk-SK" dirty="0">
                <a:solidFill>
                  <a:schemeClr val="bg1"/>
                </a:solidFill>
              </a:rPr>
              <a:t>ľ</a:t>
            </a:r>
            <a:r>
              <a:rPr lang="sk-SK" dirty="0" smtClean="0">
                <a:solidFill>
                  <a:schemeClr val="bg1"/>
                </a:solidFill>
              </a:rPr>
              <a:t>udia v najbližšom okolí, s ktorými trávime najviac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asu.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Práve preto by mali byť tieto vzťahy korektné, mali by obsahovať zdvorilosť a úctu. 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Sociálna interakcia: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je to vzájomné pôsobenie a umenie vychádzať s ľuďmi, schopnosť presadiť sa medzi nimi, ale nie na úkor iného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Empatia: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je to vcítenie sa do pocitov druhého a závisí to od toho, ako </a:t>
            </a:r>
            <a:r>
              <a:rPr lang="sk-SK" dirty="0">
                <a:solidFill>
                  <a:schemeClr val="bg1"/>
                </a:solidFill>
              </a:rPr>
              <a:t>ľ</a:t>
            </a:r>
            <a:r>
              <a:rPr lang="sk-SK" dirty="0" smtClean="0">
                <a:solidFill>
                  <a:schemeClr val="bg1"/>
                </a:solidFill>
              </a:rPr>
              <a:t>udí poznáme a ako ich vnímame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6" name="Picture 2" descr="Výsledok vyh&amp;lcaron;adávania obrázkov pre dopyt empat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845181"/>
            <a:ext cx="3024336" cy="2012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Konflikt (spor):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 konfliktom je lepšie predchádzať ako ich riešiť,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 konflikte nemá ísť o to, aby sme ukázali svoju neomylnosť a protivníka zničili, ale o to, aby sne jeden druhého presvedčili a našli kompromis.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najlepším spôsobom </a:t>
            </a:r>
            <a:r>
              <a:rPr lang="sk-SK" dirty="0">
                <a:solidFill>
                  <a:schemeClr val="bg1"/>
                </a:solidFill>
              </a:rPr>
              <a:t>prevencie voči konfliktom je správna komunikácia.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Delíme ich na: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1. skupinové – vo vnútri danej skupiny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2. </a:t>
            </a:r>
            <a:r>
              <a:rPr lang="sk-SK" dirty="0" err="1" smtClean="0">
                <a:solidFill>
                  <a:schemeClr val="bg1"/>
                </a:solidFill>
              </a:rPr>
              <a:t>medziskupinové</a:t>
            </a:r>
            <a:r>
              <a:rPr lang="sk-SK" dirty="0" smtClean="0">
                <a:solidFill>
                  <a:schemeClr val="bg1"/>
                </a:solidFill>
              </a:rPr>
              <a:t> – vznikajú medzi jednotlivými skupinami alebo kolektívmi na pracovisku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3. skryté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4. otvorené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/>
          </a:p>
        </p:txBody>
      </p:sp>
      <p:pic>
        <p:nvPicPr>
          <p:cNvPr id="20482" name="Picture 2" descr="Výsledok vyh&amp;lcaron;adávania obrázkov pre dopyt konflik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388" y="0"/>
            <a:ext cx="3451612" cy="1496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Picture 4" descr="Súvisiaci obrázok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0310" y="4509120"/>
            <a:ext cx="3670122" cy="234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Kritika: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76464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kritizujeme tak, aby sme nikoho neponižovali, nechceme mať z toho prospech, alebo aby sme sa chceli len zaskvieť.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Pri kritizovaní sa treba vyjadrovať konkrétne, kritika by mala byť krátka a mala by sa týkať záležitostí, ktoré sa udiali nedávno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kritiku treba vedieť aj správne prijať. Každý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lovek má právo robiť chyby, ale musí byť za ne aj zodpovedný. V kritike sa vždy dá nájsť niečo, s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ím môžeme súhlasiť. Ak priznáme chybu, neznamená to, že musíme mať pocit viny. Pri kritizovaní treba vždy pozorne počúvať a nie </a:t>
            </a:r>
            <a:r>
              <a:rPr lang="sk-SK" dirty="0" err="1" smtClean="0">
                <a:solidFill>
                  <a:schemeClr val="bg1"/>
                </a:solidFill>
              </a:rPr>
              <a:t>rozčulovať</a:t>
            </a:r>
            <a:r>
              <a:rPr lang="sk-SK" dirty="0" smtClean="0">
                <a:solidFill>
                  <a:schemeClr val="bg1"/>
                </a:solidFill>
              </a:rPr>
              <a:t> sa.</a:t>
            </a:r>
            <a:endParaRPr lang="sk-SK" dirty="0"/>
          </a:p>
        </p:txBody>
      </p:sp>
      <p:pic>
        <p:nvPicPr>
          <p:cNvPr id="19458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88640"/>
            <a:ext cx="3430749" cy="2287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0" name="Picture 4" descr="Výsledok vyh&amp;lcaron;adávania obrázkov pre dopyt kritizovan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2656"/>
            <a:ext cx="2381250" cy="1781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368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Medziľudské vzťahy</vt:lpstr>
      <vt:lpstr>Prezentácia programu PowerPoint</vt:lpstr>
      <vt:lpstr>Zásady medziľudského styku:</vt:lpstr>
      <vt:lpstr>Prezentácia programu PowerPoint</vt:lpstr>
      <vt:lpstr>Formy komunikácie:</vt:lpstr>
      <vt:lpstr>Prezentácia programu PowerPoint</vt:lpstr>
      <vt:lpstr>Prezentácia programu PowerPoint</vt:lpstr>
      <vt:lpstr>Konflikt (spor):</vt:lpstr>
      <vt:lpstr>Kritika: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Medziľudské vzťahy</dc:title>
  <dc:creator>User</dc:creator>
  <cp:lastModifiedBy>Raduz</cp:lastModifiedBy>
  <cp:revision>1</cp:revision>
  <dcterms:created xsi:type="dcterms:W3CDTF">2017-10-18T15:22:18Z</dcterms:created>
  <dcterms:modified xsi:type="dcterms:W3CDTF">2022-11-06T19:04:29Z</dcterms:modified>
</cp:coreProperties>
</file>