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jY0JTLjK_MAhXDUBQKHQ7XC6QQjRwIBw&amp;url=http://banga.tv3.lt/lt/2content.content_view_diary_other/1087821.326548-=(4018987264&amp;bvm=bv.120551593,d.bGs&amp;psig=AFQjCNED7O21NJY_ivIZFgykxFXsOdyfAw&amp;ust=14618561226958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8062912" cy="10271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GEOGRAFICKÉ POJMY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http://banga.tv3.lt/files/content/200601/43db6e208e09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81200"/>
            <a:ext cx="4724400" cy="4708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657600" cy="13327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Zentiva</a:t>
            </a:r>
            <a:r>
              <a:rPr lang="sk-SK" b="1" dirty="0" smtClean="0"/>
              <a:t>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828800"/>
            <a:ext cx="3657600" cy="13327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Karpaty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3429000"/>
            <a:ext cx="3657600" cy="13327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Úmorie</a:t>
            </a:r>
            <a:r>
              <a:rPr kumimoji="0" lang="sk-SK" sz="42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4953000"/>
            <a:ext cx="3657600" cy="13327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Žitný ostrov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6096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orbita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57200" y="2133600"/>
            <a:ext cx="3962400" cy="13327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Polyfunkčné</a:t>
            </a:r>
            <a:r>
              <a:rPr kumimoji="0" lang="sk-SK" sz="42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sídla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533400" y="3810000"/>
            <a:ext cx="3886200" cy="1332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urbanizácia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533400" y="5334000"/>
            <a:ext cx="3657600" cy="1332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mahagón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4953000" y="3048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Bratislava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1"/>
          <p:cNvSpPr txBox="1">
            <a:spLocks/>
          </p:cNvSpPr>
          <p:nvPr/>
        </p:nvSpPr>
        <p:spPr>
          <a:xfrm>
            <a:off x="4953000" y="1752600"/>
            <a:ext cx="3657600" cy="1332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troposféra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4953000" y="3276600"/>
            <a:ext cx="3657600" cy="1332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rendzina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Nadpis 1"/>
          <p:cNvSpPr txBox="1">
            <a:spLocks/>
          </p:cNvSpPr>
          <p:nvPr/>
        </p:nvSpPr>
        <p:spPr>
          <a:xfrm>
            <a:off x="4953000" y="48006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5.storočie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6096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Varíjske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vrásnenie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362200"/>
            <a:ext cx="5943600" cy="1332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Tektonické pohyby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9624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Pangea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525294"/>
            <a:ext cx="3810000" cy="1332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Astenosféra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114800" y="609600"/>
            <a:ext cx="4800600" cy="1332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 fontScale="77500" lnSpcReduction="2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Hlavné priemyselné oblasti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267200" y="3962400"/>
            <a:ext cx="48768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Zrážkové pásma Zeme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4343400" y="5525294"/>
            <a:ext cx="4800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Čergov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981200"/>
            <a:ext cx="3657600" cy="13327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Flyšové pohoria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6576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Vyvreté horniny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495800" y="11430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Európska</a:t>
            </a:r>
            <a:r>
              <a:rPr kumimoji="0" lang="sk-SK" sz="4200" b="1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únia</a:t>
            </a: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495800" y="2819400"/>
            <a:ext cx="3657600" cy="13327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Železná opona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4572000" y="4495800"/>
            <a:ext cx="3657600" cy="1332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1960 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3100" dirty="0" smtClean="0"/>
              <a:t>K daným pojmom z politickej geografie priraďte štát : republika, monarchia, federácia,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dirty="0" smtClean="0"/>
              <a:t>- cestovateľ prechádza cez podnebné pásma , pre ktoré je typické:</a:t>
            </a:r>
          </a:p>
          <a:p>
            <a:r>
              <a:rPr lang="sk-SK" dirty="0" smtClean="0"/>
              <a:t>a/ časté striedanie </a:t>
            </a:r>
            <a:r>
              <a:rPr lang="sk-SK" dirty="0" err="1" smtClean="0"/>
              <a:t>cyklonálnych</a:t>
            </a:r>
            <a:r>
              <a:rPr lang="sk-SK" dirty="0" smtClean="0"/>
              <a:t> a </a:t>
            </a:r>
            <a:r>
              <a:rPr lang="sk-SK" dirty="0" err="1" smtClean="0"/>
              <a:t>anticyklonálnych</a:t>
            </a:r>
            <a:r>
              <a:rPr lang="sk-SK" dirty="0" smtClean="0"/>
              <a:t> situácií</a:t>
            </a:r>
          </a:p>
          <a:p>
            <a:r>
              <a:rPr lang="sk-SK" dirty="0" smtClean="0"/>
              <a:t>b/ denná amplitúda  40</a:t>
            </a:r>
            <a:r>
              <a:rPr lang="sk-SK" baseline="30000" dirty="0" smtClean="0"/>
              <a:t>o</a:t>
            </a:r>
            <a:r>
              <a:rPr lang="sk-SK" dirty="0" smtClean="0"/>
              <a:t> C</a:t>
            </a:r>
          </a:p>
          <a:p>
            <a:r>
              <a:rPr lang="sk-SK" dirty="0" smtClean="0"/>
              <a:t>c/ ročný úhrn zrážok – 1500 – 3000 mm a teploty vzduchu 24</a:t>
            </a:r>
            <a:r>
              <a:rPr lang="sk-SK" baseline="30000" dirty="0" smtClean="0"/>
              <a:t>o</a:t>
            </a:r>
            <a:r>
              <a:rPr lang="sk-SK" dirty="0" smtClean="0"/>
              <a:t> – 28</a:t>
            </a:r>
            <a:r>
              <a:rPr lang="sk-SK" baseline="30000" dirty="0" smtClean="0"/>
              <a:t>o</a:t>
            </a:r>
            <a:r>
              <a:rPr lang="sk-SK" dirty="0" smtClean="0"/>
              <a:t> C</a:t>
            </a:r>
          </a:p>
          <a:p>
            <a:r>
              <a:rPr lang="sk-SK" dirty="0" smtClean="0"/>
              <a:t>- Doplňte podnebné pásma a uveďte konkrétnu oblasť sveta, v ktorej sa nachádza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079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Uveďte príklady krajín s prevahou vodnej, tepelnej a jadrovej energetiky</a:t>
            </a:r>
          </a:p>
          <a:p>
            <a:r>
              <a:rPr lang="sk-SK" dirty="0" smtClean="0"/>
              <a:t>-  Aké sú výhody alternatívnych zdrojov energie?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 smtClean="0"/>
              <a:t>Rozhodnite, ktorý z nasledujúcich výrokov je pravdivý a ktorý nepravdivý. Nepravdivé opravte a svoj názor zdôvodnite :</a:t>
            </a:r>
          </a:p>
          <a:p>
            <a:r>
              <a:rPr lang="sk-SK" dirty="0" smtClean="0"/>
              <a:t>- oblasť Patagónie sa nachádza v miernom podnebnom pásme</a:t>
            </a:r>
          </a:p>
          <a:p>
            <a:r>
              <a:rPr lang="sk-SK" dirty="0" smtClean="0"/>
              <a:t>- najvýznamnejším vývozcom hovädzieho mäsa a konzerv je Argentína</a:t>
            </a:r>
          </a:p>
          <a:p>
            <a:r>
              <a:rPr lang="sk-SK" dirty="0" smtClean="0"/>
              <a:t>- letá na južnej pologuli sú chladnejšie a dlhšie ako na severnej pologuli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65</Words>
  <Application>Microsoft Office PowerPoint</Application>
  <PresentationFormat>Prezentácia na obrazovke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GEOGRAFICKÉ POJMY</vt:lpstr>
      <vt:lpstr>Zentiva </vt:lpstr>
      <vt:lpstr>Snímka 3</vt:lpstr>
      <vt:lpstr>Snímka 4</vt:lpstr>
      <vt:lpstr>K daným pojmom z politickej geografie priraďte štát : republika, monarchia, federácia,  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GEOGRAFICKÉ POJMY</dc:title>
  <dc:creator>Daniel Richnavsky</dc:creator>
  <cp:lastModifiedBy>Daniel-pc</cp:lastModifiedBy>
  <cp:revision>15</cp:revision>
  <dcterms:created xsi:type="dcterms:W3CDTF">2016-04-27T15:07:18Z</dcterms:created>
  <dcterms:modified xsi:type="dcterms:W3CDTF">2017-02-28T17:29:55Z</dcterms:modified>
</cp:coreProperties>
</file>