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FD8A3-6FDE-49A9-9893-35F9DFB34D87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341D7-5C8F-41AC-9F50-B10F571E45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436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k.wikipedia.org/wiki/S%C3%BAbor:Natural_gas_production_world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k.wikipedia.org/wiki/S%C3%BAbor:Coal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//upload.wikimedia.org/wikipedia/commons/2/24/Channel-StellartonFm-CoalburnPit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//upload.wikimedia.org/wikipedia/commons/3/34/2005-01-28-anthrazit_kok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://sk.wikipedia.org/wiki/S%C3%BAbor:Braunkohle_als_Hausbrand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//upload.wikimedia.org/wikipedia/commons/8/8a/2005coal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upload.wikimedia.org/wikipedia/commons/a/ae/Petroleum_cm05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k.wikipedia.org/wiki/S%C3%BAbor:Erd%C3%B6l_Bohrturm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sk.wikipedia.org/wiki/S%C3%BAbor:Oil_well3419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ROPA, UHLIE, ZEMNÝ PLYN</a:t>
            </a:r>
            <a:endParaRPr lang="sk-SK"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-180528" y="6021288"/>
            <a:ext cx="6400800" cy="600472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Mária Balogová II.A</a:t>
            </a:r>
            <a:endParaRPr lang="sk-S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Ťažba zemného plynu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9218" name="Picture 2" descr="http://upload.wikimedia.org/wikipedia/commons/thumb/1/1b/Natural_gas_production_world.PNG/600px-Natural_gas_production_worl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82567" cy="44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108427" y="573948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Mapa objemu ťažby zemného plynu v metroch kubických za rok.</a:t>
            </a:r>
          </a:p>
          <a:p>
            <a:r>
              <a:rPr lang="sk-SK" dirty="0"/>
              <a:t>Medzi najväčších Medzi najväčších producentov patria USA, Rusko (Jamalský polostrov)a </a:t>
            </a:r>
            <a:r>
              <a:rPr lang="sk-SK" dirty="0" smtClean="0"/>
              <a:t>Kanada.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965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-27919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Vznik zemného plynu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r>
              <a:rPr lang="sk-SK" sz="2800" dirty="0"/>
              <a:t>Vznik zemného plynu: drobné odumreté organizmy sa ukladajú na dno mora, kde sa z nich postupne utvára hrubá vrstva, ktorú znáša bahno. Aj na pevnine bahno pochováva odumreté rastliny, pričom pomaličky tvrdne a mení sa na horninu. Nad ním sa ukladajú ďalšie vrstvy hornín; svojou váhou zatláčajú spodné vrstvy stále hlbšie a zvyšujú ich teplotu. Tlak a teplo všetko mení na ropu a neskôr na plyn.</a:t>
            </a:r>
          </a:p>
        </p:txBody>
      </p:sp>
      <p:pic>
        <p:nvPicPr>
          <p:cNvPr id="10242" name="Picture 2" descr="http://www.ropa.estranky.cz/img/picture/4/vr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53973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71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Ťažba zemného plynu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Zemný plyn sa nachádza v podzemných náleziskách buď samostatne, alebo spoločne s ropou a vodou. V ložisku sa nachádza v jeho vrchnej časti kde tvorí tzv. plynovú čapicu</a:t>
            </a:r>
            <a:r>
              <a:rPr lang="sk-SK" dirty="0" smtClean="0"/>
              <a:t>.</a:t>
            </a:r>
            <a:r>
              <a:rPr lang="sk-SK" dirty="0"/>
              <a:t> Surový plyn sa musí pred použitím očistiť a vysušiť. Nečistôt a vlhkosti sa zbavuje v zariadení, ktorému sa hovorí plynový terminál. Z plynového terminálu prúdi plyn do obrovských zásobníkov, kde sa ochladzuje a skladuje v tekutom stave. Ako skladovacie priestory môžu slúžiť i rozľahlé podzemné dutiny. Kompresormi poháňaný plyn sa potrubiami rozvádza na miesta určenia. Napríklad do domácností, tam sa dostáva potrubím.</a:t>
            </a:r>
          </a:p>
        </p:txBody>
      </p:sp>
    </p:spTree>
    <p:extLst>
      <p:ext uri="{BB962C8B-B14F-4D97-AF65-F5344CB8AC3E}">
        <p14:creationId xmlns:p14="http://schemas.microsoft.com/office/powerpoint/2010/main" val="421557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1266" name="Picture 2" descr="http://www.fuu.sk/wp-content/uploads/411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4320480" cy="27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323528" y="31409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Podzemné zásobníky zemného plynu</a:t>
            </a:r>
            <a:endParaRPr lang="sk-SK" dirty="0"/>
          </a:p>
        </p:txBody>
      </p:sp>
      <p:pic>
        <p:nvPicPr>
          <p:cNvPr id="11268" name="Picture 4" descr="http://www.webnoviny.sk/fotografia/2753/velka/ply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16" y="3125122"/>
            <a:ext cx="432794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657264" y="600544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Plynovod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9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Použitie zemného plynu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Zemný plyn sa používa ako palivo na vykurovanie, vo forme stlačeného zemného plynu (CNG) ako palivo pre vozidlové motory, a tiež ako zdroj vodíka pri výrobe dusíkatých hnojív.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976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Uhlie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07430"/>
            <a:ext cx="5266928" cy="452596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Uhlie je čierna alebo hnedočierna horľavá </a:t>
            </a:r>
            <a:r>
              <a:rPr lang="sk-SK" dirty="0" smtClean="0"/>
              <a:t>hornina, ktorá </a:t>
            </a:r>
            <a:r>
              <a:rPr lang="sk-SK" dirty="0"/>
              <a:t>vznikla v uhoľných panvách procesmi </a:t>
            </a:r>
            <a:r>
              <a:rPr lang="sk-SK" dirty="0" err="1"/>
              <a:t>preuhoľňovania</a:t>
            </a:r>
            <a:r>
              <a:rPr lang="sk-SK" dirty="0"/>
              <a:t> z odumretých rastlinných tiel účinkom tlaku </a:t>
            </a:r>
            <a:r>
              <a:rPr lang="sk-SK" dirty="0" smtClean="0"/>
              <a:t>a teploty. </a:t>
            </a:r>
            <a:r>
              <a:rPr lang="sk-SK" dirty="0"/>
              <a:t>Okrem uhľovodíkov obsahuje do 50 % minerálnych látok a vody.</a:t>
            </a:r>
          </a:p>
        </p:txBody>
      </p:sp>
      <p:pic>
        <p:nvPicPr>
          <p:cNvPr id="12290" name="Picture 2" descr="Uhlie">
            <a:hlinkClick r:id="rId2" tooltip="Uhli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32856"/>
            <a:ext cx="2952328" cy="31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2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Vznik uhlia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Uhlie vzniklo z rastlinných a živočíšnych zvyškov, ktoré boli uložené v anaeróbnom vodnom prostredí, kde nízky obsah kyslíka zabraňoval ich úplnému rozkladu a oxidácii (t. j. hnitiu).</a:t>
            </a:r>
          </a:p>
        </p:txBody>
      </p:sp>
      <p:pic>
        <p:nvPicPr>
          <p:cNvPr id="13314" name="Picture 2" descr="Súbor:Channel-StellartonFm-CoalburnPi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45024"/>
            <a:ext cx="412845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827584" y="515948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Odkryv</a:t>
            </a:r>
            <a:r>
              <a:rPr lang="sk-SK" dirty="0"/>
              <a:t> uhlia v podloží fosílneho riečneho kanála</a:t>
            </a:r>
          </a:p>
        </p:txBody>
      </p:sp>
    </p:spTree>
    <p:extLst>
      <p:ext uri="{BB962C8B-B14F-4D97-AF65-F5344CB8AC3E}">
        <p14:creationId xmlns:p14="http://schemas.microsoft.com/office/powerpoint/2010/main" val="399778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Typy uhlia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8964488" cy="3340968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lignit – tiež označovaný ako hnedé uhlie je najmenej kvalitný druh </a:t>
            </a:r>
            <a:r>
              <a:rPr lang="sk-SK" dirty="0" smtClean="0"/>
              <a:t>uhlia</a:t>
            </a:r>
          </a:p>
          <a:p>
            <a:r>
              <a:rPr lang="sk-SK" dirty="0"/>
              <a:t>hnedo-čierne – jeho vlastnosti sú kombináciou vlastností čierneho a hnedého uhlia, použitie má rovnaké ako lignit</a:t>
            </a:r>
          </a:p>
          <a:p>
            <a:r>
              <a:rPr lang="sk-SK" dirty="0"/>
              <a:t>čierne uhlie – je charakteristické vysokou hustotou, jeho farba je obvykle hnedočierna až čierna</a:t>
            </a:r>
          </a:p>
          <a:p>
            <a:r>
              <a:rPr lang="sk-SK" dirty="0"/>
              <a:t>antracit – najkvalitnejšie uhlie, používa sa na vykurovanie</a:t>
            </a:r>
          </a:p>
          <a:p>
            <a:endParaRPr lang="sk-SK" dirty="0"/>
          </a:p>
        </p:txBody>
      </p:sp>
      <p:pic>
        <p:nvPicPr>
          <p:cNvPr id="14338" name="Picture 2" descr="Súbor:2005-01-28-anthrazit kok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05697"/>
            <a:ext cx="3299520" cy="20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upload.wikimedia.org/wikipedia/commons/thumb/2/21/Braunkohle_als_Hausbrand.jpg/200px-Braunkohle_als_Hausbrand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36207"/>
            <a:ext cx="1905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827584" y="617450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antracit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724128" y="617450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Briketa z hnedého uhlia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447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3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Náleziská uhlia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5362" name="Picture 2" descr="Súbor:2005coa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71" y="921119"/>
            <a:ext cx="7049065" cy="394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810041" y="4964975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Slovensku sa najväčšie náleziská uhlia nachádzajú v okolí Prievidze, Novák, Handlovej a Veľkého Krtíša (baňa Dolina). Lignit sa ťaží na Záhorí. Malé výskyty antracitu sú v Zemplínskych vrchoch. Čierne uhlie sa na Slovensku nevyskytuje, dováža sa z Česka</a:t>
            </a:r>
          </a:p>
        </p:txBody>
      </p:sp>
    </p:spTree>
    <p:extLst>
      <p:ext uri="{BB962C8B-B14F-4D97-AF65-F5344CB8AC3E}">
        <p14:creationId xmlns:p14="http://schemas.microsoft.com/office/powerpoint/2010/main" val="379539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Ťažba uhlia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závislosti od geologických podmienok možno uhlie ťažiť predovšetkým dvoma metódami: </a:t>
            </a:r>
            <a:r>
              <a:rPr lang="sk-SK" dirty="0" smtClean="0"/>
              <a:t>podzemným(baňa) </a:t>
            </a:r>
            <a:r>
              <a:rPr lang="sk-SK" dirty="0"/>
              <a:t>a povrchovým dobývaním. </a:t>
            </a:r>
          </a:p>
        </p:txBody>
      </p:sp>
      <p:pic>
        <p:nvPicPr>
          <p:cNvPr id="16386" name="Picture 2" descr="http://i.pravda.sk/09/082/skcl/P232d0a3b_sach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dirty="0" smtClean="0">
                <a:solidFill>
                  <a:srgbClr val="FFFF00"/>
                </a:solidFill>
              </a:rPr>
              <a:t>ROPA</a:t>
            </a:r>
            <a:endParaRPr lang="sk-SK" sz="80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tmavá olejovitá kvapalina</a:t>
            </a:r>
          </a:p>
          <a:p>
            <a:r>
              <a:rPr lang="sk-SK" dirty="0" smtClean="0"/>
              <a:t>Je zložená z alkánov, cykloalkánov a arénov</a:t>
            </a:r>
          </a:p>
          <a:p>
            <a:r>
              <a:rPr lang="sk-SK" dirty="0" smtClean="0"/>
              <a:t>Nachádzajú sa v nej aj organické zlúčeniny N,O,S.</a:t>
            </a:r>
            <a:endParaRPr lang="sk-SK" dirty="0"/>
          </a:p>
        </p:txBody>
      </p:sp>
      <p:pic>
        <p:nvPicPr>
          <p:cNvPr id="1026" name="Picture 2" descr="Súbor:Petroleum cm0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61" y="3260260"/>
            <a:ext cx="2945929" cy="359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8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Použitie uhlia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Uhlie je najčastejšie používané tuhé palivo na výrobu tepla spaľovaním. Jeho výhrevnosť sa je priemerne 24 MJ na kg. Pri výrobe elektrickej energie sa spaľuje uhlie rozomleté na prach v špeciálnom horáku, ohrieva vodu na vodnú paru, ktorá roztáča turbíny a generátory. Pri udržaní súčasnej spotreby vystačia zásoby uhlia na približne 120 rokov</a:t>
            </a:r>
          </a:p>
        </p:txBody>
      </p:sp>
    </p:spTree>
    <p:extLst>
      <p:ext uri="{BB962C8B-B14F-4D97-AF65-F5344CB8AC3E}">
        <p14:creationId xmlns:p14="http://schemas.microsoft.com/office/powerpoint/2010/main" val="244280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://www.spslevice.sk/soc-uceb-siz2007/Elektronicka%20ucebnica%20SIZ/HTML/Tepelna%20elektraren/tepelna%20elektrar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56084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1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09317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Najväčšie náleziská ropy: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5429276"/>
            <a:ext cx="7859216" cy="696887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Najmä </a:t>
            </a:r>
            <a:r>
              <a:rPr lang="sk-SK" dirty="0" err="1" smtClean="0"/>
              <a:t>Rusko,Blízky</a:t>
            </a:r>
            <a:r>
              <a:rPr lang="sk-SK" dirty="0" smtClean="0"/>
              <a:t> a stredný východ a Sahara</a:t>
            </a:r>
            <a:endParaRPr lang="sk-SK" dirty="0"/>
          </a:p>
        </p:txBody>
      </p:sp>
      <p:pic>
        <p:nvPicPr>
          <p:cNvPr id="2050" name="Picture 2" descr="http://hnonline.sk/attachment.php/12669370/AKQ4tWp9GTEJkirh5R2MFINgoaOenzdL/najvacsie-zasoby-ropy-mapa-graf_v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1" y="980728"/>
            <a:ext cx="7536886" cy="444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4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Vznik ropy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sk-SK" dirty="0"/>
              <a:t>prvotným zdrojom uhľovodíkov v rope sú živočíšne a rastlinné zvyšky, ktoré podľahli rozkladu. Sú to zvyšky </a:t>
            </a:r>
            <a:r>
              <a:rPr lang="sk-SK" dirty="0" err="1"/>
              <a:t>fytoplanktónu</a:t>
            </a:r>
            <a:r>
              <a:rPr lang="sk-SK" dirty="0"/>
              <a:t>, žijúceho v povrchových morských vodách, ale aj telá planktónu a </a:t>
            </a:r>
            <a:r>
              <a:rPr lang="sk-SK" dirty="0" err="1"/>
              <a:t>autotrofných</a:t>
            </a:r>
            <a:r>
              <a:rPr lang="sk-SK" dirty="0"/>
              <a:t> organizmov mimo zóny prieniku svetla (pod 120 m). </a:t>
            </a:r>
          </a:p>
        </p:txBody>
      </p:sp>
      <p:pic>
        <p:nvPicPr>
          <p:cNvPr id="3074" name="Picture 2" descr="http://mng.webz.cz/grafika/4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555529" cy="25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3.bp.blogspot.com/_cwrSE63jF7Y/SO5R4mOshHI/AAAAAAAAAeQ/QBCwo4FcrEs/s400/crude_oil_ori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46900"/>
            <a:ext cx="4787668" cy="15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8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27919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Ťažba ropy 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sk-SK" dirty="0"/>
              <a:t>Kedysi existovali lokality, kde ropa prirodzene </a:t>
            </a:r>
            <a:r>
              <a:rPr lang="sk-SK" dirty="0" smtClean="0"/>
              <a:t>vyrážala </a:t>
            </a:r>
            <a:r>
              <a:rPr lang="sk-SK" dirty="0"/>
              <a:t>na zemský povrch. </a:t>
            </a:r>
            <a:endParaRPr lang="sk-SK" dirty="0" smtClean="0"/>
          </a:p>
          <a:p>
            <a:r>
              <a:rPr lang="sk-SK" dirty="0"/>
              <a:t> Teraz sa ropa získava pomocou vrtov z hlbšie sa nachádzajúcich ložísk umiestnených v ropných </a:t>
            </a:r>
            <a:r>
              <a:rPr lang="sk-SK" dirty="0" err="1"/>
              <a:t>pasciach</a:t>
            </a:r>
            <a:r>
              <a:rPr lang="sk-SK" dirty="0"/>
              <a:t>.</a:t>
            </a:r>
          </a:p>
        </p:txBody>
      </p:sp>
      <p:pic>
        <p:nvPicPr>
          <p:cNvPr id="4100" name="Picture 4" descr="http://upload.wikimedia.org/wikipedia/commons/thumb/d/dd/Erd%C3%B6l_Bohrturm.jpg/220px-Erd%C3%B6l_Bohrturm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148064" y="6343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Ťažobná veža</a:t>
            </a:r>
            <a:endParaRPr lang="sk-SK" dirty="0"/>
          </a:p>
        </p:txBody>
      </p:sp>
      <p:pic>
        <p:nvPicPr>
          <p:cNvPr id="4102" name="Picture 6" descr="http://upload.wikimedia.org/wikipedia/commons/thumb/f/f6/Oil_well3419.jpg/220px-Oil_well341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4" y="4005064"/>
            <a:ext cx="3651089" cy="234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980681" y="63987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Ťažba ropy pomocou pumpy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985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877272"/>
            <a:ext cx="8262004" cy="637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 smtClean="0"/>
              <a:t>A1-ropné ložisko, A2-ťažobná plošina, A3-tanker, A4-rafinérie, A5-petrochemická výroba, A6-energetika, A7- predaj pohonných hmôt</a:t>
            </a:r>
            <a:endParaRPr lang="sk-SK" dirty="0"/>
          </a:p>
        </p:txBody>
      </p:sp>
      <p:pic>
        <p:nvPicPr>
          <p:cNvPr id="5124" name="Picture 4" descr="http://www.prominent.sk/Portaldata/1/Resources/industry_solutions/oil_gas_industry/schema_gasindustr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868701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27919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Spracovanie ropy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80728"/>
            <a:ext cx="7067128" cy="1036712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Základom spracovania ropy je jej frakčná destilácia, pri ktorej sa oddeľujú pri atmosférickom tlaku jednotlivé skupiny uhľovodíkov podľa ich bodu varu.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146" name="Picture 2" descr="http://www.ropa.estranky.cz/img/picture/6/frakcna-destila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90328"/>
            <a:ext cx="7264548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8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Využite ropy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r>
              <a:rPr lang="sk-SK" dirty="0"/>
              <a:t>Ropa a výrobky z nej sú základnou surovinou pre chemický priemysel, hlavne pre výrobu plastov. Vyrábajú sa z nej aj niektoré lieky, hnojivá a pesticídy. Je dôležitým palivom pre dopravu. Mnohé krajiny používajú surovú ropu aj na výrobu elektriny v tepelných elektrárňach (asi 7 % celkovej svetovej produkcie).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inovacnipodnikani.cz/files/new622/649-PET_lah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11928"/>
            <a:ext cx="2880320" cy="174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onlinenoviny.cz/img/store/2011/5/489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72" y="4723258"/>
            <a:ext cx="2961425" cy="173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ZEMNÝ PLYN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sk-SK" sz="2400" dirty="0" smtClean="0"/>
              <a:t>Zmes plynov, hlavne metánu(50-98%), CO₂, dusík, hélium</a:t>
            </a:r>
          </a:p>
          <a:p>
            <a:r>
              <a:rPr lang="sk-SK" sz="2400" dirty="0"/>
              <a:t>Je ľahší ako vzduch, nie je otravný, ale je nedýchateľný a dusivý. Je bezfarebný a bez zápachu, preto sa pri úprave odorizuje tetrahydrotiofénom, aby bol identifikovateľný.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8194" name="Picture 2" descr="http://www.magimaxclub.net/pics/zaujimavosti/energia_ply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064255" cy="32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24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789</Words>
  <Application>Microsoft Office PowerPoint</Application>
  <PresentationFormat>Prezentácia na obrazovke 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ROPA, UHLIE, ZEMNÝ PLYN</vt:lpstr>
      <vt:lpstr>ROPA</vt:lpstr>
      <vt:lpstr>Najväčšie náleziská ropy:</vt:lpstr>
      <vt:lpstr>Vznik ropy</vt:lpstr>
      <vt:lpstr>Ťažba ropy </vt:lpstr>
      <vt:lpstr>Prezentácia programu PowerPoint</vt:lpstr>
      <vt:lpstr>Spracovanie ropy</vt:lpstr>
      <vt:lpstr>Využite ropy</vt:lpstr>
      <vt:lpstr>ZEMNÝ PLYN</vt:lpstr>
      <vt:lpstr>Ťažba zemného plynu</vt:lpstr>
      <vt:lpstr>Vznik zemného plynu</vt:lpstr>
      <vt:lpstr>Ťažba zemného plynu</vt:lpstr>
      <vt:lpstr>Prezentácia programu PowerPoint</vt:lpstr>
      <vt:lpstr>Použitie zemného plynu</vt:lpstr>
      <vt:lpstr>Uhlie</vt:lpstr>
      <vt:lpstr>Vznik uhlia</vt:lpstr>
      <vt:lpstr>Typy uhlia</vt:lpstr>
      <vt:lpstr>Náleziská uhlia</vt:lpstr>
      <vt:lpstr>Ťažba uhlia</vt:lpstr>
      <vt:lpstr>Použitie uhlia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ROPA, UHLIE, ZEMNÝ PLYN</dc:title>
  <dc:creator>Maja</dc:creator>
  <cp:lastModifiedBy>lensk</cp:lastModifiedBy>
  <cp:revision>9</cp:revision>
  <dcterms:created xsi:type="dcterms:W3CDTF">2012-06-03T11:34:02Z</dcterms:created>
  <dcterms:modified xsi:type="dcterms:W3CDTF">2014-10-22T14:53:55Z</dcterms:modified>
</cp:coreProperties>
</file>