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6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cxnSp>
        <p:nvCxnSpPr>
          <p:cNvPr id="8" name="Přímá spojovací čára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ovací čára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a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pro datum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262E-F32E-4C59-BFF0-A44FAEC60524}" type="datetimeFigureOut">
              <a:rPr lang="sk-SK" smtClean="0"/>
              <a:pPr/>
              <a:t>5.11.2020</a:t>
            </a:fld>
            <a:endParaRPr lang="sk-SK"/>
          </a:p>
        </p:txBody>
      </p:sp>
      <p:sp>
        <p:nvSpPr>
          <p:cNvPr id="16" name="Zástupný symbol pro číslo snímku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F39869-A80D-4158-A331-DDDE1CC4980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262E-F32E-4C59-BFF0-A44FAEC60524}" type="datetimeFigureOut">
              <a:rPr lang="sk-SK" smtClean="0"/>
              <a:pPr/>
              <a:t>5.11.2020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869-A80D-4158-A331-DDDE1CC4980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262E-F32E-4C59-BFF0-A44FAEC60524}" type="datetimeFigureOut">
              <a:rPr lang="sk-SK" smtClean="0"/>
              <a:pPr/>
              <a:t>5.11.2020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869-A80D-4158-A331-DDDE1CC4980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obsah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547262E-F32E-4C59-BFF0-A44FAEC60524}" type="datetimeFigureOut">
              <a:rPr lang="sk-SK" smtClean="0"/>
              <a:pPr/>
              <a:t>5.11.2020</a:t>
            </a:fld>
            <a:endParaRPr lang="sk-SK"/>
          </a:p>
        </p:txBody>
      </p:sp>
      <p:sp>
        <p:nvSpPr>
          <p:cNvPr id="15" name="Zástupný symbol pro číslo snímku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FF39869-A80D-4158-A331-DDDE1CC4980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ro zápatí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262E-F32E-4C59-BFF0-A44FAEC60524}" type="datetimeFigureOut">
              <a:rPr lang="sk-SK" smtClean="0"/>
              <a:pPr/>
              <a:t>5.11.2020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869-A80D-4158-A331-DDDE1CC4980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cxnSp>
        <p:nvCxnSpPr>
          <p:cNvPr id="7" name="Přímá spojovací čára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262E-F32E-4C59-BFF0-A44FAEC60524}" type="datetimeFigureOut">
              <a:rPr lang="sk-SK" smtClean="0"/>
              <a:pPr/>
              <a:t>5.11.2020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869-A80D-4158-A331-DDDE1CC4980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869-A80D-4158-A331-DDDE1CC4980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262E-F32E-4C59-BFF0-A44FAEC60524}" type="datetimeFigureOut">
              <a:rPr lang="sk-SK" smtClean="0"/>
              <a:pPr/>
              <a:t>5.11.2020</a:t>
            </a:fld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32" name="Zástupný symbol pro obsah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34" name="Zástupný symbol pro obsah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2" name="Zástupný symbol pro text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cxnSp>
        <p:nvCxnSpPr>
          <p:cNvPr id="10" name="Přímá spojovací čára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ovací čára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262E-F32E-4C59-BFF0-A44FAEC60524}" type="datetimeFigureOut">
              <a:rPr lang="sk-SK" smtClean="0"/>
              <a:pPr/>
              <a:t>5.11.2020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869-A80D-4158-A331-DDDE1CC4980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262E-F32E-4C59-BFF0-A44FAEC60524}" type="datetimeFigureOut">
              <a:rPr lang="sk-SK" smtClean="0"/>
              <a:pPr/>
              <a:t>5.11.2020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39869-A80D-4158-A331-DDDE1CC4980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pro obsah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547262E-F32E-4C59-BFF0-A44FAEC60524}" type="datetimeFigureOut">
              <a:rPr lang="sk-SK" smtClean="0"/>
              <a:pPr/>
              <a:t>5.11.2020</a:t>
            </a:fld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F39869-A80D-4158-A331-DDDE1CC4980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262E-F32E-4C59-BFF0-A44FAEC60524}" type="datetimeFigureOut">
              <a:rPr lang="sk-SK" smtClean="0"/>
              <a:pPr/>
              <a:t>5.11.2020</a:t>
            </a:fld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F39869-A80D-4158-A331-DDDE1CC4980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text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24" name="Zástupný symbol pro datum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547262E-F32E-4C59-BFF0-A44FAEC60524}" type="datetimeFigureOut">
              <a:rPr lang="sk-SK" smtClean="0"/>
              <a:pPr/>
              <a:t>5.11.2020</a:t>
            </a:fld>
            <a:endParaRPr lang="sk-SK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FF39869-A80D-4158-A331-DDDE1CC4980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pro nadpis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02229" y="1227909"/>
            <a:ext cx="9165771" cy="4572000"/>
          </a:xfrm>
        </p:spPr>
        <p:txBody>
          <a:bodyPr>
            <a:normAutofit/>
          </a:bodyPr>
          <a:lstStyle/>
          <a:p>
            <a:r>
              <a:rPr lang="sk-SK" dirty="0" smtClean="0"/>
              <a:t>Štruktúra, funkcia a </a:t>
            </a:r>
            <a:r>
              <a:rPr lang="sk-SK" dirty="0" err="1" smtClean="0"/>
              <a:t>biosyntéza</a:t>
            </a:r>
            <a:r>
              <a:rPr lang="sk-SK" dirty="0" smtClean="0"/>
              <a:t> závislá od niklu</a:t>
            </a:r>
            <a:br>
              <a:rPr lang="sk-SK" dirty="0" smtClean="0"/>
            </a:br>
            <a:r>
              <a:rPr lang="sk-SK" dirty="0" smtClean="0"/>
              <a:t>enzýmy</a:t>
            </a:r>
            <a:br>
              <a:rPr lang="sk-SK" dirty="0" smtClean="0"/>
            </a:b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9321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z="3600" dirty="0" smtClean="0"/>
          </a:p>
          <a:p>
            <a:endParaRPr lang="sk-SK" sz="3600" dirty="0" smtClean="0"/>
          </a:p>
          <a:p>
            <a:r>
              <a:rPr lang="sk-SK" sz="3600" dirty="0" smtClean="0"/>
              <a:t>vysoko redukčné prostredie</a:t>
            </a:r>
          </a:p>
          <a:p>
            <a:r>
              <a:rPr lang="sk-SK" sz="3600" dirty="0" smtClean="0"/>
              <a:t>H2, CO a CO2 </a:t>
            </a:r>
          </a:p>
          <a:p>
            <a:r>
              <a:rPr lang="sk-SK" sz="3600" dirty="0" smtClean="0"/>
              <a:t>horúce oceány</a:t>
            </a:r>
          </a:p>
          <a:p>
            <a:r>
              <a:rPr lang="sk-SK" sz="3600" dirty="0" err="1" smtClean="0"/>
              <a:t>Fe</a:t>
            </a:r>
            <a:r>
              <a:rPr lang="sk-SK" sz="3600" dirty="0" smtClean="0"/>
              <a:t> a </a:t>
            </a:r>
            <a:r>
              <a:rPr lang="sk-SK" sz="3600" dirty="0" err="1" smtClean="0"/>
              <a:t>Ni</a:t>
            </a:r>
            <a:endParaRPr lang="sk-SK" sz="3600" dirty="0" smtClean="0"/>
          </a:p>
          <a:p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/>
              <a:t>Enzýmy niklu</a:t>
            </a:r>
            <a:endParaRPr lang="sk-SK"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3600" dirty="0" smtClean="0"/>
          </a:p>
          <a:p>
            <a:r>
              <a:rPr lang="sk-SK" sz="3600" dirty="0" smtClean="0"/>
              <a:t>kľúčový hráč vo vývoji </a:t>
            </a:r>
            <a:r>
              <a:rPr lang="sk-SK" sz="3600" dirty="0" smtClean="0"/>
              <a:t>katalyzátora</a:t>
            </a:r>
            <a:endParaRPr lang="sk-SK" sz="3600" dirty="0" smtClean="0"/>
          </a:p>
          <a:p>
            <a:r>
              <a:rPr lang="sk-SK" sz="3600" dirty="0" smtClean="0"/>
              <a:t>nevyhnutná úloha ako kovového </a:t>
            </a:r>
            <a:r>
              <a:rPr lang="sk-SK" sz="3600" dirty="0" err="1" smtClean="0"/>
              <a:t>kofaktora</a:t>
            </a:r>
            <a:endParaRPr lang="sk-SK" sz="3600" dirty="0" smtClean="0"/>
          </a:p>
          <a:p>
            <a:r>
              <a:rPr lang="sk-SK" sz="3600" dirty="0" smtClean="0"/>
              <a:t>„</a:t>
            </a:r>
            <a:r>
              <a:rPr lang="sk-SK" sz="3600" dirty="0" err="1" smtClean="0"/>
              <a:t>Nikelný</a:t>
            </a:r>
            <a:r>
              <a:rPr lang="sk-SK" sz="3600" dirty="0" smtClean="0"/>
              <a:t> hladomor“</a:t>
            </a:r>
          </a:p>
          <a:p>
            <a:r>
              <a:rPr lang="sk-SK" sz="3600" dirty="0" smtClean="0"/>
              <a:t>drastické zníženie toku niklu v oceánoch</a:t>
            </a:r>
          </a:p>
          <a:p>
            <a:r>
              <a:rPr lang="sk-SK" sz="3600" dirty="0" smtClean="0"/>
              <a:t>premnoženie ďalších mikroorganizmov</a:t>
            </a:r>
          </a:p>
          <a:p>
            <a:r>
              <a:rPr lang="sk-SK" sz="3600" dirty="0" smtClean="0"/>
              <a:t>segregácia</a:t>
            </a:r>
            <a:endParaRPr lang="sk-SK" sz="36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dirty="0" smtClean="0"/>
              <a:t> </a:t>
            </a:r>
            <a:r>
              <a:rPr lang="sk-SK" sz="6000" b="1" dirty="0" err="1" smtClean="0"/>
              <a:t>Ni</a:t>
            </a:r>
            <a:endParaRPr lang="sk-SK" sz="6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3600" dirty="0" smtClean="0"/>
              <a:t>Dnes 9 enzýmov</a:t>
            </a:r>
          </a:p>
          <a:p>
            <a:pPr>
              <a:buNone/>
            </a:pPr>
            <a:endParaRPr lang="sk-SK" sz="3600" dirty="0" smtClean="0"/>
          </a:p>
          <a:p>
            <a:r>
              <a:rPr lang="sk-SK" sz="3600" u="sng" dirty="0" smtClean="0"/>
              <a:t>Nájdené</a:t>
            </a:r>
            <a:r>
              <a:rPr lang="sk-SK" sz="3600" dirty="0" smtClean="0"/>
              <a:t>: v </a:t>
            </a:r>
            <a:r>
              <a:rPr lang="sk-SK" sz="3600" dirty="0" err="1" smtClean="0"/>
              <a:t>archaeách</a:t>
            </a:r>
            <a:r>
              <a:rPr lang="sk-SK" sz="3600" dirty="0" smtClean="0"/>
              <a:t>, baktériách, rastlinách a primitívnych </a:t>
            </a:r>
            <a:r>
              <a:rPr lang="sk-SK" sz="3600" dirty="0" err="1" smtClean="0"/>
              <a:t>eukaryotoch</a:t>
            </a:r>
            <a:endParaRPr lang="sk-SK" sz="3600" dirty="0" smtClean="0"/>
          </a:p>
          <a:p>
            <a:r>
              <a:rPr lang="sk-SK" sz="3600" u="sng" dirty="0" smtClean="0"/>
              <a:t>Nenájdené</a:t>
            </a:r>
            <a:r>
              <a:rPr lang="sk-SK" sz="3600" dirty="0" smtClean="0"/>
              <a:t>: u cicavcoch</a:t>
            </a:r>
          </a:p>
          <a:p>
            <a:endParaRPr lang="sk-SK" sz="3600" dirty="0" smtClean="0"/>
          </a:p>
          <a:p>
            <a:r>
              <a:rPr lang="sk-SK" sz="3600" dirty="0" smtClean="0"/>
              <a:t>Nevyhnutné v metabolických procesoch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podiel na spracovaní plynu </a:t>
            </a:r>
          </a:p>
          <a:p>
            <a:r>
              <a:rPr lang="sk-SK" dirty="0" smtClean="0"/>
              <a:t>substráty alebo ako konečné produkty reakcie </a:t>
            </a:r>
            <a:r>
              <a:rPr lang="sk-SK" sz="1800" dirty="0" smtClean="0"/>
              <a:t>(CO, CO2, H2, amoniak, O2 a CH4)</a:t>
            </a:r>
          </a:p>
          <a:p>
            <a:r>
              <a:rPr lang="sk-SK" b="1" u="sng" dirty="0" err="1" smtClean="0"/>
              <a:t>Redoxné</a:t>
            </a:r>
            <a:r>
              <a:rPr lang="sk-SK" b="1" u="sng" dirty="0" smtClean="0"/>
              <a:t> a </a:t>
            </a:r>
            <a:r>
              <a:rPr lang="sk-SK" b="1" u="sng" dirty="0" err="1" smtClean="0"/>
              <a:t>neredoxné</a:t>
            </a:r>
            <a:r>
              <a:rPr lang="sk-SK" b="1" u="sng" dirty="0" smtClean="0"/>
              <a:t> enzýmy </a:t>
            </a:r>
          </a:p>
          <a:p>
            <a:r>
              <a:rPr lang="sk-SK" dirty="0" smtClean="0"/>
              <a:t>    </a:t>
            </a:r>
            <a:r>
              <a:rPr lang="sk-SK" i="1" dirty="0" err="1" smtClean="0"/>
              <a:t>Redoxné</a:t>
            </a:r>
            <a:r>
              <a:rPr lang="sk-SK" dirty="0" smtClean="0"/>
              <a:t> - </a:t>
            </a:r>
            <a:r>
              <a:rPr lang="sk-SK" dirty="0" err="1" smtClean="0"/>
              <a:t>klasifokované</a:t>
            </a:r>
            <a:r>
              <a:rPr lang="sk-SK" dirty="0" smtClean="0"/>
              <a:t> do 4 </a:t>
            </a:r>
            <a:r>
              <a:rPr lang="sk-SK" dirty="0" err="1" smtClean="0"/>
              <a:t>skúpín</a:t>
            </a:r>
            <a:r>
              <a:rPr lang="sk-SK" dirty="0" smtClean="0"/>
              <a:t>: </a:t>
            </a:r>
            <a:br>
              <a:rPr lang="sk-SK" dirty="0" smtClean="0"/>
            </a:br>
            <a:r>
              <a:rPr lang="sk-SK" b="1" dirty="0" smtClean="0"/>
              <a:t>1</a:t>
            </a:r>
            <a:r>
              <a:rPr lang="sk-SK" dirty="0" smtClean="0"/>
              <a:t>.absorpciu H2 spojenú s membránou </a:t>
            </a:r>
            <a:r>
              <a:rPr lang="sk-SK" dirty="0" err="1" smtClean="0"/>
              <a:t>hydrogenázy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    </a:t>
            </a:r>
            <a:r>
              <a:rPr lang="sk-SK" b="1" dirty="0" smtClean="0"/>
              <a:t>2</a:t>
            </a:r>
            <a:r>
              <a:rPr lang="sk-SK" dirty="0" smtClean="0"/>
              <a:t>. rozpustné absorpčné </a:t>
            </a:r>
            <a:r>
              <a:rPr lang="sk-SK" dirty="0" err="1" smtClean="0"/>
              <a:t>hydrogenázy</a:t>
            </a:r>
            <a:r>
              <a:rPr lang="sk-SK" dirty="0" smtClean="0"/>
              <a:t> a senzorické </a:t>
            </a:r>
            <a:r>
              <a:rPr lang="sk-SK" dirty="0" err="1" smtClean="0"/>
              <a:t>hydrogenázy</a:t>
            </a:r>
            <a:r>
              <a:rPr lang="sk-SK" dirty="0" smtClean="0"/>
              <a:t> </a:t>
            </a:r>
          </a:p>
          <a:p>
            <a:pPr>
              <a:buNone/>
            </a:pPr>
            <a:r>
              <a:rPr lang="sk-SK" dirty="0" smtClean="0"/>
              <a:t>    </a:t>
            </a:r>
            <a:r>
              <a:rPr lang="sk-SK" b="1" dirty="0" smtClean="0"/>
              <a:t>3</a:t>
            </a:r>
            <a:r>
              <a:rPr lang="sk-SK" dirty="0" smtClean="0"/>
              <a:t>. </a:t>
            </a:r>
            <a:r>
              <a:rPr lang="sk-SK" dirty="0" err="1" smtClean="0"/>
              <a:t>heteromultimérna</a:t>
            </a:r>
            <a:r>
              <a:rPr lang="sk-SK" dirty="0" smtClean="0"/>
              <a:t> cytoplazmatická </a:t>
            </a:r>
            <a:r>
              <a:rPr lang="sk-SK" dirty="0" err="1" smtClean="0"/>
              <a:t>hydrogenázy</a:t>
            </a:r>
            <a:r>
              <a:rPr lang="sk-SK" dirty="0" smtClean="0"/>
              <a:t> nesúce redukovateľný </a:t>
            </a:r>
            <a:r>
              <a:rPr lang="sk-SK" dirty="0" err="1" smtClean="0"/>
              <a:t>kofaktor</a:t>
            </a:r>
            <a:r>
              <a:rPr lang="sk-SK" dirty="0" smtClean="0"/>
              <a:t> F420</a:t>
            </a:r>
          </a:p>
          <a:p>
            <a:pPr>
              <a:buNone/>
            </a:pPr>
            <a:r>
              <a:rPr lang="sk-SK" dirty="0" smtClean="0"/>
              <a:t>    </a:t>
            </a:r>
            <a:r>
              <a:rPr lang="sk-SK" b="1" dirty="0" smtClean="0"/>
              <a:t>4</a:t>
            </a:r>
            <a:r>
              <a:rPr lang="sk-SK" dirty="0" smtClean="0"/>
              <a:t>. </a:t>
            </a:r>
            <a:r>
              <a:rPr lang="sk-SK" dirty="0" err="1" smtClean="0"/>
              <a:t>hydrogenázy</a:t>
            </a:r>
            <a:r>
              <a:rPr lang="sk-SK" dirty="0" smtClean="0"/>
              <a:t> </a:t>
            </a:r>
            <a:r>
              <a:rPr lang="sk-SK" dirty="0" err="1" smtClean="0"/>
              <a:t>šetriacie</a:t>
            </a:r>
            <a:r>
              <a:rPr lang="sk-SK" dirty="0" smtClean="0"/>
              <a:t> energiu</a:t>
            </a:r>
          </a:p>
          <a:p>
            <a:r>
              <a:rPr lang="sk-SK" dirty="0" smtClean="0"/>
              <a:t> </a:t>
            </a:r>
            <a:r>
              <a:rPr lang="sk-SK" i="1" dirty="0" err="1" smtClean="0"/>
              <a:t>Neredoxné</a:t>
            </a:r>
            <a:r>
              <a:rPr lang="sk-SK" dirty="0" smtClean="0"/>
              <a:t>- močovina- vznik amoniaku a </a:t>
            </a:r>
            <a:r>
              <a:rPr lang="sk-SK" dirty="0" err="1" smtClean="0"/>
              <a:t>karbamátu</a:t>
            </a: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VÝSKYT A</a:t>
            </a:r>
            <a:br>
              <a:rPr lang="sk-SK" b="1" dirty="0" smtClean="0"/>
            </a:br>
            <a:r>
              <a:rPr lang="sk-SK" b="1" dirty="0" smtClean="0"/>
              <a:t>BIOLOGICKÁ RELEVANCIA</a:t>
            </a:r>
            <a:endParaRPr lang="sk-SK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4000" dirty="0" smtClean="0"/>
          </a:p>
          <a:p>
            <a:r>
              <a:rPr lang="sk-SK" sz="4000" dirty="0" err="1" smtClean="0"/>
              <a:t>Archetypová</a:t>
            </a:r>
            <a:r>
              <a:rPr lang="sk-SK" sz="4000" dirty="0" smtClean="0"/>
              <a:t> štruktúra</a:t>
            </a:r>
          </a:p>
          <a:p>
            <a:r>
              <a:rPr lang="sk-SK" sz="4000" dirty="0" smtClean="0"/>
              <a:t>Kryštálová štruktúra</a:t>
            </a:r>
          </a:p>
          <a:p>
            <a:r>
              <a:rPr lang="sk-SK" sz="4000" dirty="0" smtClean="0"/>
              <a:t>Sekundárne a terciárne štruktúry</a:t>
            </a:r>
          </a:p>
          <a:p>
            <a:r>
              <a:rPr lang="sk-SK" sz="4000" dirty="0" smtClean="0"/>
              <a:t>Kvartérna štruktúra</a:t>
            </a:r>
          </a:p>
          <a:p>
            <a:r>
              <a:rPr lang="sk-SK" sz="4000" dirty="0" smtClean="0"/>
              <a:t>Prvá molekulárna štruktúra </a:t>
            </a:r>
            <a:endParaRPr lang="sk-SK" sz="40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06137" y="797153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sk-SK" sz="5300" b="1" dirty="0" smtClean="0"/>
              <a:t>CELKOVÉ ŠTRUKTÚRY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r>
              <a:rPr lang="sk-SK" sz="3600" dirty="0" smtClean="0"/>
              <a:t>Proteínové prostredie</a:t>
            </a:r>
          </a:p>
          <a:p>
            <a:r>
              <a:rPr lang="sk-SK" sz="3600" dirty="0" err="1" smtClean="0"/>
              <a:t>Cysteínové</a:t>
            </a:r>
            <a:r>
              <a:rPr lang="sk-SK" sz="3600" dirty="0" smtClean="0"/>
              <a:t> prostredie</a:t>
            </a:r>
          </a:p>
          <a:p>
            <a:r>
              <a:rPr lang="sk-SK" sz="3600" dirty="0" smtClean="0"/>
              <a:t>Prostredia bohaté na </a:t>
            </a:r>
            <a:r>
              <a:rPr lang="sk-SK" sz="3600" dirty="0" err="1" smtClean="0"/>
              <a:t>histidíny</a:t>
            </a:r>
            <a:endParaRPr lang="sk-SK" sz="3600" dirty="0" smtClean="0"/>
          </a:p>
          <a:p>
            <a:r>
              <a:rPr lang="sk-SK" sz="3600" dirty="0" err="1" smtClean="0"/>
              <a:t>Kofaktory</a:t>
            </a:r>
            <a:r>
              <a:rPr lang="sk-SK" sz="3600" dirty="0" smtClean="0"/>
              <a:t> obsahujúce </a:t>
            </a:r>
            <a:r>
              <a:rPr lang="sk-SK" sz="3600" dirty="0" err="1" smtClean="0"/>
              <a:t>Ni</a:t>
            </a:r>
            <a:endParaRPr lang="sk-SK" sz="36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AKTÍVNE STRÁNKY</a:t>
            </a:r>
            <a:endParaRPr lang="sk-SK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sz="3600" dirty="0" smtClean="0"/>
          </a:p>
          <a:p>
            <a:r>
              <a:rPr lang="sk-SK" sz="3600" dirty="0" err="1" smtClean="0"/>
              <a:t>Ureáza</a:t>
            </a:r>
            <a:endParaRPr lang="sk-SK" sz="3600" dirty="0" smtClean="0"/>
          </a:p>
          <a:p>
            <a:r>
              <a:rPr lang="sk-SK" sz="3600" dirty="0" err="1" smtClean="0"/>
              <a:t>H</a:t>
            </a:r>
            <a:r>
              <a:rPr lang="sk-SK" sz="3600" dirty="0" err="1" smtClean="0"/>
              <a:t>ydrogenáza</a:t>
            </a:r>
            <a:endParaRPr lang="sk-SK" sz="3600" dirty="0" smtClean="0"/>
          </a:p>
          <a:p>
            <a:r>
              <a:rPr lang="sk-SK" sz="3600" dirty="0" err="1" smtClean="0"/>
              <a:t>Acetyl</a:t>
            </a:r>
            <a:r>
              <a:rPr lang="sk-SK" sz="3600" dirty="0" smtClean="0"/>
              <a:t> </a:t>
            </a:r>
            <a:r>
              <a:rPr lang="sk-SK" sz="3600" dirty="0" err="1" smtClean="0"/>
              <a:t>koenzým</a:t>
            </a:r>
            <a:r>
              <a:rPr lang="sk-SK" sz="3600" dirty="0" smtClean="0"/>
              <a:t> A </a:t>
            </a:r>
            <a:r>
              <a:rPr lang="sk-SK" sz="3600" dirty="0" err="1" smtClean="0"/>
              <a:t>syntáza</a:t>
            </a:r>
            <a:endParaRPr lang="sk-SK" sz="3600" dirty="0" smtClean="0"/>
          </a:p>
          <a:p>
            <a:r>
              <a:rPr lang="sk-SK" sz="3600" dirty="0" smtClean="0"/>
              <a:t>MCR</a:t>
            </a:r>
            <a:endParaRPr lang="sk-SK" sz="36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32263" y="588147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sk-SK" sz="4400" b="1" dirty="0" smtClean="0"/>
              <a:t>METALOCENTRUM BIOSYNTÉZA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sk-SK" dirty="0" smtClean="0"/>
              <a:t> </a:t>
            </a:r>
            <a:r>
              <a:rPr lang="sk-SK" sz="7200" b="1" dirty="0" smtClean="0"/>
              <a:t>Ďakujem za pozornosť</a:t>
            </a:r>
          </a:p>
          <a:p>
            <a:pPr algn="r">
              <a:buNone/>
            </a:pPr>
            <a:endParaRPr lang="sk-SK" dirty="0" smtClean="0"/>
          </a:p>
          <a:p>
            <a:pPr algn="r">
              <a:buNone/>
            </a:pPr>
            <a:endParaRPr lang="sk-SK" dirty="0" smtClean="0"/>
          </a:p>
          <a:p>
            <a:pPr algn="r">
              <a:buNone/>
            </a:pPr>
            <a:endParaRPr lang="sk-SK" dirty="0" smtClean="0"/>
          </a:p>
          <a:p>
            <a:pPr algn="r">
              <a:buNone/>
            </a:pPr>
            <a:endParaRPr lang="sk-SK" dirty="0" smtClean="0"/>
          </a:p>
          <a:p>
            <a:pPr algn="r">
              <a:buNone/>
            </a:pPr>
            <a:r>
              <a:rPr lang="sk-SK" sz="3600" dirty="0" smtClean="0"/>
              <a:t>Kristína Chovancová </a:t>
            </a:r>
          </a:p>
          <a:p>
            <a:pPr algn="r">
              <a:buNone/>
            </a:pPr>
            <a:r>
              <a:rPr lang="sk-SK" sz="3600" dirty="0" smtClean="0"/>
              <a:t>3BCH 2020/2021</a:t>
            </a:r>
            <a:br>
              <a:rPr lang="sk-SK" sz="3600" dirty="0" smtClean="0"/>
            </a:br>
            <a:endParaRPr lang="sk-SK" sz="36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/>
              <a:t> </a:t>
            </a:r>
            <a:endParaRPr lang="sk-SK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ír">
  <a:themeElements>
    <a:clrScheme name="Papí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í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í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447</TotalTime>
  <Words>156</Words>
  <Application>Microsoft Office PowerPoint</Application>
  <PresentationFormat>Vlastní</PresentationFormat>
  <Paragraphs>63</Paragraphs>
  <Slides>9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Papír</vt:lpstr>
      <vt:lpstr>Štruktúra, funkcia a biosyntéza závislá od niklu enzýmy </vt:lpstr>
      <vt:lpstr>Enzýmy niklu</vt:lpstr>
      <vt:lpstr> Ni</vt:lpstr>
      <vt:lpstr> </vt:lpstr>
      <vt:lpstr>VÝSKYT A BIOLOGICKÁ RELEVANCIA</vt:lpstr>
      <vt:lpstr>CELKOVÉ ŠTRUKTÚRY </vt:lpstr>
      <vt:lpstr>AKTÍVNE STRÁNKY</vt:lpstr>
      <vt:lpstr>METALOCENTRUM BIOSYNTÉZA </vt:lpstr>
      <vt:lpstr>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Dominika</dc:creator>
  <cp:lastModifiedBy>Doma</cp:lastModifiedBy>
  <cp:revision>48</cp:revision>
  <dcterms:created xsi:type="dcterms:W3CDTF">2020-07-13T10:10:14Z</dcterms:created>
  <dcterms:modified xsi:type="dcterms:W3CDTF">2020-11-05T16:27:42Z</dcterms:modified>
</cp:coreProperties>
</file>