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FCFE-2451-4AD6-8338-7FCE7207BA33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5B051-04D4-412A-B813-EA9277EEA7C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83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5B051-04D4-412A-B813-EA9277EEA7CA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35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4E6A82-E10A-4844-A21D-98106691ED51}" type="datetimeFigureOut">
              <a:rPr lang="sk-SK" smtClean="0"/>
              <a:t>7.11.2016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A90AB7-36D1-4E8A-93AA-1BE967132F7B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000" b="1" dirty="0" smtClean="0">
                <a:latin typeface="Times New Roman" pitchFamily="18" charset="0"/>
                <a:cs typeface="Times New Roman" pitchFamily="18" charset="0"/>
              </a:rPr>
              <a:t>Naučím sa učiť</a:t>
            </a:r>
            <a:endParaRPr lang="sk-SK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Súbor dobrých, možno i originálnych rád o učení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b="1" dirty="0" smtClean="0">
                <a:latin typeface="Times New Roman" pitchFamily="18" charset="0"/>
                <a:cs typeface="Times New Roman" pitchFamily="18" charset="0"/>
              </a:rPr>
              <a:t>Učenie</a:t>
            </a:r>
            <a:endParaRPr lang="sk-SK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nie je len mučivá školská látka (cudzie slová, vzorce, poučky, dejepisné fakty...), učíme sa chodiť, tancovať, primerane sa správať, šoférovať auto...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 svete je veľa vecí, ku ktorým sa dostaneme cestou učenia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 dôsledku učenia sa menia naše postoje, správanie k situácii pred učením (popálenie, sneh...)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učíme sa celý život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problém nášho učenia vôbec nie je zložitý, stačí niekoľko otázok a primeraných odpovedí</a:t>
            </a:r>
          </a:p>
          <a:p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Kde?   Kedy?   Ako?</a:t>
            </a:r>
            <a:endParaRPr lang="sk-SK" sz="7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Kde? 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každý žiak má mať vyhradené stabilné miesto na učenie (poriadok a čistota miestnosti, vetranie, primeraná teplota, osvetlenie, dostatočne veľký pracovný stôl)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Kedy?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predpoludnie – sme v škole, neskorý večer a v noci – spíme, veľa možností na prípravu do školy nemáme – popoludnie a podvečer (15.00 – 19.00)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chyby, ktoré často pri učení robíme:</a:t>
            </a:r>
          </a:p>
          <a:p>
            <a:pPr algn="just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Kde?   Kedy?   Ako?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skoro ráno sa síce človek rýchlo učí, ale rýchlo aj zabúda, ráno radšej len opakujeme to, čo sme sa naučili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hneď po návrate zo školy nie je dobré sa učiť, treba             „ vypnúť ” na 1 – 1,5 hodiny  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 výdatnom  obede nie je vhodné ľahnúť si, skôr aktívne oddychovať (domáce práce) 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nie je vhodné učiť sa dlho do noci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nie je vhodné „pomáhať si” posilňovacími prostriedkami (káva, cigarety, lieky, energetické nápoje)</a:t>
            </a:r>
          </a:p>
          <a:p>
            <a:pPr algn="just"/>
            <a:endParaRPr lang="sk-SK" dirty="0" smtClean="0"/>
          </a:p>
          <a:p>
            <a:pPr algn="r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Kde?   Kedy?   Ako?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Ako?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zjednodušená odpoveď by znela: aby ste dostávali samé výborné alebo dobré známky, a aby všetci okolo vás (aj vy) boli spokojní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Niekoľko rád pre vás: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1. Treba sa učiť podstatné – pozorne počúvať výklad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učiteľa, pri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samoštúdiu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si robiť krátke poznámky,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snažíme sa   učivo najprv pochopiť a až potom sa ho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naučiť;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704088"/>
            <a:ext cx="8401080" cy="1143000"/>
          </a:xfrm>
        </p:spPr>
        <p:txBody>
          <a:bodyPr>
            <a:norm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Kde?   Kedy?   Ako?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2. Neučiť sa dlhé (viac ako dvojstranové texty) naraz, tak, že si celú látku čítame a celú aj opakujeme;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Najprv si celú látku prečítam s ceruzkou v ruke a poznámkovým blokom, pri prvom čítaní hľadám podstatu, to, čo je dôležité, učivo rozdelím na logické celky, ktoré si postupne čítam a opakujem (nahlas!!!), potom prejdem doposiaľ naučené učivo, pri konečnom opakovaní mám za sebou niekoľkonásobné opakovanie celého učiva;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3. Pri učení je vhodné striedať ťažšie predmety s ľahšími (u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každého je to individuálne)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Kde?   Kedy?   Ako?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Hudba môže podporiť proces učenia, ale nesmie byť veľmi 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hlučná, nesmie byť priveľmi rytmická, skôr má byť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bez textu, neutrálna, relatívne tichá, nevtieravá, aby nás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nerušila;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4.Každý z nás je individuálny – máme rozdielne schopnosti,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   školský výkon = schopnosti + motivácia žiaka</a:t>
            </a:r>
          </a:p>
          <a:p>
            <a:pPr algn="just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pamäť (zraková, sluchová, motorická), stredoškolák by sa nemal učiť memorovaním (bifľovanie), každý žiak by si mal zároveň vedieť odpovedať na otázku: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Prečo sa učím?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ctr">
              <a:buNone/>
            </a:pP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Kde?   Kedy?   Ako?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(robím tým radosť rodičom, hanbím sa dostať zlé známky,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mám radosť z vlastného úspechu, učebná látka ma zaujíma,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mám svoj životný cieľ...)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5.Ako sa úspešne učiť a nestratiť ani telesné, ani duševné zdravie?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rozumne si zorganizovať režim dňa, aktívne využívať voľný čas (šport, záujmy, koníčky...) 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Kde?   Kedy?   Ako?</a:t>
            </a:r>
            <a:endParaRPr lang="sk-SK" sz="7200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k-SK" sz="5400" b="1" dirty="0" smtClean="0">
                <a:latin typeface="Times New Roman" pitchFamily="18" charset="0"/>
                <a:cs typeface="Times New Roman" pitchFamily="18" charset="0"/>
              </a:rPr>
              <a:t>Veľa úspechov pri štúdiu, prváci!</a:t>
            </a:r>
            <a:endParaRPr lang="sk-SK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8" name="Picture 4" descr="http://bipstarja.files.wordpress.com/2013/05/smi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14554"/>
            <a:ext cx="4357686" cy="4170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621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Constantia</vt:lpstr>
      <vt:lpstr>Times New Roman</vt:lpstr>
      <vt:lpstr>Wingdings 2</vt:lpstr>
      <vt:lpstr>Tok</vt:lpstr>
      <vt:lpstr>Naučím sa učiť</vt:lpstr>
      <vt:lpstr>Učenie</vt:lpstr>
      <vt:lpstr>Kde?   Kedy?   Ako?</vt:lpstr>
      <vt:lpstr>Kde?   Kedy?   Ako?</vt:lpstr>
      <vt:lpstr>Kde?   Kedy?   Ako?</vt:lpstr>
      <vt:lpstr>Kde?   Kedy?   Ako?</vt:lpstr>
      <vt:lpstr>Kde?   Kedy?   Ako?</vt:lpstr>
      <vt:lpstr>Kde?   Kedy?   Ako?</vt:lpstr>
      <vt:lpstr>Kde?   Kedy?   Ako?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Naučím sa učiť</dc:title>
  <dc:creator>ucitel</dc:creator>
  <cp:lastModifiedBy>Samuel Blahovský</cp:lastModifiedBy>
  <cp:revision>16</cp:revision>
  <dcterms:created xsi:type="dcterms:W3CDTF">2013-10-08T15:34:56Z</dcterms:created>
  <dcterms:modified xsi:type="dcterms:W3CDTF">2016-11-07T15:33:56Z</dcterms:modified>
</cp:coreProperties>
</file>