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0" r:id="rId4"/>
    <p:sldId id="273" r:id="rId5"/>
    <p:sldId id="274" r:id="rId6"/>
    <p:sldId id="275" r:id="rId7"/>
    <p:sldId id="276" r:id="rId8"/>
    <p:sldId id="265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UKRAJINA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statnevlajky.sk/data/flags/ultra/u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324600" cy="4217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9868" t="8333" r="15081" b="20833"/>
          <a:stretch>
            <a:fillRect/>
          </a:stretch>
        </p:blipFill>
        <p:spPr bwMode="auto">
          <a:xfrm>
            <a:off x="-1" y="0"/>
            <a:ext cx="905883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dĺžnik 5"/>
          <p:cNvSpPr/>
          <p:nvPr/>
        </p:nvSpPr>
        <p:spPr>
          <a:xfrm>
            <a:off x="5334000" y="609600"/>
            <a:ext cx="2590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52400" y="914400"/>
            <a:ext cx="868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ukrajin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65583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286248" y="6286520"/>
            <a:ext cx="325178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HOVERLA  2061 </a:t>
            </a:r>
            <a:r>
              <a:rPr lang="sk-SK" sz="2400" b="1" dirty="0" err="1" smtClean="0"/>
              <a:t>m.n.m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OBYVATEĽSTVO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62560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Národností: </a:t>
            </a:r>
            <a:r>
              <a:rPr lang="sk-SK" dirty="0" smtClean="0"/>
              <a:t>Ukrajinci, Rusi, </a:t>
            </a:r>
            <a:r>
              <a:rPr lang="sk-SK" dirty="0" smtClean="0"/>
              <a:t>národnosti zo susedných </a:t>
            </a:r>
            <a:r>
              <a:rPr lang="sk-SK" dirty="0" smtClean="0"/>
              <a:t>štátov – Moldavci ...</a:t>
            </a:r>
          </a:p>
          <a:p>
            <a:r>
              <a:rPr lang="sk-SK" b="1" dirty="0" smtClean="0"/>
              <a:t>Úradný jazyk</a:t>
            </a:r>
            <a:r>
              <a:rPr lang="sk-SK" dirty="0" smtClean="0"/>
              <a:t>– </a:t>
            </a:r>
            <a:r>
              <a:rPr lang="sk-SK" dirty="0" smtClean="0"/>
              <a:t>ukrajinčina</a:t>
            </a:r>
          </a:p>
          <a:p>
            <a:r>
              <a:rPr lang="sk-SK" dirty="0" smtClean="0"/>
              <a:t> </a:t>
            </a:r>
            <a:r>
              <a:rPr lang="sk-SK" b="1" dirty="0" smtClean="0"/>
              <a:t>Náboženstvo: </a:t>
            </a:r>
            <a:r>
              <a:rPr lang="sk-SK" dirty="0" smtClean="0"/>
              <a:t>Pravoslávne kresťanstvo</a:t>
            </a:r>
            <a:endParaRPr lang="sk-SK" dirty="0"/>
          </a:p>
        </p:txBody>
      </p:sp>
      <p:sp>
        <p:nvSpPr>
          <p:cNvPr id="2050" name="AutoShape 2" descr="Populace Ukrajiny: je možný pokles na 28 milionů - hospodářství 20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56552" t="24414" r="14348" b="36523"/>
          <a:stretch>
            <a:fillRect/>
          </a:stretch>
        </p:blipFill>
        <p:spPr bwMode="auto">
          <a:xfrm>
            <a:off x="3500430" y="3786190"/>
            <a:ext cx="37862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HOSPODÁRSTVO: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7251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A.) poľnohospodárstvo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57158" y="192880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Rastlinná výroba-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pestovanie obilnín na úrodných černozemiach (step)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Živoč.výroba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hovädzí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dobytok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ošípané, v Karpatoch – ovce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Ukrajina potvrdila zákaz vývozu pšenice od 15. novembra - Webnovin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670658"/>
            <a:ext cx="4595806" cy="2963503"/>
          </a:xfrm>
          <a:prstGeom prst="rect">
            <a:avLst/>
          </a:prstGeom>
          <a:noFill/>
        </p:spPr>
      </p:pic>
      <p:pic>
        <p:nvPicPr>
          <p:cNvPr id="1028" name="Picture 4" descr="Ukrajina –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4214818"/>
            <a:ext cx="3620987" cy="24098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2"/>
          <p:cNvSpPr txBox="1">
            <a:spLocks/>
          </p:cNvSpPr>
          <p:nvPr/>
        </p:nvSpPr>
        <p:spPr>
          <a:xfrm>
            <a:off x="500034" y="1500175"/>
            <a:ext cx="8229600" cy="2214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Priemyselné oblasti a 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mestá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oblasť „Donbas“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Donecká panva (čierne uhlie) – v meste </a:t>
            </a:r>
            <a:r>
              <a:rPr kumimoji="0" lang="sk-SK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Doneck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Krivoj Rog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železná  a mangánová ruda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357158" y="285728"/>
            <a:ext cx="8229600" cy="725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sk-SK" sz="3200" dirty="0" smtClean="0"/>
              <a:t>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.) priemysel: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Ukrajina testuje vývoz vlastného plynu na európsky trh, začala Slovenskom –  euractiv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857628"/>
            <a:ext cx="4762480" cy="2678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SÍDLA: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00034" y="1500174"/>
            <a:ext cx="8229600" cy="4625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mestá – 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Kyjev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(2,7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mil.ob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3200" dirty="0" smtClean="0"/>
              <a:t>	</a:t>
            </a:r>
            <a:r>
              <a:rPr lang="sk-SK" sz="3200" dirty="0" smtClean="0"/>
              <a:t>		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Charkov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(2.najľudnatejšie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 Ukrajine)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3200" dirty="0" smtClean="0"/>
              <a:t>	</a:t>
            </a:r>
            <a:r>
              <a:rPr lang="sk-SK" sz="3200" dirty="0" smtClean="0"/>
              <a:t>		</a:t>
            </a:r>
            <a:r>
              <a:rPr kumimoji="0" lang="sk-SK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Odessa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(prístav a kúpeľné mesto), 		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Užhorod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	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3200" dirty="0" smtClean="0"/>
              <a:t>	</a:t>
            </a:r>
            <a:r>
              <a:rPr lang="sk-SK" sz="3200" dirty="0" smtClean="0"/>
              <a:t>		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Ľvov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29283" t="8333" r="14495" b="19011"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</TotalTime>
  <Words>69</Words>
  <Application>Microsoft Office PowerPoint</Application>
  <PresentationFormat>Prezentácia na obrazovke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Modul</vt:lpstr>
      <vt:lpstr>UKRAJINA</vt:lpstr>
      <vt:lpstr>Snímka 2</vt:lpstr>
      <vt:lpstr>Snímka 3</vt:lpstr>
      <vt:lpstr>OBYVATEĽSTVO</vt:lpstr>
      <vt:lpstr>HOSPODÁRSTVO:</vt:lpstr>
      <vt:lpstr>Snímka 6</vt:lpstr>
      <vt:lpstr>SÍDLA: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VÝCHODNÁ EURÓPA</dc:title>
  <dc:creator>hp</dc:creator>
  <cp:lastModifiedBy>hp</cp:lastModifiedBy>
  <cp:revision>35</cp:revision>
  <dcterms:created xsi:type="dcterms:W3CDTF">2016-02-01T09:31:40Z</dcterms:created>
  <dcterms:modified xsi:type="dcterms:W3CDTF">2021-04-13T10:11:29Z</dcterms:modified>
</cp:coreProperties>
</file>