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POZNÁŠ MESTÁ / MIESTA SLOVENSKA</a:t>
            </a:r>
            <a:endParaRPr lang="sk-SK" dirty="0"/>
          </a:p>
        </p:txBody>
      </p:sp>
      <p:pic>
        <p:nvPicPr>
          <p:cNvPr id="13314" name="Picture 2" descr="VÃ½sledok vyhÄ¾adÃ¡vania obrÃ¡zkov pre dopyt slovensk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43150"/>
            <a:ext cx="7620000" cy="4286250"/>
          </a:xfrm>
          <a:prstGeom prst="rect">
            <a:avLst/>
          </a:prstGeom>
          <a:noFill/>
        </p:spPr>
      </p:pic>
      <p:sp>
        <p:nvSpPr>
          <p:cNvPr id="6" name="Podnadpis 2"/>
          <p:cNvSpPr txBox="1">
            <a:spLocks/>
          </p:cNvSpPr>
          <p:nvPr/>
        </p:nvSpPr>
        <p:spPr>
          <a:xfrm>
            <a:off x="4648200" y="5943600"/>
            <a:ext cx="4274234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246888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Mgr. Ivana Sokolská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6626" name="Picture 2" descr="VÃ½sledok vyhÄ¾adÃ¡vania obrÃ¡zkov pre dopyt kostol jana krstitela kremnicke ba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261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Klin. SnÃ­mka: HN/ Matej Dum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617668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Ã½sledok vyhÄ¾adÃ¡vania obrÃ¡zkov pre dopyt komarn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8026400" cy="6019800"/>
          </a:xfrm>
          <a:prstGeom prst="rect">
            <a:avLst/>
          </a:prstGeom>
          <a:noFill/>
        </p:spPr>
      </p:pic>
      <p:pic>
        <p:nvPicPr>
          <p:cNvPr id="28676" name="Picture 4" descr="VÃ½sledok vyhÄ¾adÃ¡vania obrÃ¡zkov pre dopyt komarn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133" y="990600"/>
            <a:ext cx="8669867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https://www.krasneslovensko.eu/imgtemp/17b9fad8b8a1aa7a921270f8bc6e0266-crop_center-650-410-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219200"/>
            <a:ext cx="8456339" cy="5334000"/>
          </a:xfrm>
          <a:prstGeom prst="rect">
            <a:avLst/>
          </a:prstGeom>
          <a:noFill/>
        </p:spPr>
      </p:pic>
      <p:pic>
        <p:nvPicPr>
          <p:cNvPr id="29700" name="Picture 4" descr="https://www.krasneslovensko.eu/imgtemp/fb69d065870-crop_center-650-410-ffff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8458200" cy="53351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https://www.krasneslovensko.eu/imgtemp/d92562c4fe5a70c8d9fa6db300e20c9b-crop_center-650-410-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797312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6.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https://www.krasneslovensko.eu/imgtemp/8ef559d532375b11ff578693cca14b04-crop_center-650-410-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191250" cy="3905251"/>
          </a:xfrm>
          <a:prstGeom prst="rect">
            <a:avLst/>
          </a:prstGeom>
          <a:noFill/>
        </p:spPr>
      </p:pic>
      <p:pic>
        <p:nvPicPr>
          <p:cNvPr id="31748" name="Picture 4" descr="VÃ½sledok vyhÄ¾adÃ¡vania obrÃ¡zkov pre dopyt sivÃ¡ br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7848600" cy="5234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7.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https://www.krasneslovensko.eu/imgtemp/5be94d4f742-crop_center-650-410-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1219200"/>
            <a:ext cx="7610705" cy="4800600"/>
          </a:xfrm>
          <a:prstGeom prst="rect">
            <a:avLst/>
          </a:prstGeom>
          <a:noFill/>
        </p:spPr>
      </p:pic>
      <p:pic>
        <p:nvPicPr>
          <p:cNvPr id="32772" name="Picture 4" descr="https://www.krasneslovensko.eu/imgtemp/77ce1b2e762-crop_center-650-410-ffff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999" y="1219200"/>
            <a:ext cx="7852315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8.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https://www.krasneslovensko.eu/imgtemp/27c9283a786-crop_center-650-410-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447800"/>
            <a:ext cx="7852315" cy="4953000"/>
          </a:xfrm>
          <a:prstGeom prst="rect">
            <a:avLst/>
          </a:prstGeom>
          <a:noFill/>
        </p:spPr>
      </p:pic>
      <p:pic>
        <p:nvPicPr>
          <p:cNvPr id="33796" name="Picture 4" descr="VÃ½sledok vyhÄ¾adÃ¡vania obrÃ¡zkov pre dopyt symbolicky cintorin popradske ples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65600"/>
            <a:ext cx="4038600" cy="269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</TotalTime>
  <Words>25</Words>
  <PresentationFormat>Prezentácia na obrazovke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Odliatok</vt:lpstr>
      <vt:lpstr>POZNÁŠ MESTÁ / MIESTA SLOVENSKA</vt:lpstr>
      <vt:lpstr>1.</vt:lpstr>
      <vt:lpstr>2.</vt:lpstr>
      <vt:lpstr>3.</vt:lpstr>
      <vt:lpstr>4.</vt:lpstr>
      <vt:lpstr>5.</vt:lpstr>
      <vt:lpstr>6.</vt:lpstr>
      <vt:lpstr>7.</vt:lpstr>
      <vt:lpstr>8.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POZNÁŠ MESTÁ / MIESTA SLOVENSKA</dc:title>
  <dc:creator>hp</dc:creator>
  <cp:lastModifiedBy>hp</cp:lastModifiedBy>
  <cp:revision>13</cp:revision>
  <dcterms:created xsi:type="dcterms:W3CDTF">2019-01-09T15:38:48Z</dcterms:created>
  <dcterms:modified xsi:type="dcterms:W3CDTF">2019-01-09T15:53:24Z</dcterms:modified>
</cp:coreProperties>
</file>