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7" autoAdjust="0"/>
    <p:restoredTop sz="94660"/>
  </p:normalViewPr>
  <p:slideViewPr>
    <p:cSldViewPr snapToGrid="0">
      <p:cViewPr>
        <p:scale>
          <a:sx n="81" d="100"/>
          <a:sy n="81" d="100"/>
        </p:scale>
        <p:origin x="-27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9DFC-63F1-4FF2-800C-0CD243929B5A}" type="datetimeFigureOut">
              <a:rPr lang="sk-SK" smtClean="0"/>
              <a:t>5.4.2017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F462-4712-4C2B-8C31-994E469CBC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038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9DFC-63F1-4FF2-800C-0CD243929B5A}" type="datetimeFigureOut">
              <a:rPr lang="sk-SK" smtClean="0"/>
              <a:t>5.4.2017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F462-4712-4C2B-8C31-994E469CBC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897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9DFC-63F1-4FF2-800C-0CD243929B5A}" type="datetimeFigureOut">
              <a:rPr lang="sk-SK" smtClean="0"/>
              <a:t>5.4.2017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F462-4712-4C2B-8C31-994E469CBC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092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9DFC-63F1-4FF2-800C-0CD243929B5A}" type="datetimeFigureOut">
              <a:rPr lang="sk-SK" smtClean="0"/>
              <a:t>5.4.2017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F462-4712-4C2B-8C31-994E469CBC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085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9DFC-63F1-4FF2-800C-0CD243929B5A}" type="datetimeFigureOut">
              <a:rPr lang="sk-SK" smtClean="0"/>
              <a:t>5.4.2017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F462-4712-4C2B-8C31-994E469CBC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257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9DFC-63F1-4FF2-800C-0CD243929B5A}" type="datetimeFigureOut">
              <a:rPr lang="sk-SK" smtClean="0"/>
              <a:t>5.4.2017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F462-4712-4C2B-8C31-994E469CBC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893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9DFC-63F1-4FF2-800C-0CD243929B5A}" type="datetimeFigureOut">
              <a:rPr lang="sk-SK" smtClean="0"/>
              <a:t>5.4.2017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F462-4712-4C2B-8C31-994E469CBC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897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9DFC-63F1-4FF2-800C-0CD243929B5A}" type="datetimeFigureOut">
              <a:rPr lang="sk-SK" smtClean="0"/>
              <a:t>5.4.2017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F462-4712-4C2B-8C31-994E469CBC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136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9DFC-63F1-4FF2-800C-0CD243929B5A}" type="datetimeFigureOut">
              <a:rPr lang="sk-SK" smtClean="0"/>
              <a:t>5.4.2017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F462-4712-4C2B-8C31-994E469CBC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360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9DFC-63F1-4FF2-800C-0CD243929B5A}" type="datetimeFigureOut">
              <a:rPr lang="sk-SK" smtClean="0"/>
              <a:t>5.4.2017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F462-4712-4C2B-8C31-994E469CBC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033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9DFC-63F1-4FF2-800C-0CD243929B5A}" type="datetimeFigureOut">
              <a:rPr lang="sk-SK" smtClean="0"/>
              <a:t>5.4.2017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F462-4712-4C2B-8C31-994E469CBC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643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99DFC-63F1-4FF2-800C-0CD243929B5A}" type="datetimeFigureOut">
              <a:rPr lang="sk-SK" smtClean="0"/>
              <a:t>5.4.2017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6F462-4712-4C2B-8C31-994E469CBC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546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 smtClean="0"/>
              <a:t>Roxana</a:t>
            </a:r>
            <a:r>
              <a:rPr lang="sk-SK" dirty="0" smtClean="0"/>
              <a:t> Nagyová</a:t>
            </a:r>
          </a:p>
          <a:p>
            <a:r>
              <a:rPr lang="sk-SK" dirty="0" smtClean="0"/>
              <a:t>4.D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073" y="655473"/>
            <a:ext cx="3823854" cy="30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8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Inhalt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Was</a:t>
            </a:r>
            <a:r>
              <a:rPr lang="sk-SK" dirty="0" smtClean="0"/>
              <a:t> </a:t>
            </a:r>
            <a:r>
              <a:rPr lang="sk-SK" dirty="0" err="1" smtClean="0"/>
              <a:t>ist</a:t>
            </a:r>
            <a:r>
              <a:rPr lang="sk-SK" dirty="0" smtClean="0"/>
              <a:t> das</a:t>
            </a:r>
          </a:p>
          <a:p>
            <a:r>
              <a:rPr lang="sk-SK" dirty="0" err="1" smtClean="0"/>
              <a:t>Geschichte</a:t>
            </a:r>
            <a:endParaRPr lang="sk-SK" dirty="0" smtClean="0"/>
          </a:p>
          <a:p>
            <a:r>
              <a:rPr lang="sk-SK" dirty="0" err="1" smtClean="0"/>
              <a:t>Art</a:t>
            </a:r>
            <a:r>
              <a:rPr lang="sk-SK" dirty="0" smtClean="0"/>
              <a:t> von </a:t>
            </a:r>
            <a:r>
              <a:rPr lang="sk-SK" dirty="0" err="1" smtClean="0"/>
              <a:t>Schuhe</a:t>
            </a:r>
            <a:r>
              <a:rPr lang="sk-SK" dirty="0" smtClean="0"/>
              <a:t>  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587" y="0"/>
            <a:ext cx="4335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722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Herzogenaurach</a:t>
            </a:r>
            <a:r>
              <a:rPr lang="sk-SK" dirty="0" smtClean="0"/>
              <a:t> </a:t>
            </a:r>
          </a:p>
          <a:p>
            <a:r>
              <a:rPr lang="sk-SK" dirty="0" err="1" smtClean="0"/>
              <a:t>Sportartikelhersteller</a:t>
            </a:r>
            <a:r>
              <a:rPr lang="sk-SK" dirty="0" smtClean="0"/>
              <a:t> </a:t>
            </a:r>
          </a:p>
          <a:p>
            <a:r>
              <a:rPr lang="sk-SK" dirty="0" err="1" smtClean="0"/>
              <a:t>Adidas</a:t>
            </a:r>
            <a:r>
              <a:rPr lang="sk-SK" dirty="0" smtClean="0"/>
              <a:t>, </a:t>
            </a:r>
            <a:r>
              <a:rPr lang="sk-SK" dirty="0" err="1" smtClean="0"/>
              <a:t>Reebok</a:t>
            </a:r>
            <a:r>
              <a:rPr lang="sk-SK" dirty="0" smtClean="0"/>
              <a:t>, </a:t>
            </a:r>
            <a:r>
              <a:rPr lang="sk-SK" dirty="0" err="1" smtClean="0"/>
              <a:t>TaylorMade</a:t>
            </a:r>
            <a:endParaRPr lang="sk-SK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92" y="3218856"/>
            <a:ext cx="2636244" cy="1229099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02" y="4680384"/>
            <a:ext cx="4445101" cy="1230951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53" y="1090035"/>
            <a:ext cx="2065112" cy="159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471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Geschichte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Adolf </a:t>
            </a:r>
            <a:r>
              <a:rPr lang="sk-SK" dirty="0" err="1" smtClean="0"/>
              <a:t>Dassler</a:t>
            </a:r>
            <a:endParaRPr lang="sk-SK" dirty="0" smtClean="0"/>
          </a:p>
          <a:p>
            <a:r>
              <a:rPr lang="sk-SK" dirty="0" smtClean="0"/>
              <a:t>1920, 1948</a:t>
            </a:r>
          </a:p>
          <a:p>
            <a:r>
              <a:rPr lang="sk-SK" dirty="0" smtClean="0"/>
              <a:t> </a:t>
            </a:r>
            <a:r>
              <a:rPr lang="sk-SK" dirty="0" err="1"/>
              <a:t>D</a:t>
            </a:r>
            <a:r>
              <a:rPr lang="sk-SK" dirty="0" err="1" smtClean="0"/>
              <a:t>rei</a:t>
            </a:r>
            <a:r>
              <a:rPr lang="sk-SK" dirty="0" smtClean="0"/>
              <a:t> </a:t>
            </a:r>
            <a:r>
              <a:rPr lang="sk-SK" dirty="0" err="1" smtClean="0"/>
              <a:t>Streifen</a:t>
            </a:r>
            <a:r>
              <a:rPr lang="sk-SK" dirty="0" smtClean="0"/>
              <a:t> </a:t>
            </a:r>
          </a:p>
          <a:p>
            <a:pPr marL="0" indent="0">
              <a:buNone/>
            </a:pPr>
            <a:endParaRPr lang="sk-SK" dirty="0" smtClean="0"/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521" y="458909"/>
            <a:ext cx="3056838" cy="2928451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506" y="3905251"/>
            <a:ext cx="2118869" cy="242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9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Art</a:t>
            </a:r>
            <a:r>
              <a:rPr lang="sk-SK" dirty="0" smtClean="0"/>
              <a:t> von </a:t>
            </a:r>
            <a:r>
              <a:rPr lang="sk-SK" dirty="0" err="1" smtClean="0"/>
              <a:t>Schuhen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0" y="1333257"/>
            <a:ext cx="2907203" cy="2916612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674" y="1160584"/>
            <a:ext cx="2860432" cy="2860432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00" y="1418491"/>
            <a:ext cx="3212124" cy="3212124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2" y="3927230"/>
            <a:ext cx="3059724" cy="3059724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15" y="4461027"/>
            <a:ext cx="2862229" cy="1906245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00" y="4315160"/>
            <a:ext cx="3873736" cy="22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8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PREIS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3176955" y="2721149"/>
            <a:ext cx="600221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80 – 221 </a:t>
            </a:r>
            <a:r>
              <a:rPr lang="sk-SK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€</a:t>
            </a:r>
          </a:p>
          <a:p>
            <a:pPr algn="ctr"/>
            <a:r>
              <a:rPr lang="sk-SK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</a:p>
          <a:p>
            <a:pPr algn="ctr"/>
            <a:endParaRPr lang="sk-SK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202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6477" y="309171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/>
              <a:t>Vielen Dank für Ihre Aufmerksamkeit</a:t>
            </a:r>
            <a:endParaRPr lang="sk-SK" sz="40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891" y="3817815"/>
            <a:ext cx="2709983" cy="27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42</Words>
  <Application>Microsoft Office PowerPoint</Application>
  <PresentationFormat>Vlastná</PresentationFormat>
  <Paragraphs>19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Motív Office</vt:lpstr>
      <vt:lpstr>Prezentácia programu PowerPoint</vt:lpstr>
      <vt:lpstr>Inhalt</vt:lpstr>
      <vt:lpstr>?</vt:lpstr>
      <vt:lpstr>Geschichte </vt:lpstr>
      <vt:lpstr>Art von Schuhen </vt:lpstr>
      <vt:lpstr>PREIS </vt:lpstr>
      <vt:lpstr>Prezentácia programu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cafe</dc:creator>
  <cp:lastModifiedBy>Roxy Sonya</cp:lastModifiedBy>
  <cp:revision>10</cp:revision>
  <dcterms:created xsi:type="dcterms:W3CDTF">2017-04-05T11:34:46Z</dcterms:created>
  <dcterms:modified xsi:type="dcterms:W3CDTF">2017-04-05T17:27:09Z</dcterms:modified>
</cp:coreProperties>
</file>