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custDataLst>
    <p:tags r:id="rId30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4" autoAdjust="0"/>
    <p:restoredTop sz="94660"/>
  </p:normalViewPr>
  <p:slideViewPr>
    <p:cSldViewPr>
      <p:cViewPr varScale="1">
        <p:scale>
          <a:sx n="107" d="100"/>
          <a:sy n="107" d="100"/>
        </p:scale>
        <p:origin x="-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6. 12. 2017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6. 12. 2017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6. 12. 2017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6. 12. 2017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6. 12. 2017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6. 12. 2017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6. 12. 2017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0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5.xml"/><Relationship Id="rId12" Type="http://schemas.openxmlformats.org/officeDocument/2006/relationships/image" Target="../media/image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slide" Target="slide28.xml"/><Relationship Id="rId5" Type="http://schemas.openxmlformats.org/officeDocument/2006/relationships/slide" Target="slide23.xml"/><Relationship Id="rId10" Type="http://schemas.openxmlformats.org/officeDocument/2006/relationships/slide" Target="slide27.xml"/><Relationship Id="rId4" Type="http://schemas.openxmlformats.org/officeDocument/2006/relationships/slide" Target="slide22.xml"/><Relationship Id="rId9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4" name="Pravidelný päťuholník 3"/>
          <p:cNvSpPr/>
          <p:nvPr/>
        </p:nvSpPr>
        <p:spPr>
          <a:xfrm>
            <a:off x="3857620" y="857232"/>
            <a:ext cx="3429024" cy="164307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BIO duel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dýchací orgán majú </a:t>
            </a:r>
            <a:r>
              <a:rPr lang="sk-SK" sz="3200" b="1" dirty="0" err="1" smtClean="0">
                <a:solidFill>
                  <a:schemeClr val="tx1"/>
                </a:solidFill>
              </a:rPr>
              <a:t>jednobunkovce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Dýchacia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svaly zabezpečujú pohyb cicavcov?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POHYB ŽIVOČÍCHOV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typ pohybu je typický pre </a:t>
            </a:r>
            <a:r>
              <a:rPr lang="sk-SK" sz="3200" b="1" dirty="0" err="1" smtClean="0">
                <a:solidFill>
                  <a:schemeClr val="tx1"/>
                </a:solidFill>
              </a:rPr>
              <a:t>červenoočko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POHYB ŽIVOČÍCHOV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tvorí povrch kostí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KOSTRA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Aká kosť je </a:t>
            </a:r>
            <a:r>
              <a:rPr lang="sk-SK" sz="3200" b="1" i="1" dirty="0" smtClean="0">
                <a:solidFill>
                  <a:schemeClr val="tx1"/>
                </a:solidFill>
              </a:rPr>
              <a:t>os </a:t>
            </a:r>
            <a:r>
              <a:rPr lang="sk-SK" sz="3200" b="1" i="1" dirty="0" err="1" smtClean="0">
                <a:solidFill>
                  <a:schemeClr val="tx1"/>
                </a:solidFill>
              </a:rPr>
              <a:t>occipitale</a:t>
            </a:r>
            <a:r>
              <a:rPr lang="sk-SK" sz="3200" b="1" i="1" dirty="0" smtClean="0">
                <a:solidFill>
                  <a:schemeClr val="tx1"/>
                </a:solidFill>
              </a:rPr>
              <a:t>?</a:t>
            </a:r>
            <a:endParaRPr lang="sk-SK" sz="3200" b="1" i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KOSTRA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827584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samičí rozmnožovací orgán kvetu rastliny?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P-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odborne TELA SUBCUTANEA?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P-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typ bunky je typický pre BAKTÉRIE?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Akú funkciu v bunke majú mitochondrie? + ktorá bunka ich má?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21428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Tráviaca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285720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Zaujimavostí</a:t>
            </a:r>
            <a:r>
              <a:rPr lang="sk-SK" sz="2400" b="1" dirty="0" smtClean="0">
                <a:solidFill>
                  <a:schemeClr val="tx1"/>
                </a:solidFill>
              </a:rPr>
              <a:t>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348280" y="540552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DÝCHACIA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POHYB ŽIVOČÍCHOV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KOSTRA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429388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P-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428596" y="142873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428596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Tráviaca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57158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Zaujímavosti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500034" y="542926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DÝCHACIA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215074" y="135729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POHYB ŽIVOČÍCHOV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143636" y="27146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KOSTRA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15074" y="398296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P-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215074" y="551723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2" name="Pravidelný päťuholník 21"/>
          <p:cNvSpPr/>
          <p:nvPr/>
        </p:nvSpPr>
        <p:spPr>
          <a:xfrm>
            <a:off x="3286116" y="1357298"/>
            <a:ext cx="2214578" cy="128588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BIO duel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dýchanie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Stonka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Srdce </a:t>
            </a:r>
            <a:endParaRPr lang="sk-SK" sz="2400" b="1" dirty="0" smtClean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VEDNÉ DISCIPLÍNY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BIOLÓGOVIA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Transport látok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???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???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SYRYNX?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Dýchanie 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57563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Uveďte 2 funkcie stonky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STONKA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cieva vychádza z pravej komory?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Srdce 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veda zaoberajúca sa správaním živočíchov?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VEDNÉ DISCIPLÍNY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 </a:t>
            </a:r>
            <a:r>
              <a:rPr lang="sk-SK" sz="3200" b="1" dirty="0" smtClean="0">
                <a:solidFill>
                  <a:schemeClr val="tx1"/>
                </a:solidFill>
              </a:rPr>
              <a:t>ABO systém?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Biológovia 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Vymenujte čo patrí k aktívnemu transportu látok medzi bunkou a prostredím.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Transport látok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OKOSTICA?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???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PTYALÍN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???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KORMUS?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14" name="Pravidelný päťuholník 13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Do ktorej triedy patrí korytnačka?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Kde sa nachádza MUCÍN + AKÚ MÁ FUNKCIU?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Tráviaca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HRVOĽ + VÝZNAM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Tráviaca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cicavec prespí 22 hodín?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Zaujímavosti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živočích dokáže prežiť niekoľko hodín bez hlavy?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Zaujimavostí</a:t>
            </a:r>
            <a:r>
              <a:rPr lang="sk-SK" b="1" dirty="0" smtClean="0">
                <a:solidFill>
                  <a:schemeClr val="bg1"/>
                </a:solidFill>
              </a:rPr>
              <a:t>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VZDUŠNÉ VAKY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DÝCHACIA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462</Words>
  <Application>Microsoft Office PowerPoint</Application>
  <PresentationFormat>Prezentácia na obrazovke (4:3)</PresentationFormat>
  <Paragraphs>273</Paragraphs>
  <Slides>28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Motiv systému Office</vt:lpstr>
      <vt:lpstr>Prezentácia programu PowerPoint</vt:lpstr>
      <vt:lpstr>VÝBER TÉM PRVÉHO KOLA</vt:lpstr>
      <vt:lpstr>BIOLOGICKÉ  MIŠ - MAŠ</vt:lpstr>
      <vt:lpstr>BIOLOGICKÉ  MIŠ - MAŠ</vt:lpstr>
      <vt:lpstr>Tráviaca sústava</vt:lpstr>
      <vt:lpstr>Tráviaca sústava</vt:lpstr>
      <vt:lpstr>Zaujímavosti z ríše zvierat</vt:lpstr>
      <vt:lpstr>Zaujimavostí z ríše zvierat</vt:lpstr>
      <vt:lpstr>DÝCHACIA SÚSTAVA</vt:lpstr>
      <vt:lpstr>Dýchacia sústava</vt:lpstr>
      <vt:lpstr>POHYB ŽIVOČÍCHOV</vt:lpstr>
      <vt:lpstr>POHYB ŽIVOČÍCHOV</vt:lpstr>
      <vt:lpstr>KOSTRA</vt:lpstr>
      <vt:lpstr>KOSTRA</vt:lpstr>
      <vt:lpstr>Biológia na písmeno P-</vt:lpstr>
      <vt:lpstr>Biológia na písmeno P-</vt:lpstr>
      <vt:lpstr>Bunka</vt:lpstr>
      <vt:lpstr>Bunka</vt:lpstr>
      <vt:lpstr>Prezentácia programu PowerPoint</vt:lpstr>
      <vt:lpstr>VÝBER TÉM DRUHÉHO KOLA</vt:lpstr>
      <vt:lpstr>Dýchanie </vt:lpstr>
      <vt:lpstr>STONKA</vt:lpstr>
      <vt:lpstr>Srdce </vt:lpstr>
      <vt:lpstr>VEDNÉ DISCIPLÍNY</vt:lpstr>
      <vt:lpstr>Biológovia </vt:lpstr>
      <vt:lpstr>Transport látok</vt:lpstr>
      <vt:lpstr>???</vt:lpstr>
      <vt:lpstr>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Guest</cp:lastModifiedBy>
  <cp:revision>156</cp:revision>
  <dcterms:created xsi:type="dcterms:W3CDTF">2013-10-02T05:42:02Z</dcterms:created>
  <dcterms:modified xsi:type="dcterms:W3CDTF">2017-12-06T11:19:30Z</dcterms:modified>
</cp:coreProperties>
</file>