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5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ÁZIJSKÉ naj ...</a:t>
            </a:r>
            <a:endParaRPr lang="sk-SK" sz="6000" dirty="0"/>
          </a:p>
        </p:txBody>
      </p:sp>
      <p:pic>
        <p:nvPicPr>
          <p:cNvPr id="27652" name="Picture 4" descr="Ázi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36913"/>
            <a:ext cx="4343400" cy="4521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ROZLOHA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najväčší svetadiel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1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3782" y="4070351"/>
            <a:ext cx="1997869" cy="26638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62051"/>
            <a:ext cx="1997869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66" y="1066801"/>
            <a:ext cx="1997869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1066801"/>
            <a:ext cx="199906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9" y="4070351"/>
            <a:ext cx="200144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7" y="4070351"/>
            <a:ext cx="199906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ovéPole 9"/>
          <p:cNvSpPr txBox="1"/>
          <p:nvPr/>
        </p:nvSpPr>
        <p:spPr>
          <a:xfrm>
            <a:off x="3887391" y="6013451"/>
            <a:ext cx="185339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</a:rPr>
              <a:t>10,2 mil. km²</a:t>
            </a:r>
          </a:p>
        </p:txBody>
      </p:sp>
      <p:sp>
        <p:nvSpPr>
          <p:cNvPr id="17418" name="TextovéPole 10"/>
          <p:cNvSpPr txBox="1">
            <a:spLocks noChangeArrowheads="1"/>
          </p:cNvSpPr>
          <p:nvPr/>
        </p:nvSpPr>
        <p:spPr bwMode="auto">
          <a:xfrm>
            <a:off x="931069" y="6013451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13,7 mil. km²</a:t>
            </a:r>
          </a:p>
        </p:txBody>
      </p:sp>
      <p:sp>
        <p:nvSpPr>
          <p:cNvPr id="17419" name="TextovéPole 11"/>
          <p:cNvSpPr txBox="1">
            <a:spLocks noChangeArrowheads="1"/>
          </p:cNvSpPr>
          <p:nvPr/>
        </p:nvSpPr>
        <p:spPr bwMode="auto">
          <a:xfrm>
            <a:off x="6767513" y="3132138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30,4 mil. km²</a:t>
            </a:r>
          </a:p>
        </p:txBody>
      </p:sp>
      <p:sp>
        <p:nvSpPr>
          <p:cNvPr id="17420" name="TextovéPole 12"/>
          <p:cNvSpPr txBox="1">
            <a:spLocks noChangeArrowheads="1"/>
          </p:cNvSpPr>
          <p:nvPr/>
        </p:nvSpPr>
        <p:spPr bwMode="auto">
          <a:xfrm>
            <a:off x="931069" y="3132138"/>
            <a:ext cx="1853392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dirty="0">
                <a:solidFill>
                  <a:srgbClr val="FF0000"/>
                </a:solidFill>
              </a:rPr>
              <a:t>43,8 mil. km²</a:t>
            </a:r>
          </a:p>
        </p:txBody>
      </p:sp>
      <p:sp>
        <p:nvSpPr>
          <p:cNvPr id="17421" name="TextovéPole 13"/>
          <p:cNvSpPr txBox="1">
            <a:spLocks noChangeArrowheads="1"/>
          </p:cNvSpPr>
          <p:nvPr/>
        </p:nvSpPr>
        <p:spPr bwMode="auto">
          <a:xfrm>
            <a:off x="3875485" y="3140076"/>
            <a:ext cx="185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>
                <a:solidFill>
                  <a:srgbClr val="FF0000"/>
                </a:solidFill>
              </a:rPr>
              <a:t>42,3 mil. km²</a:t>
            </a:r>
          </a:p>
        </p:txBody>
      </p:sp>
      <p:sp>
        <p:nvSpPr>
          <p:cNvPr id="17422" name="TextovéPole 14"/>
          <p:cNvSpPr txBox="1">
            <a:spLocks noChangeArrowheads="1"/>
          </p:cNvSpPr>
          <p:nvPr/>
        </p:nvSpPr>
        <p:spPr bwMode="auto">
          <a:xfrm>
            <a:off x="6829425" y="6013451"/>
            <a:ext cx="169790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dirty="0" smtClean="0">
                <a:solidFill>
                  <a:srgbClr val="FF0000"/>
                </a:solidFill>
              </a:rPr>
              <a:t>7,7 </a:t>
            </a:r>
            <a:r>
              <a:rPr lang="sk-SK" sz="2400" b="1" dirty="0">
                <a:solidFill>
                  <a:srgbClr val="FF0000"/>
                </a:solidFill>
              </a:rPr>
              <a:t>mil. km²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306748" y="1166851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1.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183550" y="4069980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6.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251471" y="4069994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5.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287091" y="4069994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4.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196195" y="1067202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3.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3251471" y="1067202"/>
            <a:ext cx="5806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2.</a:t>
            </a:r>
          </a:p>
        </p:txBody>
      </p:sp>
    </p:spTree>
    <p:extLst>
      <p:ext uri="{BB962C8B-B14F-4D97-AF65-F5344CB8AC3E}">
        <p14:creationId xmlns="" xmlns:p14="http://schemas.microsoft.com/office/powerpoint/2010/main" val="38222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-</a:t>
            </a:r>
            <a:r>
              <a:rPr lang="sk-SK" b="1" dirty="0" smtClean="0"/>
              <a:t>EURÁZIA</a:t>
            </a:r>
            <a:r>
              <a:rPr lang="sk-SK" dirty="0" smtClean="0"/>
              <a:t> najväčší kontinent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Povrch Zeme | Internetová encyklo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60956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8600"/>
            <a:ext cx="28194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2000" b="1" dirty="0" smtClean="0">
                <a:effectLst/>
              </a:rPr>
              <a:t>Najvyššie pohorie Ázie + sveta</a:t>
            </a:r>
            <a:endParaRPr lang="sk-SK" sz="2000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62" name="Picture 2" descr="Mapa Ázie, obojstranná - DUO, predná strana všeobecno-geografická mapa a  zadná strana politická mapa | M5/P"/>
          <p:cNvPicPr>
            <a:picLocks noChangeAspect="1" noChangeArrowheads="1"/>
          </p:cNvPicPr>
          <p:nvPr/>
        </p:nvPicPr>
        <p:blipFill>
          <a:blip r:embed="rId2"/>
          <a:srcRect l="2399" t="5000" r="5247" b="6000"/>
          <a:stretch>
            <a:fillRect/>
          </a:stretch>
        </p:blipFill>
        <p:spPr bwMode="auto">
          <a:xfrm>
            <a:off x="3276600" y="0"/>
            <a:ext cx="5867400" cy="67818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0" y="1371600"/>
            <a:ext cx="2819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Najväčšie jazero Ázie + sveta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0" y="2590800"/>
            <a:ext cx="2819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Najhlbšie jazero Ázie + sveta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876800" y="2971800"/>
            <a:ext cx="533400" cy="990600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7239000" y="2895600"/>
            <a:ext cx="304800" cy="3810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0" y="3810000"/>
            <a:ext cx="2819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Najväčšia nížina Ázie + sveta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ál 9"/>
          <p:cNvSpPr/>
          <p:nvPr/>
        </p:nvSpPr>
        <p:spPr>
          <a:xfrm>
            <a:off x="5867400" y="2057400"/>
            <a:ext cx="990600" cy="990600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0" y="4876800"/>
            <a:ext cx="2819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Najdlhšia rieka</a:t>
            </a:r>
            <a:r>
              <a:rPr kumimoji="0" lang="sk-SK" sz="20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000" b="1" i="0" u="none" strike="noStrike" kern="1200" cap="none" spc="0" normalizeH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Áie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Voľná forma 12"/>
          <p:cNvSpPr/>
          <p:nvPr/>
        </p:nvSpPr>
        <p:spPr>
          <a:xfrm>
            <a:off x="6625652" y="3922640"/>
            <a:ext cx="1648918" cy="319576"/>
          </a:xfrm>
          <a:custGeom>
            <a:avLst/>
            <a:gdLst>
              <a:gd name="connsiteX0" fmla="*/ 1648918 w 1648918"/>
              <a:gd name="connsiteY0" fmla="*/ 154685 h 319576"/>
              <a:gd name="connsiteX1" fmla="*/ 1394086 w 1648918"/>
              <a:gd name="connsiteY1" fmla="*/ 154685 h 319576"/>
              <a:gd name="connsiteX2" fmla="*/ 1364105 w 1648918"/>
              <a:gd name="connsiteY2" fmla="*/ 184665 h 319576"/>
              <a:gd name="connsiteX3" fmla="*/ 1274164 w 1648918"/>
              <a:gd name="connsiteY3" fmla="*/ 244626 h 319576"/>
              <a:gd name="connsiteX4" fmla="*/ 1184223 w 1648918"/>
              <a:gd name="connsiteY4" fmla="*/ 274606 h 319576"/>
              <a:gd name="connsiteX5" fmla="*/ 1139253 w 1648918"/>
              <a:gd name="connsiteY5" fmla="*/ 289596 h 319576"/>
              <a:gd name="connsiteX6" fmla="*/ 1094282 w 1648918"/>
              <a:gd name="connsiteY6" fmla="*/ 319576 h 319576"/>
              <a:gd name="connsiteX7" fmla="*/ 614597 w 1648918"/>
              <a:gd name="connsiteY7" fmla="*/ 289596 h 319576"/>
              <a:gd name="connsiteX8" fmla="*/ 569627 w 1648918"/>
              <a:gd name="connsiteY8" fmla="*/ 259616 h 319576"/>
              <a:gd name="connsiteX9" fmla="*/ 479686 w 1648918"/>
              <a:gd name="connsiteY9" fmla="*/ 79734 h 319576"/>
              <a:gd name="connsiteX10" fmla="*/ 419725 w 1648918"/>
              <a:gd name="connsiteY10" fmla="*/ 64744 h 319576"/>
              <a:gd name="connsiteX11" fmla="*/ 0 w 1648918"/>
              <a:gd name="connsiteY11" fmla="*/ 34763 h 31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8918" h="319576">
                <a:moveTo>
                  <a:pt x="1648918" y="154685"/>
                </a:moveTo>
                <a:cubicBezTo>
                  <a:pt x="1544384" y="128550"/>
                  <a:pt x="1550586" y="123385"/>
                  <a:pt x="1394086" y="154685"/>
                </a:cubicBezTo>
                <a:cubicBezTo>
                  <a:pt x="1380228" y="157457"/>
                  <a:pt x="1375411" y="176185"/>
                  <a:pt x="1364105" y="184665"/>
                </a:cubicBezTo>
                <a:cubicBezTo>
                  <a:pt x="1335279" y="206284"/>
                  <a:pt x="1308347" y="233232"/>
                  <a:pt x="1274164" y="244626"/>
                </a:cubicBezTo>
                <a:lnTo>
                  <a:pt x="1184223" y="274606"/>
                </a:lnTo>
                <a:cubicBezTo>
                  <a:pt x="1169233" y="279603"/>
                  <a:pt x="1152400" y="280831"/>
                  <a:pt x="1139253" y="289596"/>
                </a:cubicBezTo>
                <a:lnTo>
                  <a:pt x="1094282" y="319576"/>
                </a:lnTo>
                <a:cubicBezTo>
                  <a:pt x="934387" y="309583"/>
                  <a:pt x="773768" y="307787"/>
                  <a:pt x="614597" y="289596"/>
                </a:cubicBezTo>
                <a:cubicBezTo>
                  <a:pt x="596698" y="287550"/>
                  <a:pt x="579175" y="274893"/>
                  <a:pt x="569627" y="259616"/>
                </a:cubicBezTo>
                <a:cubicBezTo>
                  <a:pt x="548275" y="225454"/>
                  <a:pt x="534345" y="93398"/>
                  <a:pt x="479686" y="79734"/>
                </a:cubicBezTo>
                <a:cubicBezTo>
                  <a:pt x="459699" y="74737"/>
                  <a:pt x="439458" y="70664"/>
                  <a:pt x="419725" y="64744"/>
                </a:cubicBezTo>
                <a:cubicBezTo>
                  <a:pt x="203914" y="0"/>
                  <a:pt x="436465" y="34763"/>
                  <a:pt x="0" y="34763"/>
                </a:cubicBezTo>
              </a:path>
            </a:pathLst>
          </a:custGeom>
          <a:ln w="476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0" y="5943600"/>
            <a:ext cx="2819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Najvyššie položená plošina sveta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ál 14"/>
          <p:cNvSpPr/>
          <p:nvPr/>
        </p:nvSpPr>
        <p:spPr>
          <a:xfrm rot="1880991">
            <a:off x="6056279" y="4037158"/>
            <a:ext cx="990600" cy="418217"/>
          </a:xfrm>
          <a:prstGeom prst="ellipse">
            <a:avLst/>
          </a:prstGeom>
          <a:solidFill>
            <a:srgbClr val="BE85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Mapa Ázie, obojstranná - DUO, predná strana všeobecno-geografická mapa a  zadná strana politická mapa | M5/P"/>
          <p:cNvPicPr>
            <a:picLocks noChangeAspect="1" noChangeArrowheads="1"/>
          </p:cNvPicPr>
          <p:nvPr/>
        </p:nvPicPr>
        <p:blipFill>
          <a:blip r:embed="rId2"/>
          <a:srcRect l="2399" t="5000" r="5247" b="6000"/>
          <a:stretch>
            <a:fillRect/>
          </a:stretch>
        </p:blipFill>
        <p:spPr bwMode="auto">
          <a:xfrm>
            <a:off x="3276600" y="0"/>
            <a:ext cx="5867400" cy="67818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0" y="228600"/>
            <a:ext cx="2819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Najväčšia riečna nížina sveta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ál 5"/>
          <p:cNvSpPr/>
          <p:nvPr/>
        </p:nvSpPr>
        <p:spPr>
          <a:xfrm rot="2306494">
            <a:off x="5932442" y="4576181"/>
            <a:ext cx="838200" cy="25633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0" y="1524000"/>
            <a:ext cx="2819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Najväčší polostrov Ázie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ál 7"/>
          <p:cNvSpPr/>
          <p:nvPr/>
        </p:nvSpPr>
        <p:spPr>
          <a:xfrm>
            <a:off x="4038600" y="3352800"/>
            <a:ext cx="990600" cy="18288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0" y="2819400"/>
            <a:ext cx="2819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Najviac</a:t>
            </a:r>
            <a:r>
              <a:rPr kumimoji="0" lang="sk-SK" sz="20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ropy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ál 9"/>
          <p:cNvSpPr/>
          <p:nvPr/>
        </p:nvSpPr>
        <p:spPr>
          <a:xfrm>
            <a:off x="4648200" y="3810000"/>
            <a:ext cx="457200" cy="762000"/>
          </a:xfrm>
          <a:prstGeom prst="ellipse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4191000"/>
            <a:ext cx="2819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Jazero, ktoré vysýcha</a:t>
            </a:r>
            <a:endParaRPr kumimoji="0" lang="sk-SK" sz="2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5334000" y="3200400"/>
            <a:ext cx="381000" cy="304800"/>
          </a:xfrm>
          <a:prstGeom prst="ellipse">
            <a:avLst/>
          </a:prstGeom>
          <a:noFill/>
          <a:ln w="793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Členitosť pobrežia Ázie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1986" name="Picture 2" descr="Slepé mapy :: Skolahrou04"/>
          <p:cNvPicPr>
            <a:picLocks noChangeAspect="1" noChangeArrowheads="1"/>
          </p:cNvPicPr>
          <p:nvPr/>
        </p:nvPicPr>
        <p:blipFill>
          <a:blip r:embed="rId2"/>
          <a:srcRect l="5682" t="10918" r="9091" b="11893"/>
          <a:stretch>
            <a:fillRect/>
          </a:stretch>
        </p:blipFill>
        <p:spPr bwMode="auto">
          <a:xfrm>
            <a:off x="381000" y="990600"/>
            <a:ext cx="8382000" cy="5364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 l="26471" t="13827" r="26470"/>
          <a:stretch>
            <a:fillRect/>
          </a:stretch>
        </p:blipFill>
        <p:spPr bwMode="auto">
          <a:xfrm>
            <a:off x="0" y="609600"/>
            <a:ext cx="3505200" cy="3799284"/>
          </a:xfrm>
          <a:prstGeom prst="rect">
            <a:avLst/>
          </a:prstGeom>
          <a:noFill/>
        </p:spPr>
      </p:pic>
      <p:pic>
        <p:nvPicPr>
          <p:cNvPr id="44036" name="Picture 4" descr="Europe - Fond de carte - Pays-Capitales-1.png (Image PNG, 1140 × 1200  pixels) - Redimensionnée (78%) | Europe map, Geography lessons, Europe map  prin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685800"/>
            <a:ext cx="456057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Slepé mapy :: Skolahrou04"/>
          <p:cNvPicPr>
            <a:picLocks noChangeAspect="1" noChangeArrowheads="1"/>
          </p:cNvPicPr>
          <p:nvPr/>
        </p:nvPicPr>
        <p:blipFill>
          <a:blip r:embed="rId2"/>
          <a:srcRect l="5682" t="10918" r="9091" b="11893"/>
          <a:stretch>
            <a:fillRect/>
          </a:stretch>
        </p:blipFill>
        <p:spPr bwMode="auto">
          <a:xfrm>
            <a:off x="261937" y="914400"/>
            <a:ext cx="8501063" cy="544068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rot="20245343">
            <a:off x="953427" y="3360366"/>
            <a:ext cx="1318872" cy="182880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20245343">
            <a:off x="2769831" y="3739700"/>
            <a:ext cx="1242138" cy="1577506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245343">
            <a:off x="4162067" y="4018052"/>
            <a:ext cx="1048465" cy="1249402"/>
          </a:xfrm>
          <a:prstGeom prst="ellipse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20245343">
            <a:off x="5723594" y="3286747"/>
            <a:ext cx="454948" cy="532524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1990156">
            <a:off x="7425562" y="2061913"/>
            <a:ext cx="585201" cy="974251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Slepé mapy :: Skolahrou04"/>
          <p:cNvPicPr>
            <a:picLocks noChangeAspect="1" noChangeArrowheads="1"/>
          </p:cNvPicPr>
          <p:nvPr/>
        </p:nvPicPr>
        <p:blipFill>
          <a:blip r:embed="rId2"/>
          <a:srcRect l="5682" t="10918" r="9091" b="11893"/>
          <a:stretch>
            <a:fillRect/>
          </a:stretch>
        </p:blipFill>
        <p:spPr bwMode="auto">
          <a:xfrm>
            <a:off x="261937" y="914400"/>
            <a:ext cx="8501063" cy="544068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rot="20245343">
            <a:off x="3242898" y="4968689"/>
            <a:ext cx="372201" cy="295692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200287">
            <a:off x="4051853" y="5486988"/>
            <a:ext cx="2652976" cy="53252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245343">
            <a:off x="5365147" y="4497238"/>
            <a:ext cx="586386" cy="911524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1693669">
            <a:off x="6294234" y="2624385"/>
            <a:ext cx="780061" cy="135659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92</Words>
  <PresentationFormat>Prezentácia na obrazovke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ÁZIJSKÉ naj ...</vt:lpstr>
      <vt:lpstr>ROZLOHA – najväčší svetadiel</vt:lpstr>
      <vt:lpstr>-EURÁZIA najväčší kontinent Zeme</vt:lpstr>
      <vt:lpstr>Najvyššie pohorie Ázie + sveta</vt:lpstr>
      <vt:lpstr>Snímka 5</vt:lpstr>
      <vt:lpstr>Členitosť pobrežia Ázie ...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ÁZIJSKÉ naj ...</dc:title>
  <dc:creator>hp</dc:creator>
  <cp:lastModifiedBy>hp</cp:lastModifiedBy>
  <cp:revision>16</cp:revision>
  <dcterms:created xsi:type="dcterms:W3CDTF">2021-01-31T09:38:39Z</dcterms:created>
  <dcterms:modified xsi:type="dcterms:W3CDTF">2021-01-31T10:13:10Z</dcterms:modified>
</cp:coreProperties>
</file>