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6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96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vnoramenný trojuholník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Nadpis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28" name="Zástupný symbol dátumu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5F6D6E6D-3594-4E48-8475-D74EC9008699}" type="datetimeFigureOut">
              <a:rPr lang="sk-SK" smtClean="0"/>
              <a:pPr/>
              <a:t>16.5.2017</a:t>
            </a:fld>
            <a:endParaRPr lang="sk-SK"/>
          </a:p>
        </p:txBody>
      </p:sp>
      <p:sp>
        <p:nvSpPr>
          <p:cNvPr id="17" name="Zástupný symbol päty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sk-SK"/>
          </a:p>
        </p:txBody>
      </p:sp>
      <p:sp>
        <p:nvSpPr>
          <p:cNvPr id="29" name="Zástupný symbol čísla snímky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80984CAB-8D46-46BB-BE4B-CC9F554AC6B7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D6E6D-3594-4E48-8475-D74EC9008699}" type="datetimeFigureOut">
              <a:rPr lang="sk-SK" smtClean="0"/>
              <a:pPr/>
              <a:t>16.5.2017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84CAB-8D46-46BB-BE4B-CC9F554AC6B7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D6E6D-3594-4E48-8475-D74EC9008699}" type="datetimeFigureOut">
              <a:rPr lang="sk-SK" smtClean="0"/>
              <a:pPr/>
              <a:t>16.5.2017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84CAB-8D46-46BB-BE4B-CC9F554AC6B7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5F6D6E6D-3594-4E48-8475-D74EC9008699}" type="datetimeFigureOut">
              <a:rPr lang="sk-SK" smtClean="0"/>
              <a:pPr/>
              <a:t>16.5.2017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84CAB-8D46-46BB-BE4B-CC9F554AC6B7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ravouhlý trojuholník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ovnoramenný trojuholník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5F6D6E6D-3594-4E48-8475-D74EC9008699}" type="datetimeFigureOut">
              <a:rPr lang="sk-SK" smtClean="0"/>
              <a:pPr/>
              <a:t>16.5.2017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80984CAB-8D46-46BB-BE4B-CC9F554AC6B7}" type="slidenum">
              <a:rPr lang="sk-SK" smtClean="0"/>
              <a:pPr/>
              <a:t>‹#›</a:t>
            </a:fld>
            <a:endParaRPr lang="sk-SK"/>
          </a:p>
        </p:txBody>
      </p:sp>
      <p:cxnSp>
        <p:nvCxnSpPr>
          <p:cNvPr id="11" name="Rovná spojnica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Rovná spojnica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5F6D6E6D-3594-4E48-8475-D74EC9008699}" type="datetimeFigureOut">
              <a:rPr lang="sk-SK" smtClean="0"/>
              <a:pPr/>
              <a:t>16.5.2017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80984CAB-8D46-46BB-BE4B-CC9F554AC6B7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ovnani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5F6D6E6D-3594-4E48-8475-D74EC9008699}" type="datetimeFigureOut">
              <a:rPr lang="sk-SK" smtClean="0"/>
              <a:pPr/>
              <a:t>16.5.2017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80984CAB-8D46-46BB-BE4B-CC9F554AC6B7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D6E6D-3594-4E48-8475-D74EC9008699}" type="datetimeFigureOut">
              <a:rPr lang="sk-SK" smtClean="0"/>
              <a:pPr/>
              <a:t>16.5.2017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84CAB-8D46-46BB-BE4B-CC9F554AC6B7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5F6D6E6D-3594-4E48-8475-D74EC9008699}" type="datetimeFigureOut">
              <a:rPr lang="sk-SK" smtClean="0"/>
              <a:pPr/>
              <a:t>16.5.2017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80984CAB-8D46-46BB-BE4B-CC9F554AC6B7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5F6D6E6D-3594-4E48-8475-D74EC9008699}" type="datetimeFigureOut">
              <a:rPr lang="sk-SK" smtClean="0"/>
              <a:pPr/>
              <a:t>16.5.2017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80984CAB-8D46-46BB-BE4B-CC9F554AC6B7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sk-SK" smtClean="0"/>
              <a:t>Ak chcete pridať obrázok, kliknite na ikonu</a:t>
            </a:r>
            <a:endParaRPr kumimoji="0" lang="en-US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5F6D6E6D-3594-4E48-8475-D74EC9008699}" type="datetimeFigureOut">
              <a:rPr lang="sk-SK" smtClean="0"/>
              <a:pPr/>
              <a:t>16.5.2017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80984CAB-8D46-46BB-BE4B-CC9F554AC6B7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ravouhlý trojuholník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Rovná spojnica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Rovná spojnica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Zástupný symbol nadpisu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3" name="Zástupný symbol textu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14" name="Zástupný symbol dátumu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5F6D6E6D-3594-4E48-8475-D74EC9008699}" type="datetimeFigureOut">
              <a:rPr lang="sk-SK" smtClean="0"/>
              <a:pPr/>
              <a:t>16.5.2017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sk-SK"/>
          </a:p>
        </p:txBody>
      </p:sp>
      <p:sp>
        <p:nvSpPr>
          <p:cNvPr id="23" name="Zástupný symbol čísla snímky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80984CAB-8D46-46BB-BE4B-CC9F554AC6B7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7" Type="http://schemas.openxmlformats.org/officeDocument/2006/relationships/image" Target="../media/image12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ok 3" descr="ekos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1" y="0"/>
            <a:ext cx="9298983" cy="6858000"/>
          </a:xfrm>
          <a:prstGeom prst="rect">
            <a:avLst/>
          </a:prstGeom>
        </p:spPr>
      </p:pic>
      <p:sp>
        <p:nvSpPr>
          <p:cNvPr id="6" name="Nadpis 1"/>
          <p:cNvSpPr txBox="1">
            <a:spLocks/>
          </p:cNvSpPr>
          <p:nvPr/>
        </p:nvSpPr>
        <p:spPr>
          <a:xfrm>
            <a:off x="1187624" y="260648"/>
            <a:ext cx="6696744" cy="147002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anchor="b">
            <a:noAutofit/>
          </a:bodyPr>
          <a:lstStyle/>
          <a:p>
            <a:pPr marL="484632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6000" b="1" i="0" u="none" strike="noStrike" kern="1200" cap="none" spc="0" normalizeH="0" baseline="0" noProof="0" dirty="0" smtClean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dk1"/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EKOSYSTÉM</a:t>
            </a:r>
            <a:endParaRPr kumimoji="0" lang="sk-SK" sz="6000" b="1" i="0" u="none" strike="noStrike" kern="1200" cap="none" spc="0" normalizeH="0" baseline="0" noProof="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chemeClr val="dk1"/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7" name="Obdĺžnik 6"/>
          <p:cNvSpPr/>
          <p:nvPr/>
        </p:nvSpPr>
        <p:spPr>
          <a:xfrm>
            <a:off x="2051720" y="1700808"/>
            <a:ext cx="3384376" cy="648072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err="1" smtClean="0">
                <a:solidFill>
                  <a:schemeClr val="bg1"/>
                </a:solidFill>
              </a:rPr>
              <a:t>Def</a:t>
            </a:r>
            <a:r>
              <a:rPr lang="sk-SK" sz="2400" b="1" dirty="0" smtClean="0">
                <a:solidFill>
                  <a:schemeClr val="bg1"/>
                </a:solidFill>
              </a:rPr>
              <a:t>. : ????</a:t>
            </a:r>
            <a:endParaRPr lang="sk-SK" sz="2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001266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sk-SK" b="1" dirty="0" smtClean="0"/>
              <a:t>SUKCESIA</a:t>
            </a:r>
            <a:endParaRPr lang="sk-SK" b="1" dirty="0"/>
          </a:p>
        </p:txBody>
      </p:sp>
      <p:sp>
        <p:nvSpPr>
          <p:cNvPr id="4" name="Šípka dolu 3"/>
          <p:cNvSpPr/>
          <p:nvPr/>
        </p:nvSpPr>
        <p:spPr>
          <a:xfrm>
            <a:off x="1115616" y="1268760"/>
            <a:ext cx="1008112" cy="1656184"/>
          </a:xfrm>
          <a:prstGeom prst="down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5" name="Šípka dolu 4"/>
          <p:cNvSpPr/>
          <p:nvPr/>
        </p:nvSpPr>
        <p:spPr>
          <a:xfrm>
            <a:off x="6300192" y="1268760"/>
            <a:ext cx="1008112" cy="1656184"/>
          </a:xfrm>
          <a:prstGeom prst="down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" name="Zaoblený obdĺžnik 5"/>
          <p:cNvSpPr/>
          <p:nvPr/>
        </p:nvSpPr>
        <p:spPr>
          <a:xfrm>
            <a:off x="179512" y="2060848"/>
            <a:ext cx="2664296" cy="792088"/>
          </a:xfrm>
          <a:prstGeom prst="roundRect">
            <a:avLst/>
          </a:prstGeom>
          <a:solidFill>
            <a:schemeClr val="tx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PRIMÁRNA</a:t>
            </a:r>
            <a:endParaRPr lang="sk-SK" sz="24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Zaoblený obdĺžnik 6"/>
          <p:cNvSpPr/>
          <p:nvPr/>
        </p:nvSpPr>
        <p:spPr>
          <a:xfrm>
            <a:off x="5436096" y="2060848"/>
            <a:ext cx="2664296" cy="792088"/>
          </a:xfrm>
          <a:prstGeom prst="roundRect">
            <a:avLst/>
          </a:prstGeom>
          <a:solidFill>
            <a:schemeClr val="tx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SEKUNDÁRNA</a:t>
            </a:r>
            <a:endParaRPr lang="sk-SK" sz="24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Obrázok 7" descr="DocImage_79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2852936"/>
            <a:ext cx="3771900" cy="3676650"/>
          </a:xfrm>
          <a:prstGeom prst="rect">
            <a:avLst/>
          </a:prstGeom>
        </p:spPr>
      </p:pic>
      <p:pic>
        <p:nvPicPr>
          <p:cNvPr id="9" name="Obrázok 8" descr="Ekosystem.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676650" y="2852936"/>
            <a:ext cx="5467350" cy="355510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3178696" cy="1001266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 smtClean="0"/>
              <a:t>Zloženie: </a:t>
            </a:r>
            <a:endParaRPr lang="sk-SK" b="1" dirty="0"/>
          </a:p>
        </p:txBody>
      </p:sp>
      <p:sp>
        <p:nvSpPr>
          <p:cNvPr id="4" name="Ovál 3"/>
          <p:cNvSpPr/>
          <p:nvPr/>
        </p:nvSpPr>
        <p:spPr>
          <a:xfrm>
            <a:off x="323528" y="1988840"/>
            <a:ext cx="3960440" cy="1800200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4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biocenóza</a:t>
            </a:r>
            <a:endParaRPr lang="sk-SK" sz="44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Ovál 4"/>
          <p:cNvSpPr/>
          <p:nvPr/>
        </p:nvSpPr>
        <p:spPr>
          <a:xfrm>
            <a:off x="5183560" y="1916832"/>
            <a:ext cx="3960440" cy="1800200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4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biotop</a:t>
            </a:r>
          </a:p>
          <a:p>
            <a:pPr algn="ctr"/>
            <a:endParaRPr lang="sk-SK" dirty="0"/>
          </a:p>
        </p:txBody>
      </p:sp>
      <p:sp>
        <p:nvSpPr>
          <p:cNvPr id="6" name="Obdĺžnik 5"/>
          <p:cNvSpPr/>
          <p:nvPr/>
        </p:nvSpPr>
        <p:spPr>
          <a:xfrm>
            <a:off x="4572000" y="2492896"/>
            <a:ext cx="216024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Obdĺžnik 6"/>
          <p:cNvSpPr/>
          <p:nvPr/>
        </p:nvSpPr>
        <p:spPr>
          <a:xfrm>
            <a:off x="4283968" y="2780928"/>
            <a:ext cx="792088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8" name="Obrázok 7" descr="ekosystem2.jpg"/>
          <p:cNvPicPr>
            <a:picLocks noChangeAspect="1"/>
          </p:cNvPicPr>
          <p:nvPr/>
        </p:nvPicPr>
        <p:blipFill>
          <a:blip r:embed="rId2" cstate="print"/>
          <a:srcRect l="4396" t="21288" r="50549" b="54062"/>
          <a:stretch>
            <a:fillRect/>
          </a:stretch>
        </p:blipFill>
        <p:spPr>
          <a:xfrm>
            <a:off x="0" y="3933056"/>
            <a:ext cx="5351095" cy="2088232"/>
          </a:xfrm>
          <a:prstGeom prst="rect">
            <a:avLst/>
          </a:prstGeom>
        </p:spPr>
      </p:pic>
      <p:pic>
        <p:nvPicPr>
          <p:cNvPr id="9" name="Obrázok 8" descr="ekosystem2.jpg"/>
          <p:cNvPicPr>
            <a:picLocks noChangeAspect="1"/>
          </p:cNvPicPr>
          <p:nvPr/>
        </p:nvPicPr>
        <p:blipFill>
          <a:blip r:embed="rId2" cstate="print"/>
          <a:srcRect l="51648" t="21288" r="5495" b="54062"/>
          <a:stretch>
            <a:fillRect/>
          </a:stretch>
        </p:blipFill>
        <p:spPr>
          <a:xfrm>
            <a:off x="3338863" y="260648"/>
            <a:ext cx="5265585" cy="2160240"/>
          </a:xfrm>
          <a:prstGeom prst="rect">
            <a:avLst/>
          </a:prstGeom>
        </p:spPr>
      </p:pic>
      <p:pic>
        <p:nvPicPr>
          <p:cNvPr id="10" name="Obrázok 9" descr="ekosystem2.jpg"/>
          <p:cNvPicPr>
            <a:picLocks noChangeAspect="1"/>
          </p:cNvPicPr>
          <p:nvPr/>
        </p:nvPicPr>
        <p:blipFill>
          <a:blip r:embed="rId2" cstate="print"/>
          <a:srcRect l="5697" t="49562" r="11187" b="7381"/>
          <a:stretch>
            <a:fillRect/>
          </a:stretch>
        </p:blipFill>
        <p:spPr>
          <a:xfrm>
            <a:off x="179512" y="1988840"/>
            <a:ext cx="8964488" cy="331236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804052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smtClean="0"/>
              <a:t>Ekosystém poznáme: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1026" name="Picture 2" descr="Výsledok vyhľadávania obrázkov pre dopyt vodný ekosystém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714488"/>
            <a:ext cx="4762500" cy="3419475"/>
          </a:xfrm>
          <a:prstGeom prst="rect">
            <a:avLst/>
          </a:prstGeom>
          <a:noFill/>
        </p:spPr>
      </p:pic>
      <p:pic>
        <p:nvPicPr>
          <p:cNvPr id="1028" name="Picture 4" descr="Výsledok vyhľadávania obrázkov pre dopyt vodný ekosystém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29124" y="2000240"/>
            <a:ext cx="4381500" cy="2809876"/>
          </a:xfrm>
          <a:prstGeom prst="rect">
            <a:avLst/>
          </a:prstGeom>
          <a:noFill/>
        </p:spPr>
      </p:pic>
      <p:pic>
        <p:nvPicPr>
          <p:cNvPr id="1030" name="Picture 6" descr="Výsledok vyhľadávania obrázkov pre dopyt suchozemský ekosystém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00165" y="3571877"/>
            <a:ext cx="6351329" cy="328612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3538736" cy="929258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smtClean="0"/>
              <a:t>Ekosystém </a:t>
            </a:r>
            <a:endParaRPr lang="sk-SK" dirty="0"/>
          </a:p>
        </p:txBody>
      </p:sp>
      <p:pic>
        <p:nvPicPr>
          <p:cNvPr id="4" name="Zástupný symbol obsahu 3" descr="studeny-potok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67544" y="1484784"/>
            <a:ext cx="3750656" cy="4680520"/>
          </a:xfrm>
        </p:spPr>
      </p:pic>
      <p:pic>
        <p:nvPicPr>
          <p:cNvPr id="5" name="Obrázok 4" descr="hornina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5400000">
            <a:off x="-26471" y="2194823"/>
            <a:ext cx="5020478" cy="3600400"/>
          </a:xfrm>
          <a:prstGeom prst="rect">
            <a:avLst/>
          </a:prstGeom>
        </p:spPr>
      </p:pic>
      <p:pic>
        <p:nvPicPr>
          <p:cNvPr id="6" name="Obrázok 5" descr="slnecne-luce-nad-alpami.jpg"/>
          <p:cNvPicPr>
            <a:picLocks noChangeAspect="1"/>
          </p:cNvPicPr>
          <p:nvPr/>
        </p:nvPicPr>
        <p:blipFill>
          <a:blip r:embed="rId4" cstate="print"/>
          <a:srcRect l="32527" r="13890"/>
          <a:stretch>
            <a:fillRect/>
          </a:stretch>
        </p:blipFill>
        <p:spPr>
          <a:xfrm>
            <a:off x="467544" y="1412776"/>
            <a:ext cx="3816424" cy="5344560"/>
          </a:xfrm>
          <a:prstGeom prst="rect">
            <a:avLst/>
          </a:prstGeom>
        </p:spPr>
      </p:pic>
      <p:sp>
        <p:nvSpPr>
          <p:cNvPr id="7" name="Pravá zložená zátvorka 6"/>
          <p:cNvSpPr/>
          <p:nvPr/>
        </p:nvSpPr>
        <p:spPr>
          <a:xfrm rot="5400000">
            <a:off x="2087724" y="2384884"/>
            <a:ext cx="648072" cy="3600400"/>
          </a:xfrm>
          <a:prstGeom prst="rightBrac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" name="Obdĺžnik 7"/>
          <p:cNvSpPr/>
          <p:nvPr/>
        </p:nvSpPr>
        <p:spPr>
          <a:xfrm>
            <a:off x="971600" y="4653136"/>
            <a:ext cx="2808312" cy="504056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000" b="1" dirty="0" smtClean="0">
                <a:solidFill>
                  <a:schemeClr val="bg1"/>
                </a:solidFill>
              </a:rPr>
              <a:t>Aké zložky ????</a:t>
            </a:r>
            <a:endParaRPr lang="sk-SK" sz="2000" b="1" dirty="0">
              <a:solidFill>
                <a:schemeClr val="bg1"/>
              </a:solidFill>
            </a:endParaRPr>
          </a:p>
        </p:txBody>
      </p:sp>
      <p:pic>
        <p:nvPicPr>
          <p:cNvPr id="9" name="Obrázok 8" descr="huby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932040" y="1484784"/>
            <a:ext cx="3816424" cy="4680520"/>
          </a:xfrm>
          <a:prstGeom prst="rect">
            <a:avLst/>
          </a:prstGeom>
        </p:spPr>
      </p:pic>
      <p:pic>
        <p:nvPicPr>
          <p:cNvPr id="10" name="Obrázok 9" descr="rast.jpg"/>
          <p:cNvPicPr>
            <a:picLocks noChangeAspect="1"/>
          </p:cNvPicPr>
          <p:nvPr/>
        </p:nvPicPr>
        <p:blipFill>
          <a:blip r:embed="rId6" cstate="print"/>
          <a:srcRect l="41047" r="16180"/>
          <a:stretch>
            <a:fillRect/>
          </a:stretch>
        </p:blipFill>
        <p:spPr>
          <a:xfrm>
            <a:off x="5220072" y="980728"/>
            <a:ext cx="3096344" cy="5435600"/>
          </a:xfrm>
          <a:prstGeom prst="rect">
            <a:avLst/>
          </a:prstGeom>
        </p:spPr>
      </p:pic>
      <p:pic>
        <p:nvPicPr>
          <p:cNvPr id="11" name="Obrázok 10" descr="živoč.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545971" y="1556791"/>
            <a:ext cx="4274501" cy="4529273"/>
          </a:xfrm>
          <a:prstGeom prst="rect">
            <a:avLst/>
          </a:prstGeom>
        </p:spPr>
      </p:pic>
      <p:sp>
        <p:nvSpPr>
          <p:cNvPr id="12" name="Pravá zložená zátvorka 11"/>
          <p:cNvSpPr/>
          <p:nvPr/>
        </p:nvSpPr>
        <p:spPr>
          <a:xfrm rot="5400000">
            <a:off x="6192180" y="2312876"/>
            <a:ext cx="936104" cy="4032448"/>
          </a:xfrm>
          <a:prstGeom prst="rightBrace">
            <a:avLst/>
          </a:prstGeom>
          <a:ln w="857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3" name="Obdĺžnik 12"/>
          <p:cNvSpPr/>
          <p:nvPr/>
        </p:nvSpPr>
        <p:spPr>
          <a:xfrm>
            <a:off x="5220072" y="4797152"/>
            <a:ext cx="2808312" cy="504056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000" b="1" dirty="0" smtClean="0">
                <a:solidFill>
                  <a:schemeClr val="bg1"/>
                </a:solidFill>
              </a:rPr>
              <a:t>Aké zložky ???</a:t>
            </a:r>
            <a:endParaRPr lang="sk-SK" sz="2000" b="1" dirty="0">
              <a:solidFill>
                <a:schemeClr val="bg1"/>
              </a:solidFill>
            </a:endParaRPr>
          </a:p>
        </p:txBody>
      </p:sp>
      <p:sp>
        <p:nvSpPr>
          <p:cNvPr id="14" name="Obdĺžnik 13"/>
          <p:cNvSpPr/>
          <p:nvPr/>
        </p:nvSpPr>
        <p:spPr>
          <a:xfrm>
            <a:off x="0" y="1124744"/>
            <a:ext cx="9144000" cy="5733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5" name="Šípka doprava 14"/>
          <p:cNvSpPr/>
          <p:nvPr/>
        </p:nvSpPr>
        <p:spPr>
          <a:xfrm>
            <a:off x="467544" y="1988840"/>
            <a:ext cx="2448272" cy="1152128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6" name="Šípka doprava 15"/>
          <p:cNvSpPr/>
          <p:nvPr/>
        </p:nvSpPr>
        <p:spPr>
          <a:xfrm>
            <a:off x="467544" y="3429000"/>
            <a:ext cx="2448272" cy="1152128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7" name="Obdĺžnik 16"/>
          <p:cNvSpPr/>
          <p:nvPr/>
        </p:nvSpPr>
        <p:spPr>
          <a:xfrm>
            <a:off x="3347864" y="1844824"/>
            <a:ext cx="4968552" cy="144016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4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Výmena látok</a:t>
            </a:r>
            <a:endParaRPr lang="sk-SK" sz="44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Obdĺžnik 17"/>
          <p:cNvSpPr/>
          <p:nvPr/>
        </p:nvSpPr>
        <p:spPr>
          <a:xfrm>
            <a:off x="3347864" y="3429000"/>
            <a:ext cx="4968552" cy="144016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4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Výmena energie</a:t>
            </a:r>
          </a:p>
        </p:txBody>
      </p:sp>
      <p:sp>
        <p:nvSpPr>
          <p:cNvPr id="19" name="Pravá zložená zátvorka 18"/>
          <p:cNvSpPr/>
          <p:nvPr/>
        </p:nvSpPr>
        <p:spPr>
          <a:xfrm rot="5400000">
            <a:off x="4283968" y="2132856"/>
            <a:ext cx="720080" cy="6480720"/>
          </a:xfrm>
          <a:prstGeom prst="rightBrac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0" name="Obdĺžnik 19"/>
          <p:cNvSpPr/>
          <p:nvPr/>
        </p:nvSpPr>
        <p:spPr>
          <a:xfrm>
            <a:off x="2843808" y="5877272"/>
            <a:ext cx="352839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smtClean="0"/>
              <a:t>Prostredníctvom: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aoblený obdĺžnik 3"/>
          <p:cNvSpPr/>
          <p:nvPr/>
        </p:nvSpPr>
        <p:spPr>
          <a:xfrm>
            <a:off x="323528" y="260648"/>
            <a:ext cx="3384376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latin typeface="Times New Roman" pitchFamily="18" charset="0"/>
                <a:cs typeface="Times New Roman" pitchFamily="18" charset="0"/>
              </a:rPr>
              <a:t>Producentov</a:t>
            </a:r>
            <a:r>
              <a:rPr lang="sk-SK" sz="2800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sk-SK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Zaoblený obdĺžnik 4"/>
          <p:cNvSpPr/>
          <p:nvPr/>
        </p:nvSpPr>
        <p:spPr>
          <a:xfrm>
            <a:off x="395536" y="2060848"/>
            <a:ext cx="3384376" cy="72008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latin typeface="Times New Roman" pitchFamily="18" charset="0"/>
                <a:cs typeface="Times New Roman" pitchFamily="18" charset="0"/>
              </a:rPr>
              <a:t>Konzumentov</a:t>
            </a:r>
            <a:r>
              <a:rPr lang="sk-SK" sz="2800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sk-SK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Zaoblený obdĺžnik 5"/>
          <p:cNvSpPr/>
          <p:nvPr/>
        </p:nvSpPr>
        <p:spPr>
          <a:xfrm>
            <a:off x="395536" y="4221088"/>
            <a:ext cx="3384376" cy="720080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err="1" smtClean="0">
                <a:latin typeface="Times New Roman" pitchFamily="18" charset="0"/>
                <a:cs typeface="Times New Roman" pitchFamily="18" charset="0"/>
              </a:rPr>
              <a:t>Reducentov</a:t>
            </a:r>
            <a:r>
              <a:rPr lang="sk-SK" sz="2800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sk-SK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Pravá zložená zátvorka 6"/>
          <p:cNvSpPr/>
          <p:nvPr/>
        </p:nvSpPr>
        <p:spPr>
          <a:xfrm>
            <a:off x="4067944" y="332656"/>
            <a:ext cx="1368152" cy="4392488"/>
          </a:xfrm>
          <a:prstGeom prst="rightBrace">
            <a:avLst/>
          </a:prstGeom>
          <a:ln w="666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" name="Obdĺžnik 7"/>
          <p:cNvSpPr/>
          <p:nvPr/>
        </p:nvSpPr>
        <p:spPr>
          <a:xfrm>
            <a:off x="5724128" y="2132856"/>
            <a:ext cx="2592288" cy="792088"/>
          </a:xfrm>
          <a:prstGeom prst="rect">
            <a:avLst/>
          </a:prstGeom>
          <a:solidFill>
            <a:schemeClr val="tx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000" b="1" dirty="0" smtClean="0">
                <a:solidFill>
                  <a:schemeClr val="bg1"/>
                </a:solidFill>
              </a:rPr>
              <a:t>Rozdiel ???</a:t>
            </a:r>
            <a:endParaRPr lang="sk-SK" sz="20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929258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 smtClean="0"/>
              <a:t>Potravový reťazec:</a:t>
            </a:r>
            <a:endParaRPr lang="sk-SK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67544" y="1772816"/>
            <a:ext cx="8229600" cy="4572000"/>
          </a:xfrm>
        </p:spPr>
        <p:txBody>
          <a:bodyPr/>
          <a:lstStyle/>
          <a:p>
            <a:r>
              <a:rPr lang="sk-SK" u="sng" dirty="0" smtClean="0"/>
              <a:t> pastevno-koristnícky:</a:t>
            </a:r>
            <a:endParaRPr lang="sk-SK" u="sng" dirty="0"/>
          </a:p>
        </p:txBody>
      </p:sp>
      <p:pic>
        <p:nvPicPr>
          <p:cNvPr id="4" name="Obrázok 3" descr="retazec.gif"/>
          <p:cNvPicPr>
            <a:picLocks noChangeAspect="1"/>
          </p:cNvPicPr>
          <p:nvPr/>
        </p:nvPicPr>
        <p:blipFill>
          <a:blip r:embed="rId2" cstate="print"/>
          <a:srcRect t="8832" b="46257"/>
          <a:stretch>
            <a:fillRect/>
          </a:stretch>
        </p:blipFill>
        <p:spPr>
          <a:xfrm>
            <a:off x="467544" y="2708921"/>
            <a:ext cx="8257257" cy="3599438"/>
          </a:xfrm>
          <a:prstGeom prst="rect">
            <a:avLst/>
          </a:prstGeom>
        </p:spPr>
      </p:pic>
      <p:sp>
        <p:nvSpPr>
          <p:cNvPr id="5" name="Ovál 4"/>
          <p:cNvSpPr/>
          <p:nvPr/>
        </p:nvSpPr>
        <p:spPr>
          <a:xfrm>
            <a:off x="1043608" y="3789040"/>
            <a:ext cx="2376264" cy="2520280"/>
          </a:xfrm>
          <a:prstGeom prst="ellipse">
            <a:avLst/>
          </a:prstGeom>
          <a:noFill/>
          <a:ln w="952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6122152"/>
          </a:xfrm>
        </p:spPr>
        <p:txBody>
          <a:bodyPr/>
          <a:lstStyle/>
          <a:p>
            <a:r>
              <a:rPr lang="sk-SK" b="1" u="sng" dirty="0" smtClean="0"/>
              <a:t>Rozkladný (</a:t>
            </a:r>
            <a:r>
              <a:rPr lang="sk-SK" b="1" u="sng" dirty="0" err="1" smtClean="0"/>
              <a:t>detritový</a:t>
            </a:r>
            <a:r>
              <a:rPr lang="sk-SK" b="1" u="sng" dirty="0" smtClean="0"/>
              <a:t>): </a:t>
            </a:r>
            <a:endParaRPr lang="sk-SK" b="1" u="sng" dirty="0"/>
          </a:p>
        </p:txBody>
      </p:sp>
      <p:pic>
        <p:nvPicPr>
          <p:cNvPr id="4" name="Obrázok 3" descr="odum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75656" y="1240475"/>
            <a:ext cx="6631160" cy="442077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5" name="Šípka doprava 4"/>
          <p:cNvSpPr/>
          <p:nvPr/>
        </p:nvSpPr>
        <p:spPr>
          <a:xfrm>
            <a:off x="395536" y="2780928"/>
            <a:ext cx="1368152" cy="10801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smtClean="0"/>
              <a:t>Začína sa 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6194160"/>
          </a:xfrm>
        </p:spPr>
        <p:txBody>
          <a:bodyPr/>
          <a:lstStyle/>
          <a:p>
            <a:r>
              <a:rPr lang="sk-SK" b="1" u="sng" dirty="0" smtClean="0"/>
              <a:t>Parazitický vzťah:</a:t>
            </a:r>
            <a:endParaRPr lang="sk-SK" b="1" u="sng" dirty="0"/>
          </a:p>
        </p:txBody>
      </p:sp>
      <p:pic>
        <p:nvPicPr>
          <p:cNvPr id="4" name="Obrázok 3" descr="pe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35696" y="908720"/>
            <a:ext cx="4541730" cy="5535233"/>
          </a:xfrm>
          <a:prstGeom prst="rect">
            <a:avLst/>
          </a:prstGeom>
        </p:spPr>
      </p:pic>
      <p:pic>
        <p:nvPicPr>
          <p:cNvPr id="5" name="Obrázok 4" descr="liest.jpg"/>
          <p:cNvPicPr>
            <a:picLocks noChangeAspect="1"/>
          </p:cNvPicPr>
          <p:nvPr/>
        </p:nvPicPr>
        <p:blipFill>
          <a:blip r:embed="rId3" cstate="print"/>
          <a:srcRect l="47157" t="32481" r="25843" b="18797"/>
          <a:stretch>
            <a:fillRect/>
          </a:stretch>
        </p:blipFill>
        <p:spPr>
          <a:xfrm>
            <a:off x="4115949" y="3356992"/>
            <a:ext cx="960107" cy="115212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857250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 smtClean="0"/>
              <a:t>VÝVOJ EKOSYSTÉMU:</a:t>
            </a:r>
            <a:endParaRPr lang="sk-SK" b="1" dirty="0"/>
          </a:p>
        </p:txBody>
      </p:sp>
      <p:sp>
        <p:nvSpPr>
          <p:cNvPr id="4" name="Zaoblený obdĺžnik 3"/>
          <p:cNvSpPr/>
          <p:nvPr/>
        </p:nvSpPr>
        <p:spPr>
          <a:xfrm>
            <a:off x="467544" y="1340768"/>
            <a:ext cx="2592288" cy="576064"/>
          </a:xfrm>
          <a:prstGeom prst="roundRect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=SUKCESIA</a:t>
            </a:r>
            <a:endParaRPr lang="sk-SK" sz="28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BlokTextu 4"/>
          <p:cNvSpPr txBox="1"/>
          <p:nvPr/>
        </p:nvSpPr>
        <p:spPr>
          <a:xfrm>
            <a:off x="539552" y="2276872"/>
            <a:ext cx="6979796" cy="83099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400" b="1" i="1" dirty="0" smtClean="0"/>
              <a:t>???? Na základe čoho môže podľa Vás dôjsť </a:t>
            </a:r>
          </a:p>
          <a:p>
            <a:r>
              <a:rPr lang="sk-SK" sz="2400" b="1" i="1" dirty="0" smtClean="0"/>
              <a:t>ku zničeniu EKOSYSTÉMU ???</a:t>
            </a:r>
            <a:endParaRPr lang="sk-SK" sz="2400" b="1" i="1" dirty="0"/>
          </a:p>
        </p:txBody>
      </p:sp>
      <p:pic>
        <p:nvPicPr>
          <p:cNvPr id="6" name="Obrázok 5" descr="N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3645024"/>
            <a:ext cx="3986386" cy="2694247"/>
          </a:xfrm>
          <a:prstGeom prst="rect">
            <a:avLst/>
          </a:prstGeom>
        </p:spPr>
      </p:pic>
      <p:pic>
        <p:nvPicPr>
          <p:cNvPr id="7" name="Obrázok 6" descr="TATRY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139952" y="3573016"/>
            <a:ext cx="4267200" cy="28289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adšenie">
  <a:themeElements>
    <a:clrScheme name="Vlastná 1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00B050"/>
      </a:accent1>
      <a:accent2>
        <a:srgbClr val="92D050"/>
      </a:accent2>
      <a:accent3>
        <a:srgbClr val="18842A"/>
      </a:accent3>
      <a:accent4>
        <a:srgbClr val="68007F"/>
      </a:accent4>
      <a:accent5>
        <a:srgbClr val="60AE26"/>
      </a:accent5>
      <a:accent6>
        <a:srgbClr val="00349E"/>
      </a:accent6>
      <a:hlink>
        <a:srgbClr val="17BBFD"/>
      </a:hlink>
      <a:folHlink>
        <a:srgbClr val="002060"/>
      </a:folHlink>
    </a:clrScheme>
    <a:fontScheme name="Nadšeni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Nadšeni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62</TotalTime>
  <Words>68</Words>
  <Application>Microsoft Office PowerPoint</Application>
  <PresentationFormat>Prezentácia na obrazovke (4:3)</PresentationFormat>
  <Paragraphs>28</Paragraphs>
  <Slides>11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11</vt:i4>
      </vt:variant>
    </vt:vector>
  </HeadingPairs>
  <TitlesOfParts>
    <vt:vector size="12" baseType="lpstr">
      <vt:lpstr>Nadšenie</vt:lpstr>
      <vt:lpstr>Snímka 1</vt:lpstr>
      <vt:lpstr>Zloženie: </vt:lpstr>
      <vt:lpstr>Ekosystém poznáme:</vt:lpstr>
      <vt:lpstr>Ekosystém </vt:lpstr>
      <vt:lpstr>Snímka 5</vt:lpstr>
      <vt:lpstr>Potravový reťazec:</vt:lpstr>
      <vt:lpstr>Snímka 7</vt:lpstr>
      <vt:lpstr>Snímka 8</vt:lpstr>
      <vt:lpstr>VÝVOJ EKOSYSTÉMU:</vt:lpstr>
      <vt:lpstr>SUKCESIA</vt:lpstr>
      <vt:lpstr>Snímka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EKOSYSTÉM</dc:title>
  <dc:creator>PC</dc:creator>
  <cp:lastModifiedBy>hp</cp:lastModifiedBy>
  <cp:revision>43</cp:revision>
  <dcterms:created xsi:type="dcterms:W3CDTF">2014-09-15T07:20:51Z</dcterms:created>
  <dcterms:modified xsi:type="dcterms:W3CDTF">2017-05-16T13:21:55Z</dcterms:modified>
</cp:coreProperties>
</file>