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312" r:id="rId3"/>
    <p:sldId id="313" r:id="rId4"/>
    <p:sldId id="315" r:id="rId5"/>
    <p:sldId id="314" r:id="rId6"/>
    <p:sldId id="260" r:id="rId7"/>
    <p:sldId id="317" r:id="rId8"/>
    <p:sldId id="318" r:id="rId9"/>
    <p:sldId id="319" r:id="rId10"/>
    <p:sldId id="320" r:id="rId11"/>
  </p:sldIdLst>
  <p:sldSz cx="9144000" cy="5143500" type="screen16x9"/>
  <p:notesSz cx="6858000" cy="9144000"/>
  <p:embeddedFontLst>
    <p:embeddedFont>
      <p:font typeface="Anaheim" panose="020B0604020202020204" charset="-18"/>
      <p:regular r:id="rId13"/>
    </p:embeddedFont>
    <p:embeddedFont>
      <p:font typeface="Dosis" pitchFamily="2" charset="-18"/>
      <p:regular r:id="rId14"/>
      <p:bold r:id="rId15"/>
    </p:embeddedFont>
    <p:embeddedFont>
      <p:font typeface="Chau Philomene One" panose="020B0604020202020204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987122-B3CB-4A95-A5F9-7AFB7D983572}">
  <a:tblStyle styleId="{8A987122-B3CB-4A95-A5F9-7AFB7D983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99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11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24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79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34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88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62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20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624">
            <a:off x="5116950" y="3402368"/>
            <a:ext cx="3307200" cy="44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95075" y="1297025"/>
            <a:ext cx="4029000" cy="21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9675" y="-36000"/>
            <a:ext cx="9326225" cy="5260269"/>
            <a:chOff x="-79675" y="-36000"/>
            <a:chExt cx="9326225" cy="5260269"/>
          </a:xfrm>
        </p:grpSpPr>
        <p:sp>
          <p:nvSpPr>
            <p:cNvPr id="12" name="Google Shape;12;p2"/>
            <p:cNvSpPr/>
            <p:nvPr/>
          </p:nvSpPr>
          <p:spPr>
            <a:xfrm rot="5400000">
              <a:off x="575891" y="3395356"/>
              <a:ext cx="359970" cy="698998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7957760" y="-56459"/>
              <a:ext cx="487017" cy="945692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5294443" y="4343181"/>
              <a:ext cx="252906" cy="491081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6175" y="4218744"/>
              <a:ext cx="3280375" cy="1005525"/>
            </a:xfrm>
            <a:custGeom>
              <a:avLst/>
              <a:gdLst/>
              <a:ahLst/>
              <a:cxnLst/>
              <a:rect l="l" t="t" r="r" b="b"/>
              <a:pathLst>
                <a:path w="131215" h="40221" extrusionOk="0">
                  <a:moveTo>
                    <a:pt x="131215" y="2853"/>
                  </a:moveTo>
                  <a:cubicBezTo>
                    <a:pt x="114380" y="-1640"/>
                    <a:pt x="95470" y="-665"/>
                    <a:pt x="78984" y="4976"/>
                  </a:cubicBezTo>
                  <a:cubicBezTo>
                    <a:pt x="71424" y="7563"/>
                    <a:pt x="66674" y="16498"/>
                    <a:pt x="58813" y="17928"/>
                  </a:cubicBezTo>
                  <a:cubicBezTo>
                    <a:pt x="50875" y="19372"/>
                    <a:pt x="42521" y="16557"/>
                    <a:pt x="34609" y="18140"/>
                  </a:cubicBezTo>
                  <a:cubicBezTo>
                    <a:pt x="21190" y="20824"/>
                    <a:pt x="2681" y="26802"/>
                    <a:pt x="0" y="4022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-79675" y="-36000"/>
              <a:ext cx="1252700" cy="1016175"/>
            </a:xfrm>
            <a:custGeom>
              <a:avLst/>
              <a:gdLst/>
              <a:ahLst/>
              <a:cxnLst/>
              <a:rect l="l" t="t" r="r" b="b"/>
              <a:pathLst>
                <a:path w="50108" h="40647" extrusionOk="0">
                  <a:moveTo>
                    <a:pt x="50108" y="0"/>
                  </a:moveTo>
                  <a:cubicBezTo>
                    <a:pt x="49551" y="6665"/>
                    <a:pt x="43751" y="13504"/>
                    <a:pt x="37368" y="15500"/>
                  </a:cubicBezTo>
                  <a:cubicBezTo>
                    <a:pt x="31235" y="17417"/>
                    <a:pt x="23249" y="15023"/>
                    <a:pt x="18472" y="19321"/>
                  </a:cubicBezTo>
                  <a:cubicBezTo>
                    <a:pt x="14278" y="23094"/>
                    <a:pt x="15261" y="30199"/>
                    <a:pt x="12739" y="35246"/>
                  </a:cubicBezTo>
                  <a:cubicBezTo>
                    <a:pt x="10757" y="39212"/>
                    <a:pt x="2456" y="42757"/>
                    <a:pt x="0" y="390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 rot="-522">
            <a:off x="720000" y="1394362"/>
            <a:ext cx="3951000" cy="20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5" name="Google Shape;85;p7"/>
          <p:cNvGrpSpPr/>
          <p:nvPr/>
        </p:nvGrpSpPr>
        <p:grpSpPr>
          <a:xfrm>
            <a:off x="-58450" y="-30675"/>
            <a:ext cx="9379328" cy="5249653"/>
            <a:chOff x="-58450" y="-30675"/>
            <a:chExt cx="9379328" cy="5249653"/>
          </a:xfrm>
        </p:grpSpPr>
        <p:sp>
          <p:nvSpPr>
            <p:cNvPr id="86" name="Google Shape;86;p7"/>
            <p:cNvSpPr/>
            <p:nvPr/>
          </p:nvSpPr>
          <p:spPr>
            <a:xfrm>
              <a:off x="-58450" y="1041550"/>
              <a:ext cx="506525" cy="2516000"/>
            </a:xfrm>
            <a:custGeom>
              <a:avLst/>
              <a:gdLst/>
              <a:ahLst/>
              <a:cxnLst/>
              <a:rect l="l" t="t" r="r" b="b"/>
              <a:pathLst>
                <a:path w="20261" h="100640" extrusionOk="0">
                  <a:moveTo>
                    <a:pt x="424" y="0"/>
                  </a:moveTo>
                  <a:cubicBezTo>
                    <a:pt x="9366" y="7023"/>
                    <a:pt x="19503" y="16463"/>
                    <a:pt x="20170" y="27814"/>
                  </a:cubicBezTo>
                  <a:cubicBezTo>
                    <a:pt x="20901" y="40255"/>
                    <a:pt x="12081" y="51687"/>
                    <a:pt x="11253" y="64121"/>
                  </a:cubicBezTo>
                  <a:cubicBezTo>
                    <a:pt x="10571" y="74361"/>
                    <a:pt x="14432" y="85298"/>
                    <a:pt x="10828" y="94907"/>
                  </a:cubicBezTo>
                  <a:cubicBezTo>
                    <a:pt x="9394" y="98731"/>
                    <a:pt x="4084" y="100640"/>
                    <a:pt x="0" y="10064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7"/>
            <p:cNvSpPr/>
            <p:nvPr/>
          </p:nvSpPr>
          <p:spPr>
            <a:xfrm>
              <a:off x="1374725" y="4450278"/>
              <a:ext cx="4602075" cy="768700"/>
            </a:xfrm>
            <a:custGeom>
              <a:avLst/>
              <a:gdLst/>
              <a:ahLst/>
              <a:cxnLst/>
              <a:rect l="l" t="t" r="r" b="b"/>
              <a:pathLst>
                <a:path w="184083" h="30748" extrusionOk="0">
                  <a:moveTo>
                    <a:pt x="0" y="30748"/>
                  </a:moveTo>
                  <a:cubicBezTo>
                    <a:pt x="8138" y="14473"/>
                    <a:pt x="27060" y="1264"/>
                    <a:pt x="45224" y="174"/>
                  </a:cubicBezTo>
                  <a:cubicBezTo>
                    <a:pt x="68408" y="-1217"/>
                    <a:pt x="90749" y="9678"/>
                    <a:pt x="113804" y="12488"/>
                  </a:cubicBezTo>
                  <a:cubicBezTo>
                    <a:pt x="122736" y="13577"/>
                    <a:pt x="131987" y="11622"/>
                    <a:pt x="140557" y="8879"/>
                  </a:cubicBezTo>
                  <a:cubicBezTo>
                    <a:pt x="147421" y="6682"/>
                    <a:pt x="153953" y="1962"/>
                    <a:pt x="161152" y="2297"/>
                  </a:cubicBezTo>
                  <a:cubicBezTo>
                    <a:pt x="173264" y="2861"/>
                    <a:pt x="181709" y="18645"/>
                    <a:pt x="184083" y="3053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8" name="Google Shape;88;p7"/>
            <p:cNvSpPr/>
            <p:nvPr/>
          </p:nvSpPr>
          <p:spPr>
            <a:xfrm>
              <a:off x="7856778" y="415200"/>
              <a:ext cx="1464100" cy="1937425"/>
            </a:xfrm>
            <a:custGeom>
              <a:avLst/>
              <a:gdLst/>
              <a:ahLst/>
              <a:cxnLst/>
              <a:rect l="l" t="t" r="r" b="b"/>
              <a:pathLst>
                <a:path w="58564" h="77497" extrusionOk="0">
                  <a:moveTo>
                    <a:pt x="56653" y="0"/>
                  </a:moveTo>
                  <a:cubicBezTo>
                    <a:pt x="43599" y="5710"/>
                    <a:pt x="25447" y="4012"/>
                    <a:pt x="16736" y="15287"/>
                  </a:cubicBezTo>
                  <a:cubicBezTo>
                    <a:pt x="14356" y="18368"/>
                    <a:pt x="11883" y="21824"/>
                    <a:pt x="11428" y="25691"/>
                  </a:cubicBezTo>
                  <a:cubicBezTo>
                    <a:pt x="10708" y="31806"/>
                    <a:pt x="14010" y="38479"/>
                    <a:pt x="11641" y="44163"/>
                  </a:cubicBezTo>
                  <a:cubicBezTo>
                    <a:pt x="8899" y="50742"/>
                    <a:pt x="-1224" y="55222"/>
                    <a:pt x="175" y="62210"/>
                  </a:cubicBezTo>
                  <a:cubicBezTo>
                    <a:pt x="1592" y="69287"/>
                    <a:pt x="12707" y="69802"/>
                    <a:pt x="19709" y="71552"/>
                  </a:cubicBezTo>
                  <a:cubicBezTo>
                    <a:pt x="32420" y="74729"/>
                    <a:pt x="45462" y="77497"/>
                    <a:pt x="58564" y="7749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9" name="Google Shape;89;p7"/>
            <p:cNvSpPr/>
            <p:nvPr/>
          </p:nvSpPr>
          <p:spPr>
            <a:xfrm>
              <a:off x="2696425" y="-30675"/>
              <a:ext cx="2914125" cy="290700"/>
            </a:xfrm>
            <a:custGeom>
              <a:avLst/>
              <a:gdLst/>
              <a:ahLst/>
              <a:cxnLst/>
              <a:rect l="l" t="t" r="r" b="b"/>
              <a:pathLst>
                <a:path w="116565" h="11628" extrusionOk="0">
                  <a:moveTo>
                    <a:pt x="0" y="0"/>
                  </a:moveTo>
                  <a:cubicBezTo>
                    <a:pt x="7340" y="4193"/>
                    <a:pt x="14583" y="9500"/>
                    <a:pt x="22931" y="10828"/>
                  </a:cubicBezTo>
                  <a:cubicBezTo>
                    <a:pt x="38692" y="13335"/>
                    <a:pt x="54755" y="8233"/>
                    <a:pt x="70703" y="7643"/>
                  </a:cubicBezTo>
                  <a:cubicBezTo>
                    <a:pt x="82914" y="7191"/>
                    <a:pt x="95368" y="13792"/>
                    <a:pt x="107223" y="10828"/>
                  </a:cubicBezTo>
                  <a:cubicBezTo>
                    <a:pt x="111643" y="9723"/>
                    <a:pt x="114036" y="4639"/>
                    <a:pt x="116565" y="84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0" name="Google Shape;90;p7"/>
            <p:cNvSpPr/>
            <p:nvPr/>
          </p:nvSpPr>
          <p:spPr>
            <a:xfrm rot="5400000">
              <a:off x="1906867" y="135397"/>
              <a:ext cx="190232" cy="369384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5400000">
              <a:off x="8244016" y="3604156"/>
              <a:ext cx="359970" cy="698998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5400000">
              <a:off x="7769710" y="88286"/>
              <a:ext cx="238754" cy="463601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2461115" y="1398300"/>
            <a:ext cx="42216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2461025" y="2534100"/>
            <a:ext cx="42216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>
            <a:off x="-171773" y="-68975"/>
            <a:ext cx="8960848" cy="5359595"/>
            <a:chOff x="-171773" y="-68975"/>
            <a:chExt cx="8960848" cy="5359595"/>
          </a:xfrm>
        </p:grpSpPr>
        <p:sp>
          <p:nvSpPr>
            <p:cNvPr id="111" name="Google Shape;111;p9"/>
            <p:cNvSpPr/>
            <p:nvPr/>
          </p:nvSpPr>
          <p:spPr>
            <a:xfrm rot="5400000">
              <a:off x="1208005" y="4549972"/>
              <a:ext cx="190232" cy="369384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37200" y="-57225"/>
              <a:ext cx="3288825" cy="1152550"/>
            </a:xfrm>
            <a:custGeom>
              <a:avLst/>
              <a:gdLst/>
              <a:ahLst/>
              <a:cxnLst/>
              <a:rect l="l" t="t" r="r" b="b"/>
              <a:pathLst>
                <a:path w="131553" h="46102" extrusionOk="0">
                  <a:moveTo>
                    <a:pt x="0" y="849"/>
                  </a:moveTo>
                  <a:cubicBezTo>
                    <a:pt x="382" y="12707"/>
                    <a:pt x="9645" y="25706"/>
                    <a:pt x="20807" y="29725"/>
                  </a:cubicBezTo>
                  <a:cubicBezTo>
                    <a:pt x="31678" y="33639"/>
                    <a:pt x="44152" y="29062"/>
                    <a:pt x="55416" y="31636"/>
                  </a:cubicBezTo>
                  <a:cubicBezTo>
                    <a:pt x="63315" y="33441"/>
                    <a:pt x="69593" y="39560"/>
                    <a:pt x="77073" y="42677"/>
                  </a:cubicBezTo>
                  <a:cubicBezTo>
                    <a:pt x="84750" y="45876"/>
                    <a:pt x="93861" y="47090"/>
                    <a:pt x="101914" y="45012"/>
                  </a:cubicBezTo>
                  <a:cubicBezTo>
                    <a:pt x="113313" y="42071"/>
                    <a:pt x="124667" y="33538"/>
                    <a:pt x="129304" y="22718"/>
                  </a:cubicBezTo>
                  <a:cubicBezTo>
                    <a:pt x="132290" y="15750"/>
                    <a:pt x="131856" y="7433"/>
                    <a:pt x="130365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3907775" y="4152868"/>
              <a:ext cx="3906725" cy="1080900"/>
            </a:xfrm>
            <a:custGeom>
              <a:avLst/>
              <a:gdLst/>
              <a:ahLst/>
              <a:cxnLst/>
              <a:rect l="l" t="t" r="r" b="b"/>
              <a:pathLst>
                <a:path w="156269" h="43236" extrusionOk="0">
                  <a:moveTo>
                    <a:pt x="0" y="43236"/>
                  </a:moveTo>
                  <a:cubicBezTo>
                    <a:pt x="1431" y="29654"/>
                    <a:pt x="13224" y="15053"/>
                    <a:pt x="26541" y="12025"/>
                  </a:cubicBezTo>
                  <a:cubicBezTo>
                    <a:pt x="35288" y="10036"/>
                    <a:pt x="44480" y="13935"/>
                    <a:pt x="53081" y="16483"/>
                  </a:cubicBezTo>
                  <a:cubicBezTo>
                    <a:pt x="61450" y="18962"/>
                    <a:pt x="70472" y="18666"/>
                    <a:pt x="79196" y="18394"/>
                  </a:cubicBezTo>
                  <a:cubicBezTo>
                    <a:pt x="98412" y="17794"/>
                    <a:pt x="115011" y="-2814"/>
                    <a:pt x="133975" y="347"/>
                  </a:cubicBezTo>
                  <a:cubicBezTo>
                    <a:pt x="149806" y="2986"/>
                    <a:pt x="156269" y="26974"/>
                    <a:pt x="156269" y="4302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-74325" y="4822045"/>
              <a:ext cx="2754900" cy="468575"/>
            </a:xfrm>
            <a:custGeom>
              <a:avLst/>
              <a:gdLst/>
              <a:ahLst/>
              <a:cxnLst/>
              <a:rect l="l" t="t" r="r" b="b"/>
              <a:pathLst>
                <a:path w="110196" h="18743" extrusionOk="0">
                  <a:moveTo>
                    <a:pt x="0" y="2182"/>
                  </a:moveTo>
                  <a:cubicBezTo>
                    <a:pt x="18919" y="-5606"/>
                    <a:pt x="40294" y="10025"/>
                    <a:pt x="60725" y="11099"/>
                  </a:cubicBezTo>
                  <a:cubicBezTo>
                    <a:pt x="73314" y="11761"/>
                    <a:pt x="85791" y="5336"/>
                    <a:pt x="98306" y="6853"/>
                  </a:cubicBezTo>
                  <a:cubicBezTo>
                    <a:pt x="103870" y="7527"/>
                    <a:pt x="110196" y="13138"/>
                    <a:pt x="110196" y="18743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15" name="Google Shape;115;p9"/>
            <p:cNvSpPr/>
            <p:nvPr/>
          </p:nvSpPr>
          <p:spPr>
            <a:xfrm>
              <a:off x="6501300" y="-68975"/>
              <a:ext cx="2287775" cy="468500"/>
            </a:xfrm>
            <a:custGeom>
              <a:avLst/>
              <a:gdLst/>
              <a:ahLst/>
              <a:cxnLst/>
              <a:rect l="l" t="t" r="r" b="b"/>
              <a:pathLst>
                <a:path w="91511" h="18740" extrusionOk="0">
                  <a:moveTo>
                    <a:pt x="0" y="0"/>
                  </a:moveTo>
                  <a:cubicBezTo>
                    <a:pt x="2521" y="13858"/>
                    <a:pt x="24006" y="20025"/>
                    <a:pt x="38006" y="18472"/>
                  </a:cubicBezTo>
                  <a:cubicBezTo>
                    <a:pt x="43774" y="17832"/>
                    <a:pt x="49097" y="14985"/>
                    <a:pt x="54779" y="13801"/>
                  </a:cubicBezTo>
                  <a:cubicBezTo>
                    <a:pt x="62262" y="12242"/>
                    <a:pt x="70236" y="15403"/>
                    <a:pt x="77710" y="13801"/>
                  </a:cubicBezTo>
                  <a:cubicBezTo>
                    <a:pt x="83647" y="12528"/>
                    <a:pt x="88793" y="7341"/>
                    <a:pt x="91511" y="191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16" name="Google Shape;116;p9"/>
            <p:cNvSpPr/>
            <p:nvPr/>
          </p:nvSpPr>
          <p:spPr>
            <a:xfrm rot="5400000">
              <a:off x="-2259" y="53056"/>
              <a:ext cx="359970" cy="698998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 rot="5400000">
              <a:off x="5139742" y="175322"/>
              <a:ext cx="190232" cy="369384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 rot="5400000">
              <a:off x="5780441" y="10506"/>
              <a:ext cx="359970" cy="698998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5400000">
              <a:off x="6886517" y="4418809"/>
              <a:ext cx="190232" cy="369384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 rot="5400000">
              <a:off x="3114191" y="4385156"/>
              <a:ext cx="359970" cy="698998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  <a:effectLst>
            <a:outerShdw dist="38100" dir="72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u Philomene One"/>
              <a:buNone/>
              <a:defRPr sz="3000" b="1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u Philomene One"/>
              <a:buNone/>
              <a:defRPr sz="3000" b="1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u Philomene One"/>
              <a:buNone/>
              <a:defRPr sz="3000" b="1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u Philomene One"/>
              <a:buNone/>
              <a:defRPr sz="3000" b="1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u Philomene One"/>
              <a:buNone/>
              <a:defRPr sz="3000" b="1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u Philomene One"/>
              <a:buNone/>
              <a:defRPr sz="3000" b="1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u Philomene One"/>
              <a:buNone/>
              <a:defRPr sz="3000" b="1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u Philomene One"/>
              <a:buNone/>
              <a:defRPr sz="3000" b="1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u Philomene One"/>
              <a:buNone/>
              <a:defRPr sz="3000" b="1">
                <a:solidFill>
                  <a:schemeClr val="dk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map.blue/1p6XNvTGSKj3oONHiS9KZekIB82YrtC3kp7BT5OS4qoI?v=48.461084%2C19.359446%2C7.50%2C0%2C0&amp;a=0&amp;as=1&amp;b=1&amp;bo=75&amp;c=1&amp;ca=1&amp;d=1&amp;fe=1&amp;lt=1&amp;lfm=ALL&amp;t=20140101T000000%2C20150101T000000&amp;col=Default&amp;f=5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lture.gov.sk/wp-content/uploads/2019/12/veriaci2021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>
            <a:spLocks noGrp="1"/>
          </p:cNvSpPr>
          <p:nvPr>
            <p:ph type="subTitle" idx="1"/>
          </p:nvPr>
        </p:nvSpPr>
        <p:spPr>
          <a:xfrm rot="-624">
            <a:off x="5836760" y="4573942"/>
            <a:ext cx="33072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Bc. Radka Schwartzová</a:t>
            </a:r>
            <a:endParaRPr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ctrTitle"/>
          </p:nvPr>
        </p:nvSpPr>
        <p:spPr>
          <a:xfrm>
            <a:off x="4395075" y="1297025"/>
            <a:ext cx="4029000" cy="21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4800" dirty="0"/>
              <a:t>Obyvateľstvo Slovenska</a:t>
            </a:r>
            <a:endParaRPr sz="9600" dirty="0"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253009" y="885880"/>
            <a:ext cx="3981092" cy="3829666"/>
            <a:chOff x="3429081" y="1413724"/>
            <a:chExt cx="3364682" cy="3236702"/>
          </a:xfrm>
        </p:grpSpPr>
        <p:sp>
          <p:nvSpPr>
            <p:cNvPr id="470" name="Google Shape;470;p36"/>
            <p:cNvSpPr/>
            <p:nvPr/>
          </p:nvSpPr>
          <p:spPr>
            <a:xfrm>
              <a:off x="4189976" y="3573555"/>
              <a:ext cx="2039388" cy="1076870"/>
            </a:xfrm>
            <a:custGeom>
              <a:avLst/>
              <a:gdLst/>
              <a:ahLst/>
              <a:cxnLst/>
              <a:rect l="l" t="t" r="r" b="b"/>
              <a:pathLst>
                <a:path w="59263" h="31293" extrusionOk="0">
                  <a:moveTo>
                    <a:pt x="29489" y="1"/>
                  </a:moveTo>
                  <a:cubicBezTo>
                    <a:pt x="22569" y="1"/>
                    <a:pt x="15658" y="1528"/>
                    <a:pt x="10401" y="4583"/>
                  </a:cubicBezTo>
                  <a:cubicBezTo>
                    <a:pt x="691" y="10220"/>
                    <a:pt x="1" y="19151"/>
                    <a:pt x="8343" y="25284"/>
                  </a:cubicBezTo>
                  <a:cubicBezTo>
                    <a:pt x="9009" y="25771"/>
                    <a:pt x="9730" y="26240"/>
                    <a:pt x="10542" y="26710"/>
                  </a:cubicBezTo>
                  <a:cubicBezTo>
                    <a:pt x="11326" y="27168"/>
                    <a:pt x="12147" y="27585"/>
                    <a:pt x="13000" y="27974"/>
                  </a:cubicBezTo>
                  <a:cubicBezTo>
                    <a:pt x="17876" y="30186"/>
                    <a:pt x="23772" y="31293"/>
                    <a:pt x="29661" y="31293"/>
                  </a:cubicBezTo>
                  <a:cubicBezTo>
                    <a:pt x="36582" y="31293"/>
                    <a:pt x="43495" y="29765"/>
                    <a:pt x="48736" y="26710"/>
                  </a:cubicBezTo>
                  <a:cubicBezTo>
                    <a:pt x="59263" y="20614"/>
                    <a:pt x="59188" y="10679"/>
                    <a:pt x="48627" y="4583"/>
                  </a:cubicBezTo>
                  <a:cubicBezTo>
                    <a:pt x="43336" y="1528"/>
                    <a:pt x="36408" y="1"/>
                    <a:pt x="29489" y="1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3429081" y="2710352"/>
              <a:ext cx="190232" cy="369384"/>
            </a:xfrm>
            <a:custGeom>
              <a:avLst/>
              <a:gdLst/>
              <a:ahLst/>
              <a:cxnLst/>
              <a:rect l="l" t="t" r="r" b="b"/>
              <a:pathLst>
                <a:path w="5528" h="10734" extrusionOk="0">
                  <a:moveTo>
                    <a:pt x="3686" y="1"/>
                  </a:moveTo>
                  <a:cubicBezTo>
                    <a:pt x="2669" y="1"/>
                    <a:pt x="1844" y="826"/>
                    <a:pt x="1844" y="1843"/>
                  </a:cubicBezTo>
                  <a:cubicBezTo>
                    <a:pt x="1844" y="2134"/>
                    <a:pt x="1920" y="2406"/>
                    <a:pt x="2039" y="2650"/>
                  </a:cubicBezTo>
                  <a:cubicBezTo>
                    <a:pt x="1974" y="2643"/>
                    <a:pt x="1910" y="2631"/>
                    <a:pt x="1844" y="2631"/>
                  </a:cubicBezTo>
                  <a:cubicBezTo>
                    <a:pt x="827" y="2631"/>
                    <a:pt x="3" y="3455"/>
                    <a:pt x="3" y="4472"/>
                  </a:cubicBezTo>
                  <a:cubicBezTo>
                    <a:pt x="1" y="5203"/>
                    <a:pt x="431" y="5831"/>
                    <a:pt x="1051" y="6128"/>
                  </a:cubicBezTo>
                  <a:cubicBezTo>
                    <a:pt x="892" y="6399"/>
                    <a:pt x="795" y="6713"/>
                    <a:pt x="795" y="7050"/>
                  </a:cubicBezTo>
                  <a:cubicBezTo>
                    <a:pt x="795" y="7789"/>
                    <a:pt x="1232" y="8421"/>
                    <a:pt x="1862" y="8713"/>
                  </a:cubicBezTo>
                  <a:cubicBezTo>
                    <a:pt x="1856" y="8773"/>
                    <a:pt x="1844" y="8830"/>
                    <a:pt x="1844" y="8890"/>
                  </a:cubicBezTo>
                  <a:cubicBezTo>
                    <a:pt x="1844" y="9910"/>
                    <a:pt x="2669" y="10732"/>
                    <a:pt x="3686" y="10734"/>
                  </a:cubicBezTo>
                  <a:cubicBezTo>
                    <a:pt x="4704" y="10734"/>
                    <a:pt x="5528" y="9911"/>
                    <a:pt x="5528" y="8893"/>
                  </a:cubicBezTo>
                  <a:lnTo>
                    <a:pt x="5528" y="1843"/>
                  </a:lnTo>
                  <a:cubicBezTo>
                    <a:pt x="5528" y="826"/>
                    <a:pt x="4704" y="1"/>
                    <a:pt x="3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107199" y="1658396"/>
              <a:ext cx="310676" cy="298219"/>
            </a:xfrm>
            <a:custGeom>
              <a:avLst/>
              <a:gdLst/>
              <a:ahLst/>
              <a:cxnLst/>
              <a:rect l="l" t="t" r="r" b="b"/>
              <a:pathLst>
                <a:path w="9028" h="8666" extrusionOk="0">
                  <a:moveTo>
                    <a:pt x="2023" y="0"/>
                  </a:moveTo>
                  <a:cubicBezTo>
                    <a:pt x="1552" y="0"/>
                    <a:pt x="1081" y="179"/>
                    <a:pt x="720" y="538"/>
                  </a:cubicBezTo>
                  <a:cubicBezTo>
                    <a:pt x="2" y="1258"/>
                    <a:pt x="1" y="2422"/>
                    <a:pt x="720" y="3142"/>
                  </a:cubicBezTo>
                  <a:lnTo>
                    <a:pt x="5707" y="8127"/>
                  </a:lnTo>
                  <a:cubicBezTo>
                    <a:pt x="6066" y="8486"/>
                    <a:pt x="6536" y="8665"/>
                    <a:pt x="7008" y="8665"/>
                  </a:cubicBezTo>
                  <a:cubicBezTo>
                    <a:pt x="7479" y="8665"/>
                    <a:pt x="7950" y="8486"/>
                    <a:pt x="8311" y="8127"/>
                  </a:cubicBezTo>
                  <a:cubicBezTo>
                    <a:pt x="9028" y="7408"/>
                    <a:pt x="9028" y="6241"/>
                    <a:pt x="8309" y="5522"/>
                  </a:cubicBezTo>
                  <a:cubicBezTo>
                    <a:pt x="8104" y="5318"/>
                    <a:pt x="7859" y="5177"/>
                    <a:pt x="7601" y="5089"/>
                  </a:cubicBezTo>
                  <a:cubicBezTo>
                    <a:pt x="7652" y="5048"/>
                    <a:pt x="7705" y="5013"/>
                    <a:pt x="7753" y="4966"/>
                  </a:cubicBezTo>
                  <a:cubicBezTo>
                    <a:pt x="8472" y="4248"/>
                    <a:pt x="8472" y="3081"/>
                    <a:pt x="7753" y="2362"/>
                  </a:cubicBezTo>
                  <a:cubicBezTo>
                    <a:pt x="7395" y="2004"/>
                    <a:pt x="6928" y="1827"/>
                    <a:pt x="6459" y="1827"/>
                  </a:cubicBezTo>
                  <a:cubicBezTo>
                    <a:pt x="6250" y="1827"/>
                    <a:pt x="6041" y="1862"/>
                    <a:pt x="5841" y="1932"/>
                  </a:cubicBezTo>
                  <a:cubicBezTo>
                    <a:pt x="5761" y="1626"/>
                    <a:pt x="5610" y="1338"/>
                    <a:pt x="5370" y="1098"/>
                  </a:cubicBezTo>
                  <a:cubicBezTo>
                    <a:pt x="5011" y="740"/>
                    <a:pt x="4543" y="563"/>
                    <a:pt x="4075" y="563"/>
                  </a:cubicBezTo>
                  <a:cubicBezTo>
                    <a:pt x="3859" y="563"/>
                    <a:pt x="3644" y="601"/>
                    <a:pt x="3439" y="675"/>
                  </a:cubicBezTo>
                  <a:cubicBezTo>
                    <a:pt x="3402" y="630"/>
                    <a:pt x="3369" y="583"/>
                    <a:pt x="3328" y="539"/>
                  </a:cubicBezTo>
                  <a:cubicBezTo>
                    <a:pt x="2967" y="180"/>
                    <a:pt x="2495" y="0"/>
                    <a:pt x="2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3943892" y="1489569"/>
              <a:ext cx="198835" cy="190852"/>
            </a:xfrm>
            <a:custGeom>
              <a:avLst/>
              <a:gdLst/>
              <a:ahLst/>
              <a:cxnLst/>
              <a:rect l="l" t="t" r="r" b="b"/>
              <a:pathLst>
                <a:path w="5778" h="5546" extrusionOk="0">
                  <a:moveTo>
                    <a:pt x="4486" y="0"/>
                  </a:moveTo>
                  <a:cubicBezTo>
                    <a:pt x="4184" y="0"/>
                    <a:pt x="3881" y="116"/>
                    <a:pt x="3651" y="346"/>
                  </a:cubicBezTo>
                  <a:cubicBezTo>
                    <a:pt x="3624" y="374"/>
                    <a:pt x="3604" y="405"/>
                    <a:pt x="3580" y="434"/>
                  </a:cubicBezTo>
                  <a:cubicBezTo>
                    <a:pt x="3449" y="386"/>
                    <a:pt x="3310" y="362"/>
                    <a:pt x="3172" y="362"/>
                  </a:cubicBezTo>
                  <a:cubicBezTo>
                    <a:pt x="2872" y="362"/>
                    <a:pt x="2572" y="476"/>
                    <a:pt x="2344" y="705"/>
                  </a:cubicBezTo>
                  <a:cubicBezTo>
                    <a:pt x="2190" y="859"/>
                    <a:pt x="2092" y="1043"/>
                    <a:pt x="2041" y="1236"/>
                  </a:cubicBezTo>
                  <a:cubicBezTo>
                    <a:pt x="1914" y="1191"/>
                    <a:pt x="1781" y="1168"/>
                    <a:pt x="1647" y="1168"/>
                  </a:cubicBezTo>
                  <a:cubicBezTo>
                    <a:pt x="1347" y="1168"/>
                    <a:pt x="1047" y="1282"/>
                    <a:pt x="818" y="1511"/>
                  </a:cubicBezTo>
                  <a:cubicBezTo>
                    <a:pt x="357" y="1972"/>
                    <a:pt x="357" y="2717"/>
                    <a:pt x="818" y="3177"/>
                  </a:cubicBezTo>
                  <a:cubicBezTo>
                    <a:pt x="849" y="3208"/>
                    <a:pt x="882" y="3230"/>
                    <a:pt x="915" y="3255"/>
                  </a:cubicBezTo>
                  <a:cubicBezTo>
                    <a:pt x="751" y="3312"/>
                    <a:pt x="593" y="3401"/>
                    <a:pt x="461" y="3533"/>
                  </a:cubicBezTo>
                  <a:cubicBezTo>
                    <a:pt x="0" y="3995"/>
                    <a:pt x="0" y="4739"/>
                    <a:pt x="461" y="5199"/>
                  </a:cubicBezTo>
                  <a:cubicBezTo>
                    <a:pt x="692" y="5430"/>
                    <a:pt x="993" y="5545"/>
                    <a:pt x="1294" y="5545"/>
                  </a:cubicBezTo>
                  <a:cubicBezTo>
                    <a:pt x="1596" y="5545"/>
                    <a:pt x="1897" y="5430"/>
                    <a:pt x="2128" y="5199"/>
                  </a:cubicBezTo>
                  <a:lnTo>
                    <a:pt x="5317" y="2010"/>
                  </a:lnTo>
                  <a:cubicBezTo>
                    <a:pt x="5778" y="1549"/>
                    <a:pt x="5778" y="804"/>
                    <a:pt x="5317" y="344"/>
                  </a:cubicBezTo>
                  <a:cubicBezTo>
                    <a:pt x="5088" y="115"/>
                    <a:pt x="4787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3895645" y="1474978"/>
              <a:ext cx="2561598" cy="2410664"/>
            </a:xfrm>
            <a:custGeom>
              <a:avLst/>
              <a:gdLst/>
              <a:ahLst/>
              <a:cxnLst/>
              <a:rect l="l" t="t" r="r" b="b"/>
              <a:pathLst>
                <a:path w="74438" h="70052" extrusionOk="0">
                  <a:moveTo>
                    <a:pt x="37213" y="1"/>
                  </a:moveTo>
                  <a:lnTo>
                    <a:pt x="37191" y="150"/>
                  </a:lnTo>
                  <a:lnTo>
                    <a:pt x="37218" y="466"/>
                  </a:lnTo>
                  <a:cubicBezTo>
                    <a:pt x="37828" y="466"/>
                    <a:pt x="38444" y="481"/>
                    <a:pt x="39045" y="509"/>
                  </a:cubicBezTo>
                  <a:lnTo>
                    <a:pt x="39066" y="42"/>
                  </a:lnTo>
                  <a:cubicBezTo>
                    <a:pt x="38457" y="16"/>
                    <a:pt x="37837" y="1"/>
                    <a:pt x="37215" y="1"/>
                  </a:cubicBezTo>
                  <a:close/>
                  <a:moveTo>
                    <a:pt x="35289" y="48"/>
                  </a:moveTo>
                  <a:cubicBezTo>
                    <a:pt x="34663" y="77"/>
                    <a:pt x="34028" y="122"/>
                    <a:pt x="33405" y="184"/>
                  </a:cubicBezTo>
                  <a:lnTo>
                    <a:pt x="33449" y="648"/>
                  </a:lnTo>
                  <a:cubicBezTo>
                    <a:pt x="34065" y="589"/>
                    <a:pt x="34692" y="544"/>
                    <a:pt x="35311" y="514"/>
                  </a:cubicBezTo>
                  <a:lnTo>
                    <a:pt x="35289" y="48"/>
                  </a:lnTo>
                  <a:close/>
                  <a:moveTo>
                    <a:pt x="40953" y="176"/>
                  </a:moveTo>
                  <a:lnTo>
                    <a:pt x="40909" y="640"/>
                  </a:lnTo>
                  <a:cubicBezTo>
                    <a:pt x="41526" y="699"/>
                    <a:pt x="42151" y="772"/>
                    <a:pt x="42763" y="860"/>
                  </a:cubicBezTo>
                  <a:lnTo>
                    <a:pt x="42829" y="397"/>
                  </a:lnTo>
                  <a:cubicBezTo>
                    <a:pt x="42210" y="310"/>
                    <a:pt x="41579" y="235"/>
                    <a:pt x="40953" y="176"/>
                  </a:cubicBezTo>
                  <a:close/>
                  <a:moveTo>
                    <a:pt x="31529" y="408"/>
                  </a:moveTo>
                  <a:cubicBezTo>
                    <a:pt x="30909" y="498"/>
                    <a:pt x="30281" y="604"/>
                    <a:pt x="29665" y="725"/>
                  </a:cubicBezTo>
                  <a:lnTo>
                    <a:pt x="29755" y="1183"/>
                  </a:lnTo>
                  <a:cubicBezTo>
                    <a:pt x="30363" y="1065"/>
                    <a:pt x="30984" y="959"/>
                    <a:pt x="31597" y="871"/>
                  </a:cubicBezTo>
                  <a:lnTo>
                    <a:pt x="31529" y="408"/>
                  </a:lnTo>
                  <a:close/>
                  <a:moveTo>
                    <a:pt x="44691" y="709"/>
                  </a:moveTo>
                  <a:lnTo>
                    <a:pt x="44603" y="1168"/>
                  </a:lnTo>
                  <a:cubicBezTo>
                    <a:pt x="45212" y="1285"/>
                    <a:pt x="45826" y="1420"/>
                    <a:pt x="46428" y="1566"/>
                  </a:cubicBezTo>
                  <a:lnTo>
                    <a:pt x="46537" y="1111"/>
                  </a:lnTo>
                  <a:cubicBezTo>
                    <a:pt x="45927" y="964"/>
                    <a:pt x="45305" y="829"/>
                    <a:pt x="44691" y="709"/>
                  </a:cubicBezTo>
                  <a:close/>
                  <a:moveTo>
                    <a:pt x="27821" y="1130"/>
                  </a:moveTo>
                  <a:cubicBezTo>
                    <a:pt x="27213" y="1281"/>
                    <a:pt x="26599" y="1446"/>
                    <a:pt x="25996" y="1626"/>
                  </a:cubicBezTo>
                  <a:lnTo>
                    <a:pt x="26131" y="2074"/>
                  </a:lnTo>
                  <a:cubicBezTo>
                    <a:pt x="26725" y="1897"/>
                    <a:pt x="27332" y="1732"/>
                    <a:pt x="27932" y="1584"/>
                  </a:cubicBezTo>
                  <a:lnTo>
                    <a:pt x="27821" y="1130"/>
                  </a:lnTo>
                  <a:close/>
                  <a:moveTo>
                    <a:pt x="48366" y="1604"/>
                  </a:moveTo>
                  <a:lnTo>
                    <a:pt x="48233" y="2052"/>
                  </a:lnTo>
                  <a:cubicBezTo>
                    <a:pt x="48827" y="2229"/>
                    <a:pt x="49425" y="2421"/>
                    <a:pt x="50009" y="2627"/>
                  </a:cubicBezTo>
                  <a:lnTo>
                    <a:pt x="50164" y="2185"/>
                  </a:lnTo>
                  <a:cubicBezTo>
                    <a:pt x="49576" y="1977"/>
                    <a:pt x="48970" y="1783"/>
                    <a:pt x="48366" y="1604"/>
                  </a:cubicBezTo>
                  <a:close/>
                  <a:moveTo>
                    <a:pt x="24198" y="2212"/>
                  </a:moveTo>
                  <a:cubicBezTo>
                    <a:pt x="23608" y="2418"/>
                    <a:pt x="23013" y="2645"/>
                    <a:pt x="22432" y="2883"/>
                  </a:cubicBezTo>
                  <a:lnTo>
                    <a:pt x="22609" y="3316"/>
                  </a:lnTo>
                  <a:cubicBezTo>
                    <a:pt x="23184" y="3079"/>
                    <a:pt x="23771" y="2857"/>
                    <a:pt x="24355" y="2652"/>
                  </a:cubicBezTo>
                  <a:lnTo>
                    <a:pt x="24198" y="2212"/>
                  </a:lnTo>
                  <a:close/>
                  <a:moveTo>
                    <a:pt x="51932" y="2854"/>
                  </a:moveTo>
                  <a:lnTo>
                    <a:pt x="51756" y="3287"/>
                  </a:lnTo>
                  <a:cubicBezTo>
                    <a:pt x="52330" y="3521"/>
                    <a:pt x="52906" y="3771"/>
                    <a:pt x="53468" y="4033"/>
                  </a:cubicBezTo>
                  <a:lnTo>
                    <a:pt x="53665" y="3609"/>
                  </a:lnTo>
                  <a:cubicBezTo>
                    <a:pt x="53096" y="3344"/>
                    <a:pt x="52512" y="3089"/>
                    <a:pt x="51932" y="2854"/>
                  </a:cubicBezTo>
                  <a:close/>
                  <a:moveTo>
                    <a:pt x="20700" y="3641"/>
                  </a:moveTo>
                  <a:cubicBezTo>
                    <a:pt x="20134" y="3907"/>
                    <a:pt x="19563" y="4190"/>
                    <a:pt x="19009" y="4485"/>
                  </a:cubicBezTo>
                  <a:lnTo>
                    <a:pt x="19228" y="4898"/>
                  </a:lnTo>
                  <a:cubicBezTo>
                    <a:pt x="19777" y="4607"/>
                    <a:pt x="20339" y="4327"/>
                    <a:pt x="20897" y="4065"/>
                  </a:cubicBezTo>
                  <a:lnTo>
                    <a:pt x="20700" y="3641"/>
                  </a:lnTo>
                  <a:close/>
                  <a:moveTo>
                    <a:pt x="55357" y="4449"/>
                  </a:moveTo>
                  <a:lnTo>
                    <a:pt x="55139" y="4861"/>
                  </a:lnTo>
                  <a:cubicBezTo>
                    <a:pt x="55687" y="5151"/>
                    <a:pt x="56236" y="5457"/>
                    <a:pt x="56771" y="5776"/>
                  </a:cubicBezTo>
                  <a:lnTo>
                    <a:pt x="57010" y="5373"/>
                  </a:lnTo>
                  <a:cubicBezTo>
                    <a:pt x="56467" y="5051"/>
                    <a:pt x="55910" y="4741"/>
                    <a:pt x="55357" y="4449"/>
                  </a:cubicBezTo>
                  <a:close/>
                  <a:moveTo>
                    <a:pt x="17363" y="5411"/>
                  </a:moveTo>
                  <a:cubicBezTo>
                    <a:pt x="16823" y="5732"/>
                    <a:pt x="16286" y="6073"/>
                    <a:pt x="15766" y="6418"/>
                  </a:cubicBezTo>
                  <a:lnTo>
                    <a:pt x="16025" y="6807"/>
                  </a:lnTo>
                  <a:cubicBezTo>
                    <a:pt x="16537" y="6465"/>
                    <a:pt x="17069" y="6131"/>
                    <a:pt x="17603" y="5814"/>
                  </a:cubicBezTo>
                  <a:lnTo>
                    <a:pt x="17363" y="5411"/>
                  </a:lnTo>
                  <a:close/>
                  <a:moveTo>
                    <a:pt x="58613" y="6381"/>
                  </a:moveTo>
                  <a:lnTo>
                    <a:pt x="58356" y="6770"/>
                  </a:lnTo>
                  <a:cubicBezTo>
                    <a:pt x="58875" y="7114"/>
                    <a:pt x="59390" y="7474"/>
                    <a:pt x="59888" y="7844"/>
                  </a:cubicBezTo>
                  <a:lnTo>
                    <a:pt x="60164" y="7467"/>
                  </a:lnTo>
                  <a:cubicBezTo>
                    <a:pt x="59659" y="7094"/>
                    <a:pt x="59139" y="6728"/>
                    <a:pt x="58613" y="6381"/>
                  </a:cubicBezTo>
                  <a:close/>
                  <a:moveTo>
                    <a:pt x="14223" y="7502"/>
                  </a:moveTo>
                  <a:cubicBezTo>
                    <a:pt x="13720" y="7875"/>
                    <a:pt x="13221" y="8267"/>
                    <a:pt x="12736" y="8665"/>
                  </a:cubicBezTo>
                  <a:lnTo>
                    <a:pt x="13032" y="9025"/>
                  </a:lnTo>
                  <a:cubicBezTo>
                    <a:pt x="13512" y="8633"/>
                    <a:pt x="14005" y="8247"/>
                    <a:pt x="14501" y="7879"/>
                  </a:cubicBezTo>
                  <a:lnTo>
                    <a:pt x="14223" y="7502"/>
                  </a:lnTo>
                  <a:close/>
                  <a:moveTo>
                    <a:pt x="61658" y="8631"/>
                  </a:moveTo>
                  <a:lnTo>
                    <a:pt x="61362" y="8993"/>
                  </a:lnTo>
                  <a:cubicBezTo>
                    <a:pt x="61841" y="9386"/>
                    <a:pt x="62316" y="9797"/>
                    <a:pt x="62776" y="10216"/>
                  </a:cubicBezTo>
                  <a:lnTo>
                    <a:pt x="63090" y="9871"/>
                  </a:lnTo>
                  <a:cubicBezTo>
                    <a:pt x="62627" y="9448"/>
                    <a:pt x="62144" y="9031"/>
                    <a:pt x="61658" y="8631"/>
                  </a:cubicBezTo>
                  <a:close/>
                  <a:moveTo>
                    <a:pt x="11310" y="9901"/>
                  </a:moveTo>
                  <a:cubicBezTo>
                    <a:pt x="10845" y="10326"/>
                    <a:pt x="10388" y="10766"/>
                    <a:pt x="9949" y="11211"/>
                  </a:cubicBezTo>
                  <a:lnTo>
                    <a:pt x="10281" y="11540"/>
                  </a:lnTo>
                  <a:cubicBezTo>
                    <a:pt x="10715" y="11101"/>
                    <a:pt x="11167" y="10667"/>
                    <a:pt x="11626" y="10247"/>
                  </a:cubicBezTo>
                  <a:lnTo>
                    <a:pt x="11310" y="9901"/>
                  </a:lnTo>
                  <a:close/>
                  <a:moveTo>
                    <a:pt x="64458" y="11180"/>
                  </a:moveTo>
                  <a:lnTo>
                    <a:pt x="64126" y="11509"/>
                  </a:lnTo>
                  <a:cubicBezTo>
                    <a:pt x="64561" y="11950"/>
                    <a:pt x="64991" y="12409"/>
                    <a:pt x="65403" y="12871"/>
                  </a:cubicBezTo>
                  <a:lnTo>
                    <a:pt x="65753" y="12561"/>
                  </a:lnTo>
                  <a:cubicBezTo>
                    <a:pt x="65336" y="12090"/>
                    <a:pt x="64899" y="11626"/>
                    <a:pt x="64458" y="11180"/>
                  </a:cubicBezTo>
                  <a:close/>
                  <a:moveTo>
                    <a:pt x="8656" y="12590"/>
                  </a:moveTo>
                  <a:cubicBezTo>
                    <a:pt x="8241" y="13057"/>
                    <a:pt x="7831" y="13544"/>
                    <a:pt x="7440" y="14034"/>
                  </a:cubicBezTo>
                  <a:lnTo>
                    <a:pt x="7806" y="14327"/>
                  </a:lnTo>
                  <a:cubicBezTo>
                    <a:pt x="8191" y="13843"/>
                    <a:pt x="8596" y="13363"/>
                    <a:pt x="9006" y="12901"/>
                  </a:cubicBezTo>
                  <a:lnTo>
                    <a:pt x="8656" y="12590"/>
                  </a:lnTo>
                  <a:close/>
                  <a:moveTo>
                    <a:pt x="66975" y="14007"/>
                  </a:moveTo>
                  <a:lnTo>
                    <a:pt x="66609" y="14299"/>
                  </a:lnTo>
                  <a:cubicBezTo>
                    <a:pt x="66997" y="14785"/>
                    <a:pt x="67376" y="15285"/>
                    <a:pt x="67736" y="15789"/>
                  </a:cubicBezTo>
                  <a:lnTo>
                    <a:pt x="68116" y="15517"/>
                  </a:lnTo>
                  <a:cubicBezTo>
                    <a:pt x="67752" y="15006"/>
                    <a:pt x="67368" y="14500"/>
                    <a:pt x="66975" y="14007"/>
                  </a:cubicBezTo>
                  <a:close/>
                  <a:moveTo>
                    <a:pt x="6302" y="15543"/>
                  </a:moveTo>
                  <a:cubicBezTo>
                    <a:pt x="5935" y="16058"/>
                    <a:pt x="5579" y="16585"/>
                    <a:pt x="5246" y="17111"/>
                  </a:cubicBezTo>
                  <a:lnTo>
                    <a:pt x="5641" y="17361"/>
                  </a:lnTo>
                  <a:cubicBezTo>
                    <a:pt x="5970" y="16842"/>
                    <a:pt x="6321" y="16321"/>
                    <a:pt x="6682" y="15816"/>
                  </a:cubicBezTo>
                  <a:lnTo>
                    <a:pt x="6302" y="15543"/>
                  </a:lnTo>
                  <a:close/>
                  <a:moveTo>
                    <a:pt x="69175" y="17085"/>
                  </a:moveTo>
                  <a:lnTo>
                    <a:pt x="68780" y="17335"/>
                  </a:lnTo>
                  <a:cubicBezTo>
                    <a:pt x="69111" y="17857"/>
                    <a:pt x="69434" y="18394"/>
                    <a:pt x="69738" y="18936"/>
                  </a:cubicBezTo>
                  <a:lnTo>
                    <a:pt x="70147" y="18707"/>
                  </a:lnTo>
                  <a:cubicBezTo>
                    <a:pt x="69839" y="18160"/>
                    <a:pt x="69512" y="17613"/>
                    <a:pt x="69175" y="17085"/>
                  </a:cubicBezTo>
                  <a:close/>
                  <a:moveTo>
                    <a:pt x="4276" y="18732"/>
                  </a:moveTo>
                  <a:cubicBezTo>
                    <a:pt x="3968" y="19281"/>
                    <a:pt x="3673" y="19844"/>
                    <a:pt x="3396" y="20408"/>
                  </a:cubicBezTo>
                  <a:lnTo>
                    <a:pt x="3816" y="20615"/>
                  </a:lnTo>
                  <a:cubicBezTo>
                    <a:pt x="4090" y="20061"/>
                    <a:pt x="4380" y="19505"/>
                    <a:pt x="4684" y="18962"/>
                  </a:cubicBezTo>
                  <a:lnTo>
                    <a:pt x="4276" y="18732"/>
                  </a:lnTo>
                  <a:close/>
                  <a:moveTo>
                    <a:pt x="71026" y="20378"/>
                  </a:moveTo>
                  <a:lnTo>
                    <a:pt x="70605" y="20586"/>
                  </a:lnTo>
                  <a:cubicBezTo>
                    <a:pt x="70880" y="21143"/>
                    <a:pt x="71139" y="21713"/>
                    <a:pt x="71380" y="22280"/>
                  </a:cubicBezTo>
                  <a:lnTo>
                    <a:pt x="71810" y="22097"/>
                  </a:lnTo>
                  <a:cubicBezTo>
                    <a:pt x="71567" y="21522"/>
                    <a:pt x="71302" y="20944"/>
                    <a:pt x="71026" y="20378"/>
                  </a:cubicBezTo>
                  <a:close/>
                  <a:moveTo>
                    <a:pt x="2612" y="22131"/>
                  </a:moveTo>
                  <a:cubicBezTo>
                    <a:pt x="2366" y="22712"/>
                    <a:pt x="2134" y="23304"/>
                    <a:pt x="1923" y="23895"/>
                  </a:cubicBezTo>
                  <a:lnTo>
                    <a:pt x="2365" y="24053"/>
                  </a:lnTo>
                  <a:cubicBezTo>
                    <a:pt x="2573" y="23471"/>
                    <a:pt x="2802" y="22886"/>
                    <a:pt x="3041" y="22312"/>
                  </a:cubicBezTo>
                  <a:lnTo>
                    <a:pt x="2612" y="22131"/>
                  </a:lnTo>
                  <a:close/>
                  <a:moveTo>
                    <a:pt x="72498" y="23857"/>
                  </a:moveTo>
                  <a:lnTo>
                    <a:pt x="72057" y="24014"/>
                  </a:lnTo>
                  <a:cubicBezTo>
                    <a:pt x="72265" y="24596"/>
                    <a:pt x="72460" y="25192"/>
                    <a:pt x="72635" y="25783"/>
                  </a:cubicBezTo>
                  <a:lnTo>
                    <a:pt x="73084" y="25651"/>
                  </a:lnTo>
                  <a:cubicBezTo>
                    <a:pt x="72907" y="25051"/>
                    <a:pt x="72710" y="24448"/>
                    <a:pt x="72498" y="23857"/>
                  </a:cubicBezTo>
                  <a:close/>
                  <a:moveTo>
                    <a:pt x="1341" y="25696"/>
                  </a:moveTo>
                  <a:cubicBezTo>
                    <a:pt x="1161" y="26302"/>
                    <a:pt x="1000" y="26918"/>
                    <a:pt x="858" y="27530"/>
                  </a:cubicBezTo>
                  <a:lnTo>
                    <a:pt x="1313" y="27635"/>
                  </a:lnTo>
                  <a:cubicBezTo>
                    <a:pt x="1452" y="27034"/>
                    <a:pt x="1613" y="26425"/>
                    <a:pt x="1788" y="25828"/>
                  </a:cubicBezTo>
                  <a:lnTo>
                    <a:pt x="1341" y="25696"/>
                  </a:lnTo>
                  <a:close/>
                  <a:moveTo>
                    <a:pt x="73567" y="27480"/>
                  </a:moveTo>
                  <a:lnTo>
                    <a:pt x="73112" y="27587"/>
                  </a:lnTo>
                  <a:cubicBezTo>
                    <a:pt x="73253" y="28189"/>
                    <a:pt x="73380" y="28804"/>
                    <a:pt x="73485" y="29413"/>
                  </a:cubicBezTo>
                  <a:lnTo>
                    <a:pt x="73946" y="29332"/>
                  </a:lnTo>
                  <a:cubicBezTo>
                    <a:pt x="73838" y="28716"/>
                    <a:pt x="73711" y="28090"/>
                    <a:pt x="73567" y="27480"/>
                  </a:cubicBezTo>
                  <a:close/>
                  <a:moveTo>
                    <a:pt x="483" y="29383"/>
                  </a:moveTo>
                  <a:cubicBezTo>
                    <a:pt x="375" y="30004"/>
                    <a:pt x="286" y="30634"/>
                    <a:pt x="214" y="31256"/>
                  </a:cubicBezTo>
                  <a:lnTo>
                    <a:pt x="678" y="31309"/>
                  </a:lnTo>
                  <a:cubicBezTo>
                    <a:pt x="748" y="30696"/>
                    <a:pt x="837" y="30075"/>
                    <a:pt x="944" y="29464"/>
                  </a:cubicBezTo>
                  <a:lnTo>
                    <a:pt x="483" y="29383"/>
                  </a:lnTo>
                  <a:close/>
                  <a:moveTo>
                    <a:pt x="74217" y="31205"/>
                  </a:moveTo>
                  <a:lnTo>
                    <a:pt x="73753" y="31259"/>
                  </a:lnTo>
                  <a:cubicBezTo>
                    <a:pt x="73823" y="31875"/>
                    <a:pt x="73879" y="32500"/>
                    <a:pt x="73914" y="33117"/>
                  </a:cubicBezTo>
                  <a:lnTo>
                    <a:pt x="74379" y="33089"/>
                  </a:lnTo>
                  <a:cubicBezTo>
                    <a:pt x="74343" y="32463"/>
                    <a:pt x="74290" y="31830"/>
                    <a:pt x="74217" y="31205"/>
                  </a:cubicBezTo>
                  <a:close/>
                  <a:moveTo>
                    <a:pt x="53" y="33142"/>
                  </a:moveTo>
                  <a:cubicBezTo>
                    <a:pt x="18" y="33765"/>
                    <a:pt x="1" y="34399"/>
                    <a:pt x="1" y="35022"/>
                  </a:cubicBezTo>
                  <a:lnTo>
                    <a:pt x="1" y="35031"/>
                  </a:lnTo>
                  <a:lnTo>
                    <a:pt x="466" y="35022"/>
                  </a:lnTo>
                  <a:cubicBezTo>
                    <a:pt x="466" y="34406"/>
                    <a:pt x="485" y="33781"/>
                    <a:pt x="520" y="33168"/>
                  </a:cubicBezTo>
                  <a:lnTo>
                    <a:pt x="53" y="33142"/>
                  </a:lnTo>
                  <a:close/>
                  <a:moveTo>
                    <a:pt x="74438" y="34982"/>
                  </a:moveTo>
                  <a:lnTo>
                    <a:pt x="73970" y="35022"/>
                  </a:lnTo>
                  <a:cubicBezTo>
                    <a:pt x="73970" y="35629"/>
                    <a:pt x="73953" y="36242"/>
                    <a:pt x="73918" y="36845"/>
                  </a:cubicBezTo>
                  <a:lnTo>
                    <a:pt x="74385" y="36871"/>
                  </a:lnTo>
                  <a:cubicBezTo>
                    <a:pt x="74420" y="36258"/>
                    <a:pt x="74436" y="35636"/>
                    <a:pt x="74438" y="35022"/>
                  </a:cubicBezTo>
                  <a:lnTo>
                    <a:pt x="74438" y="34982"/>
                  </a:lnTo>
                  <a:close/>
                  <a:moveTo>
                    <a:pt x="521" y="36896"/>
                  </a:moveTo>
                  <a:lnTo>
                    <a:pt x="55" y="36922"/>
                  </a:lnTo>
                  <a:cubicBezTo>
                    <a:pt x="90" y="37550"/>
                    <a:pt x="144" y="38182"/>
                    <a:pt x="216" y="38805"/>
                  </a:cubicBezTo>
                  <a:lnTo>
                    <a:pt x="679" y="38754"/>
                  </a:lnTo>
                  <a:cubicBezTo>
                    <a:pt x="611" y="38140"/>
                    <a:pt x="555" y="37515"/>
                    <a:pt x="521" y="36896"/>
                  </a:cubicBezTo>
                  <a:close/>
                  <a:moveTo>
                    <a:pt x="73763" y="38701"/>
                  </a:moveTo>
                  <a:cubicBezTo>
                    <a:pt x="73695" y="39317"/>
                    <a:pt x="73604" y="39938"/>
                    <a:pt x="73500" y="40548"/>
                  </a:cubicBezTo>
                  <a:lnTo>
                    <a:pt x="73961" y="40627"/>
                  </a:lnTo>
                  <a:cubicBezTo>
                    <a:pt x="74068" y="40009"/>
                    <a:pt x="74157" y="39379"/>
                    <a:pt x="74227" y="38754"/>
                  </a:cubicBezTo>
                  <a:lnTo>
                    <a:pt x="73763" y="38701"/>
                  </a:lnTo>
                  <a:close/>
                  <a:moveTo>
                    <a:pt x="946" y="40598"/>
                  </a:moveTo>
                  <a:lnTo>
                    <a:pt x="485" y="40677"/>
                  </a:lnTo>
                  <a:cubicBezTo>
                    <a:pt x="593" y="41297"/>
                    <a:pt x="719" y="41920"/>
                    <a:pt x="861" y="42532"/>
                  </a:cubicBezTo>
                  <a:lnTo>
                    <a:pt x="1317" y="42425"/>
                  </a:lnTo>
                  <a:cubicBezTo>
                    <a:pt x="1175" y="41824"/>
                    <a:pt x="1051" y="41209"/>
                    <a:pt x="946" y="40598"/>
                  </a:cubicBezTo>
                  <a:close/>
                  <a:moveTo>
                    <a:pt x="73131" y="42378"/>
                  </a:moveTo>
                  <a:cubicBezTo>
                    <a:pt x="72992" y="42981"/>
                    <a:pt x="72831" y="43588"/>
                    <a:pt x="72657" y="44185"/>
                  </a:cubicBezTo>
                  <a:lnTo>
                    <a:pt x="73106" y="44317"/>
                  </a:lnTo>
                  <a:cubicBezTo>
                    <a:pt x="73285" y="43711"/>
                    <a:pt x="73446" y="43095"/>
                    <a:pt x="73586" y="42482"/>
                  </a:cubicBezTo>
                  <a:lnTo>
                    <a:pt x="73131" y="42378"/>
                  </a:lnTo>
                  <a:close/>
                  <a:moveTo>
                    <a:pt x="1793" y="44229"/>
                  </a:moveTo>
                  <a:lnTo>
                    <a:pt x="1344" y="44361"/>
                  </a:lnTo>
                  <a:cubicBezTo>
                    <a:pt x="1519" y="44960"/>
                    <a:pt x="1715" y="45563"/>
                    <a:pt x="1927" y="46156"/>
                  </a:cubicBezTo>
                  <a:lnTo>
                    <a:pt x="2368" y="45999"/>
                  </a:lnTo>
                  <a:cubicBezTo>
                    <a:pt x="2160" y="45415"/>
                    <a:pt x="1966" y="44818"/>
                    <a:pt x="1793" y="44229"/>
                  </a:cubicBezTo>
                  <a:close/>
                  <a:moveTo>
                    <a:pt x="72082" y="45960"/>
                  </a:moveTo>
                  <a:cubicBezTo>
                    <a:pt x="71876" y="46542"/>
                    <a:pt x="71649" y="47127"/>
                    <a:pt x="71408" y="47701"/>
                  </a:cubicBezTo>
                  <a:lnTo>
                    <a:pt x="71839" y="47882"/>
                  </a:lnTo>
                  <a:cubicBezTo>
                    <a:pt x="72082" y="47301"/>
                    <a:pt x="72313" y="46709"/>
                    <a:pt x="72524" y="46118"/>
                  </a:cubicBezTo>
                  <a:lnTo>
                    <a:pt x="72082" y="45960"/>
                  </a:lnTo>
                  <a:close/>
                  <a:moveTo>
                    <a:pt x="3044" y="47736"/>
                  </a:moveTo>
                  <a:lnTo>
                    <a:pt x="2614" y="47917"/>
                  </a:lnTo>
                  <a:cubicBezTo>
                    <a:pt x="2855" y="48491"/>
                    <a:pt x="3118" y="49072"/>
                    <a:pt x="3396" y="49636"/>
                  </a:cubicBezTo>
                  <a:lnTo>
                    <a:pt x="3815" y="49433"/>
                  </a:lnTo>
                  <a:cubicBezTo>
                    <a:pt x="3543" y="48874"/>
                    <a:pt x="3282" y="48303"/>
                    <a:pt x="3044" y="47736"/>
                  </a:cubicBezTo>
                  <a:close/>
                  <a:moveTo>
                    <a:pt x="70637" y="49401"/>
                  </a:moveTo>
                  <a:cubicBezTo>
                    <a:pt x="70366" y="49958"/>
                    <a:pt x="70073" y="50514"/>
                    <a:pt x="69771" y="51054"/>
                  </a:cubicBezTo>
                  <a:lnTo>
                    <a:pt x="70179" y="51282"/>
                  </a:lnTo>
                  <a:cubicBezTo>
                    <a:pt x="70485" y="50734"/>
                    <a:pt x="70780" y="50170"/>
                    <a:pt x="71057" y="49606"/>
                  </a:cubicBezTo>
                  <a:lnTo>
                    <a:pt x="70637" y="49401"/>
                  </a:lnTo>
                  <a:close/>
                  <a:moveTo>
                    <a:pt x="4682" y="51080"/>
                  </a:moveTo>
                  <a:lnTo>
                    <a:pt x="4274" y="51310"/>
                  </a:lnTo>
                  <a:cubicBezTo>
                    <a:pt x="4581" y="51856"/>
                    <a:pt x="4906" y="52403"/>
                    <a:pt x="5243" y="52934"/>
                  </a:cubicBezTo>
                  <a:lnTo>
                    <a:pt x="5638" y="52682"/>
                  </a:lnTo>
                  <a:cubicBezTo>
                    <a:pt x="5306" y="52160"/>
                    <a:pt x="4984" y="51620"/>
                    <a:pt x="4682" y="51080"/>
                  </a:cubicBezTo>
                  <a:close/>
                  <a:moveTo>
                    <a:pt x="68817" y="52657"/>
                  </a:moveTo>
                  <a:cubicBezTo>
                    <a:pt x="68486" y="53180"/>
                    <a:pt x="68136" y="53699"/>
                    <a:pt x="67776" y="54204"/>
                  </a:cubicBezTo>
                  <a:lnTo>
                    <a:pt x="68157" y="54475"/>
                  </a:lnTo>
                  <a:cubicBezTo>
                    <a:pt x="68520" y="53965"/>
                    <a:pt x="68875" y="53436"/>
                    <a:pt x="69212" y="52908"/>
                  </a:cubicBezTo>
                  <a:lnTo>
                    <a:pt x="68817" y="52657"/>
                  </a:lnTo>
                  <a:close/>
                  <a:moveTo>
                    <a:pt x="6681" y="54232"/>
                  </a:moveTo>
                  <a:lnTo>
                    <a:pt x="6301" y="54502"/>
                  </a:lnTo>
                  <a:cubicBezTo>
                    <a:pt x="6662" y="55012"/>
                    <a:pt x="7047" y="55519"/>
                    <a:pt x="7440" y="56014"/>
                  </a:cubicBezTo>
                  <a:lnTo>
                    <a:pt x="7806" y="55723"/>
                  </a:lnTo>
                  <a:cubicBezTo>
                    <a:pt x="7418" y="55234"/>
                    <a:pt x="7039" y="54734"/>
                    <a:pt x="6681" y="54232"/>
                  </a:cubicBezTo>
                  <a:close/>
                  <a:moveTo>
                    <a:pt x="66654" y="55692"/>
                  </a:moveTo>
                  <a:cubicBezTo>
                    <a:pt x="66271" y="56175"/>
                    <a:pt x="65869" y="56653"/>
                    <a:pt x="65455" y="57120"/>
                  </a:cubicBezTo>
                  <a:lnTo>
                    <a:pt x="65804" y="57430"/>
                  </a:lnTo>
                  <a:cubicBezTo>
                    <a:pt x="66221" y="56959"/>
                    <a:pt x="66631" y="56472"/>
                    <a:pt x="67020" y="55982"/>
                  </a:cubicBezTo>
                  <a:lnTo>
                    <a:pt x="66654" y="55692"/>
                  </a:lnTo>
                  <a:close/>
                  <a:moveTo>
                    <a:pt x="9007" y="57149"/>
                  </a:moveTo>
                  <a:lnTo>
                    <a:pt x="8658" y="57459"/>
                  </a:lnTo>
                  <a:cubicBezTo>
                    <a:pt x="9072" y="57926"/>
                    <a:pt x="9506" y="58391"/>
                    <a:pt x="9952" y="58842"/>
                  </a:cubicBezTo>
                  <a:lnTo>
                    <a:pt x="10283" y="58513"/>
                  </a:lnTo>
                  <a:cubicBezTo>
                    <a:pt x="9844" y="58066"/>
                    <a:pt x="9415" y="57608"/>
                    <a:pt x="9007" y="57149"/>
                  </a:cubicBezTo>
                  <a:close/>
                  <a:moveTo>
                    <a:pt x="64182" y="58483"/>
                  </a:moveTo>
                  <a:cubicBezTo>
                    <a:pt x="63749" y="58922"/>
                    <a:pt x="63297" y="59358"/>
                    <a:pt x="62840" y="59777"/>
                  </a:cubicBezTo>
                  <a:lnTo>
                    <a:pt x="63155" y="60122"/>
                  </a:lnTo>
                  <a:cubicBezTo>
                    <a:pt x="63618" y="59698"/>
                    <a:pt x="64076" y="59257"/>
                    <a:pt x="64515" y="58811"/>
                  </a:cubicBezTo>
                  <a:lnTo>
                    <a:pt x="64182" y="58483"/>
                  </a:lnTo>
                  <a:close/>
                  <a:moveTo>
                    <a:pt x="11633" y="59807"/>
                  </a:moveTo>
                  <a:lnTo>
                    <a:pt x="11317" y="60153"/>
                  </a:lnTo>
                  <a:cubicBezTo>
                    <a:pt x="11780" y="60575"/>
                    <a:pt x="12261" y="60992"/>
                    <a:pt x="12747" y="61393"/>
                  </a:cubicBezTo>
                  <a:lnTo>
                    <a:pt x="13045" y="61030"/>
                  </a:lnTo>
                  <a:cubicBezTo>
                    <a:pt x="12565" y="60638"/>
                    <a:pt x="12090" y="60224"/>
                    <a:pt x="11633" y="59807"/>
                  </a:cubicBezTo>
                  <a:close/>
                  <a:moveTo>
                    <a:pt x="61431" y="61000"/>
                  </a:moveTo>
                  <a:cubicBezTo>
                    <a:pt x="60953" y="61395"/>
                    <a:pt x="60458" y="61781"/>
                    <a:pt x="59965" y="62148"/>
                  </a:cubicBezTo>
                  <a:lnTo>
                    <a:pt x="60243" y="62524"/>
                  </a:lnTo>
                  <a:cubicBezTo>
                    <a:pt x="60744" y="62153"/>
                    <a:pt x="61244" y="61761"/>
                    <a:pt x="61730" y="61360"/>
                  </a:cubicBezTo>
                  <a:lnTo>
                    <a:pt x="61431" y="61000"/>
                  </a:lnTo>
                  <a:close/>
                  <a:moveTo>
                    <a:pt x="14518" y="62183"/>
                  </a:moveTo>
                  <a:lnTo>
                    <a:pt x="14241" y="62558"/>
                  </a:lnTo>
                  <a:cubicBezTo>
                    <a:pt x="14744" y="62931"/>
                    <a:pt x="15265" y="63297"/>
                    <a:pt x="15790" y="63646"/>
                  </a:cubicBezTo>
                  <a:lnTo>
                    <a:pt x="16050" y="63259"/>
                  </a:lnTo>
                  <a:cubicBezTo>
                    <a:pt x="15532" y="62913"/>
                    <a:pt x="15016" y="62552"/>
                    <a:pt x="14518" y="62183"/>
                  </a:cubicBezTo>
                  <a:close/>
                  <a:moveTo>
                    <a:pt x="58442" y="63222"/>
                  </a:moveTo>
                  <a:cubicBezTo>
                    <a:pt x="57933" y="63563"/>
                    <a:pt x="57403" y="63897"/>
                    <a:pt x="56867" y="64218"/>
                  </a:cubicBezTo>
                  <a:lnTo>
                    <a:pt x="57106" y="64619"/>
                  </a:lnTo>
                  <a:cubicBezTo>
                    <a:pt x="57649" y="64295"/>
                    <a:pt x="58188" y="63955"/>
                    <a:pt x="58701" y="63611"/>
                  </a:cubicBezTo>
                  <a:lnTo>
                    <a:pt x="58442" y="63222"/>
                  </a:lnTo>
                  <a:close/>
                  <a:moveTo>
                    <a:pt x="17633" y="64254"/>
                  </a:moveTo>
                  <a:lnTo>
                    <a:pt x="17393" y="64656"/>
                  </a:lnTo>
                  <a:cubicBezTo>
                    <a:pt x="17933" y="64978"/>
                    <a:pt x="18489" y="65289"/>
                    <a:pt x="19045" y="65583"/>
                  </a:cubicBezTo>
                  <a:lnTo>
                    <a:pt x="19265" y="65169"/>
                  </a:lnTo>
                  <a:cubicBezTo>
                    <a:pt x="18716" y="64880"/>
                    <a:pt x="18167" y="64573"/>
                    <a:pt x="17633" y="64254"/>
                  </a:cubicBezTo>
                  <a:close/>
                  <a:moveTo>
                    <a:pt x="55245" y="65133"/>
                  </a:moveTo>
                  <a:cubicBezTo>
                    <a:pt x="54697" y="65424"/>
                    <a:pt x="54135" y="65706"/>
                    <a:pt x="53575" y="65967"/>
                  </a:cubicBezTo>
                  <a:lnTo>
                    <a:pt x="53772" y="66391"/>
                  </a:lnTo>
                  <a:cubicBezTo>
                    <a:pt x="54340" y="66125"/>
                    <a:pt x="54909" y="65841"/>
                    <a:pt x="55465" y="65547"/>
                  </a:cubicBezTo>
                  <a:lnTo>
                    <a:pt x="55245" y="65133"/>
                  </a:lnTo>
                  <a:close/>
                  <a:moveTo>
                    <a:pt x="20934" y="66000"/>
                  </a:moveTo>
                  <a:lnTo>
                    <a:pt x="20736" y="66425"/>
                  </a:lnTo>
                  <a:cubicBezTo>
                    <a:pt x="21303" y="66690"/>
                    <a:pt x="21885" y="66944"/>
                    <a:pt x="22469" y="67181"/>
                  </a:cubicBezTo>
                  <a:lnTo>
                    <a:pt x="22644" y="66748"/>
                  </a:lnTo>
                  <a:cubicBezTo>
                    <a:pt x="22071" y="66513"/>
                    <a:pt x="21494" y="66262"/>
                    <a:pt x="20934" y="66000"/>
                  </a:cubicBezTo>
                  <a:close/>
                  <a:moveTo>
                    <a:pt x="51867" y="66719"/>
                  </a:moveTo>
                  <a:cubicBezTo>
                    <a:pt x="51297" y="66953"/>
                    <a:pt x="50710" y="67178"/>
                    <a:pt x="50122" y="67385"/>
                  </a:cubicBezTo>
                  <a:lnTo>
                    <a:pt x="50277" y="67825"/>
                  </a:lnTo>
                  <a:cubicBezTo>
                    <a:pt x="50871" y="67614"/>
                    <a:pt x="51465" y="67389"/>
                    <a:pt x="52044" y="67152"/>
                  </a:cubicBezTo>
                  <a:lnTo>
                    <a:pt x="51867" y="66719"/>
                  </a:lnTo>
                  <a:close/>
                  <a:moveTo>
                    <a:pt x="24393" y="67411"/>
                  </a:moveTo>
                  <a:lnTo>
                    <a:pt x="24238" y="67851"/>
                  </a:lnTo>
                  <a:cubicBezTo>
                    <a:pt x="24829" y="68059"/>
                    <a:pt x="25433" y="68255"/>
                    <a:pt x="26036" y="68435"/>
                  </a:cubicBezTo>
                  <a:lnTo>
                    <a:pt x="26169" y="67986"/>
                  </a:lnTo>
                  <a:cubicBezTo>
                    <a:pt x="25575" y="67809"/>
                    <a:pt x="24978" y="67617"/>
                    <a:pt x="24393" y="67411"/>
                  </a:cubicBezTo>
                  <a:close/>
                  <a:moveTo>
                    <a:pt x="48346" y="67964"/>
                  </a:moveTo>
                  <a:cubicBezTo>
                    <a:pt x="47756" y="68142"/>
                    <a:pt x="47150" y="68306"/>
                    <a:pt x="46545" y="68455"/>
                  </a:cubicBezTo>
                  <a:lnTo>
                    <a:pt x="46656" y="68910"/>
                  </a:lnTo>
                  <a:cubicBezTo>
                    <a:pt x="47269" y="68758"/>
                    <a:pt x="47882" y="68590"/>
                    <a:pt x="48480" y="68413"/>
                  </a:cubicBezTo>
                  <a:lnTo>
                    <a:pt x="48346" y="67964"/>
                  </a:lnTo>
                  <a:close/>
                  <a:moveTo>
                    <a:pt x="27971" y="68476"/>
                  </a:moveTo>
                  <a:lnTo>
                    <a:pt x="27860" y="68929"/>
                  </a:lnTo>
                  <a:cubicBezTo>
                    <a:pt x="28472" y="69080"/>
                    <a:pt x="29093" y="69215"/>
                    <a:pt x="29705" y="69333"/>
                  </a:cubicBezTo>
                  <a:lnTo>
                    <a:pt x="29796" y="68875"/>
                  </a:lnTo>
                  <a:cubicBezTo>
                    <a:pt x="29190" y="68758"/>
                    <a:pt x="28577" y="68624"/>
                    <a:pt x="27971" y="68476"/>
                  </a:cubicBezTo>
                  <a:close/>
                  <a:moveTo>
                    <a:pt x="44722" y="68861"/>
                  </a:moveTo>
                  <a:cubicBezTo>
                    <a:pt x="44115" y="68979"/>
                    <a:pt x="43494" y="69083"/>
                    <a:pt x="42883" y="69172"/>
                  </a:cubicBezTo>
                  <a:lnTo>
                    <a:pt x="42950" y="69636"/>
                  </a:lnTo>
                  <a:cubicBezTo>
                    <a:pt x="43570" y="69544"/>
                    <a:pt x="44196" y="69439"/>
                    <a:pt x="44811" y="69319"/>
                  </a:cubicBezTo>
                  <a:lnTo>
                    <a:pt x="44722" y="68861"/>
                  </a:lnTo>
                  <a:close/>
                  <a:moveTo>
                    <a:pt x="31635" y="69184"/>
                  </a:moveTo>
                  <a:lnTo>
                    <a:pt x="31569" y="69646"/>
                  </a:lnTo>
                  <a:cubicBezTo>
                    <a:pt x="32189" y="69737"/>
                    <a:pt x="32820" y="69812"/>
                    <a:pt x="33446" y="69872"/>
                  </a:cubicBezTo>
                  <a:lnTo>
                    <a:pt x="33488" y="69405"/>
                  </a:lnTo>
                  <a:cubicBezTo>
                    <a:pt x="32871" y="69346"/>
                    <a:pt x="32248" y="69272"/>
                    <a:pt x="31635" y="69184"/>
                  </a:cubicBezTo>
                  <a:close/>
                  <a:moveTo>
                    <a:pt x="41028" y="69398"/>
                  </a:moveTo>
                  <a:cubicBezTo>
                    <a:pt x="40414" y="69459"/>
                    <a:pt x="39788" y="69504"/>
                    <a:pt x="39167" y="69535"/>
                  </a:cubicBezTo>
                  <a:lnTo>
                    <a:pt x="39190" y="70002"/>
                  </a:lnTo>
                  <a:cubicBezTo>
                    <a:pt x="39819" y="69971"/>
                    <a:pt x="40454" y="69924"/>
                    <a:pt x="41071" y="69864"/>
                  </a:cubicBezTo>
                  <a:lnTo>
                    <a:pt x="41028" y="69398"/>
                  </a:lnTo>
                  <a:close/>
                  <a:moveTo>
                    <a:pt x="35351" y="69540"/>
                  </a:moveTo>
                  <a:lnTo>
                    <a:pt x="35329" y="70005"/>
                  </a:lnTo>
                  <a:cubicBezTo>
                    <a:pt x="35958" y="70037"/>
                    <a:pt x="36594" y="70052"/>
                    <a:pt x="37218" y="70052"/>
                  </a:cubicBezTo>
                  <a:lnTo>
                    <a:pt x="37298" y="70052"/>
                  </a:lnTo>
                  <a:lnTo>
                    <a:pt x="37298" y="69583"/>
                  </a:lnTo>
                  <a:lnTo>
                    <a:pt x="37218" y="69583"/>
                  </a:lnTo>
                  <a:cubicBezTo>
                    <a:pt x="36602" y="69583"/>
                    <a:pt x="35973" y="69569"/>
                    <a:pt x="35351" y="695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4042071" y="1760017"/>
              <a:ext cx="2268678" cy="2269917"/>
            </a:xfrm>
            <a:custGeom>
              <a:avLst/>
              <a:gdLst/>
              <a:ahLst/>
              <a:cxnLst/>
              <a:rect l="l" t="t" r="r" b="b"/>
              <a:pathLst>
                <a:path w="65926" h="65962" extrusionOk="0">
                  <a:moveTo>
                    <a:pt x="32963" y="0"/>
                  </a:moveTo>
                  <a:cubicBezTo>
                    <a:pt x="14787" y="0"/>
                    <a:pt x="0" y="14799"/>
                    <a:pt x="0" y="32977"/>
                  </a:cubicBezTo>
                  <a:cubicBezTo>
                    <a:pt x="0" y="51164"/>
                    <a:pt x="14787" y="65962"/>
                    <a:pt x="32963" y="65962"/>
                  </a:cubicBezTo>
                  <a:cubicBezTo>
                    <a:pt x="51138" y="65962"/>
                    <a:pt x="65925" y="51166"/>
                    <a:pt x="65924" y="32977"/>
                  </a:cubicBezTo>
                  <a:cubicBezTo>
                    <a:pt x="65924" y="14796"/>
                    <a:pt x="51138" y="0"/>
                    <a:pt x="3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4042174" y="1792571"/>
              <a:ext cx="982855" cy="2002463"/>
            </a:xfrm>
            <a:custGeom>
              <a:avLst/>
              <a:gdLst/>
              <a:ahLst/>
              <a:cxnLst/>
              <a:rect l="l" t="t" r="r" b="b"/>
              <a:pathLst>
                <a:path w="28561" h="58190" extrusionOk="0">
                  <a:moveTo>
                    <a:pt x="8439" y="11763"/>
                  </a:moveTo>
                  <a:cubicBezTo>
                    <a:pt x="8852" y="11763"/>
                    <a:pt x="9307" y="11911"/>
                    <a:pt x="9788" y="12206"/>
                  </a:cubicBezTo>
                  <a:cubicBezTo>
                    <a:pt x="10129" y="12406"/>
                    <a:pt x="10508" y="12593"/>
                    <a:pt x="10912" y="12792"/>
                  </a:cubicBezTo>
                  <a:cubicBezTo>
                    <a:pt x="12123" y="13388"/>
                    <a:pt x="13497" y="14065"/>
                    <a:pt x="13558" y="15212"/>
                  </a:cubicBezTo>
                  <a:cubicBezTo>
                    <a:pt x="13592" y="15808"/>
                    <a:pt x="13326" y="16355"/>
                    <a:pt x="13018" y="16987"/>
                  </a:cubicBezTo>
                  <a:cubicBezTo>
                    <a:pt x="12726" y="17587"/>
                    <a:pt x="12382" y="18296"/>
                    <a:pt x="12306" y="19142"/>
                  </a:cubicBezTo>
                  <a:cubicBezTo>
                    <a:pt x="11734" y="18549"/>
                    <a:pt x="11018" y="18017"/>
                    <a:pt x="10399" y="17557"/>
                  </a:cubicBezTo>
                  <a:cubicBezTo>
                    <a:pt x="10202" y="17410"/>
                    <a:pt x="10018" y="17275"/>
                    <a:pt x="9858" y="17148"/>
                  </a:cubicBezTo>
                  <a:cubicBezTo>
                    <a:pt x="9510" y="16876"/>
                    <a:pt x="9105" y="16620"/>
                    <a:pt x="8676" y="16349"/>
                  </a:cubicBezTo>
                  <a:cubicBezTo>
                    <a:pt x="7429" y="15563"/>
                    <a:pt x="6252" y="14820"/>
                    <a:pt x="6442" y="13809"/>
                  </a:cubicBezTo>
                  <a:lnTo>
                    <a:pt x="6711" y="12369"/>
                  </a:lnTo>
                  <a:lnTo>
                    <a:pt x="7820" y="11888"/>
                  </a:lnTo>
                  <a:cubicBezTo>
                    <a:pt x="8013" y="11804"/>
                    <a:pt x="8220" y="11763"/>
                    <a:pt x="8439" y="11763"/>
                  </a:cubicBezTo>
                  <a:close/>
                  <a:moveTo>
                    <a:pt x="12993" y="22482"/>
                  </a:moveTo>
                  <a:cubicBezTo>
                    <a:pt x="13399" y="23655"/>
                    <a:pt x="13969" y="24927"/>
                    <a:pt x="14655" y="25644"/>
                  </a:cubicBezTo>
                  <a:cubicBezTo>
                    <a:pt x="14379" y="25391"/>
                    <a:pt x="14091" y="25143"/>
                    <a:pt x="13775" y="24924"/>
                  </a:cubicBezTo>
                  <a:cubicBezTo>
                    <a:pt x="13585" y="24791"/>
                    <a:pt x="13343" y="24589"/>
                    <a:pt x="13109" y="24396"/>
                  </a:cubicBezTo>
                  <a:cubicBezTo>
                    <a:pt x="12622" y="23992"/>
                    <a:pt x="12117" y="23575"/>
                    <a:pt x="11621" y="23344"/>
                  </a:cubicBezTo>
                  <a:lnTo>
                    <a:pt x="11545" y="23312"/>
                  </a:lnTo>
                  <a:lnTo>
                    <a:pt x="11545" y="23312"/>
                  </a:lnTo>
                  <a:cubicBezTo>
                    <a:pt x="11587" y="23314"/>
                    <a:pt x="11628" y="23317"/>
                    <a:pt x="11671" y="23317"/>
                  </a:cubicBezTo>
                  <a:cubicBezTo>
                    <a:pt x="12094" y="23317"/>
                    <a:pt x="12619" y="23152"/>
                    <a:pt x="12993" y="22482"/>
                  </a:cubicBezTo>
                  <a:close/>
                  <a:moveTo>
                    <a:pt x="9833" y="22203"/>
                  </a:moveTo>
                  <a:cubicBezTo>
                    <a:pt x="9953" y="22203"/>
                    <a:pt x="10034" y="22208"/>
                    <a:pt x="10085" y="22216"/>
                  </a:cubicBezTo>
                  <a:cubicBezTo>
                    <a:pt x="10111" y="22255"/>
                    <a:pt x="10142" y="22315"/>
                    <a:pt x="10183" y="22385"/>
                  </a:cubicBezTo>
                  <a:cubicBezTo>
                    <a:pt x="10331" y="22655"/>
                    <a:pt x="10483" y="22931"/>
                    <a:pt x="10777" y="23072"/>
                  </a:cubicBezTo>
                  <a:cubicBezTo>
                    <a:pt x="10828" y="23099"/>
                    <a:pt x="10881" y="23123"/>
                    <a:pt x="10931" y="23146"/>
                  </a:cubicBezTo>
                  <a:cubicBezTo>
                    <a:pt x="10860" y="23142"/>
                    <a:pt x="10792" y="23136"/>
                    <a:pt x="10720" y="23136"/>
                  </a:cubicBezTo>
                  <a:cubicBezTo>
                    <a:pt x="9495" y="23136"/>
                    <a:pt x="9071" y="24298"/>
                    <a:pt x="8789" y="25066"/>
                  </a:cubicBezTo>
                  <a:cubicBezTo>
                    <a:pt x="8669" y="25396"/>
                    <a:pt x="8518" y="25809"/>
                    <a:pt x="8366" y="25961"/>
                  </a:cubicBezTo>
                  <a:cubicBezTo>
                    <a:pt x="8025" y="26303"/>
                    <a:pt x="7532" y="26508"/>
                    <a:pt x="7053" y="26508"/>
                  </a:cubicBezTo>
                  <a:cubicBezTo>
                    <a:pt x="6704" y="26508"/>
                    <a:pt x="6419" y="26399"/>
                    <a:pt x="6287" y="26216"/>
                  </a:cubicBezTo>
                  <a:cubicBezTo>
                    <a:pt x="6119" y="25982"/>
                    <a:pt x="6212" y="25597"/>
                    <a:pt x="6281" y="25391"/>
                  </a:cubicBezTo>
                  <a:cubicBezTo>
                    <a:pt x="6799" y="23885"/>
                    <a:pt x="7500" y="22339"/>
                    <a:pt x="8773" y="22271"/>
                  </a:cubicBezTo>
                  <a:cubicBezTo>
                    <a:pt x="8863" y="22267"/>
                    <a:pt x="8980" y="22257"/>
                    <a:pt x="9113" y="22245"/>
                  </a:cubicBezTo>
                  <a:cubicBezTo>
                    <a:pt x="9331" y="22227"/>
                    <a:pt x="9601" y="22203"/>
                    <a:pt x="9833" y="22203"/>
                  </a:cubicBezTo>
                  <a:close/>
                  <a:moveTo>
                    <a:pt x="25087" y="1"/>
                  </a:moveTo>
                  <a:cubicBezTo>
                    <a:pt x="10702" y="3552"/>
                    <a:pt x="0" y="16567"/>
                    <a:pt x="0" y="32031"/>
                  </a:cubicBezTo>
                  <a:cubicBezTo>
                    <a:pt x="0" y="35420"/>
                    <a:pt x="514" y="38690"/>
                    <a:pt x="1466" y="41768"/>
                  </a:cubicBezTo>
                  <a:cubicBezTo>
                    <a:pt x="1511" y="41785"/>
                    <a:pt x="1560" y="41804"/>
                    <a:pt x="1601" y="41819"/>
                  </a:cubicBezTo>
                  <a:cubicBezTo>
                    <a:pt x="2116" y="42011"/>
                    <a:pt x="2631" y="42194"/>
                    <a:pt x="3149" y="42375"/>
                  </a:cubicBezTo>
                  <a:cubicBezTo>
                    <a:pt x="3645" y="42549"/>
                    <a:pt x="3990" y="42729"/>
                    <a:pt x="4356" y="42922"/>
                  </a:cubicBezTo>
                  <a:cubicBezTo>
                    <a:pt x="4654" y="43077"/>
                    <a:pt x="4961" y="43238"/>
                    <a:pt x="5371" y="43412"/>
                  </a:cubicBezTo>
                  <a:cubicBezTo>
                    <a:pt x="6754" y="44002"/>
                    <a:pt x="6756" y="44071"/>
                    <a:pt x="6814" y="45804"/>
                  </a:cubicBezTo>
                  <a:lnTo>
                    <a:pt x="6815" y="45834"/>
                  </a:lnTo>
                  <a:cubicBezTo>
                    <a:pt x="6828" y="46223"/>
                    <a:pt x="7037" y="46494"/>
                    <a:pt x="7203" y="46712"/>
                  </a:cubicBezTo>
                  <a:cubicBezTo>
                    <a:pt x="7337" y="46884"/>
                    <a:pt x="7421" y="46998"/>
                    <a:pt x="7427" y="47124"/>
                  </a:cubicBezTo>
                  <a:cubicBezTo>
                    <a:pt x="7489" y="48362"/>
                    <a:pt x="7558" y="49641"/>
                    <a:pt x="7475" y="50862"/>
                  </a:cubicBezTo>
                  <a:cubicBezTo>
                    <a:pt x="7431" y="51449"/>
                    <a:pt x="7305" y="52030"/>
                    <a:pt x="7172" y="52549"/>
                  </a:cubicBezTo>
                  <a:cubicBezTo>
                    <a:pt x="8847" y="54653"/>
                    <a:pt x="10774" y="56548"/>
                    <a:pt x="12909" y="58189"/>
                  </a:cubicBezTo>
                  <a:lnTo>
                    <a:pt x="12991" y="58053"/>
                  </a:lnTo>
                  <a:cubicBezTo>
                    <a:pt x="13157" y="57775"/>
                    <a:pt x="13318" y="57499"/>
                    <a:pt x="13469" y="57240"/>
                  </a:cubicBezTo>
                  <a:lnTo>
                    <a:pt x="13484" y="57216"/>
                  </a:lnTo>
                  <a:cubicBezTo>
                    <a:pt x="13747" y="56763"/>
                    <a:pt x="13974" y="56371"/>
                    <a:pt x="14143" y="56122"/>
                  </a:cubicBezTo>
                  <a:cubicBezTo>
                    <a:pt x="14385" y="55765"/>
                    <a:pt x="14622" y="55396"/>
                    <a:pt x="14863" y="55026"/>
                  </a:cubicBezTo>
                  <a:cubicBezTo>
                    <a:pt x="15460" y="54107"/>
                    <a:pt x="16309" y="53153"/>
                    <a:pt x="17056" y="52312"/>
                  </a:cubicBezTo>
                  <a:lnTo>
                    <a:pt x="17210" y="52139"/>
                  </a:lnTo>
                  <a:cubicBezTo>
                    <a:pt x="17434" y="51886"/>
                    <a:pt x="17706" y="51608"/>
                    <a:pt x="17997" y="51316"/>
                  </a:cubicBezTo>
                  <a:cubicBezTo>
                    <a:pt x="18202" y="51109"/>
                    <a:pt x="18432" y="50891"/>
                    <a:pt x="18670" y="50669"/>
                  </a:cubicBezTo>
                  <a:cubicBezTo>
                    <a:pt x="19857" y="49551"/>
                    <a:pt x="21334" y="48161"/>
                    <a:pt x="21187" y="46501"/>
                  </a:cubicBezTo>
                  <a:cubicBezTo>
                    <a:pt x="21014" y="44568"/>
                    <a:pt x="17848" y="43592"/>
                    <a:pt x="15539" y="42880"/>
                  </a:cubicBezTo>
                  <a:cubicBezTo>
                    <a:pt x="15280" y="42799"/>
                    <a:pt x="15034" y="42725"/>
                    <a:pt x="14800" y="42649"/>
                  </a:cubicBezTo>
                  <a:cubicBezTo>
                    <a:pt x="14227" y="42466"/>
                    <a:pt x="13734" y="42308"/>
                    <a:pt x="13419" y="42172"/>
                  </a:cubicBezTo>
                  <a:cubicBezTo>
                    <a:pt x="11415" y="41306"/>
                    <a:pt x="9961" y="40431"/>
                    <a:pt x="8277" y="39418"/>
                  </a:cubicBezTo>
                  <a:lnTo>
                    <a:pt x="8152" y="39342"/>
                  </a:lnTo>
                  <a:cubicBezTo>
                    <a:pt x="8048" y="39279"/>
                    <a:pt x="7906" y="39199"/>
                    <a:pt x="7743" y="39107"/>
                  </a:cubicBezTo>
                  <a:cubicBezTo>
                    <a:pt x="6872" y="38621"/>
                    <a:pt x="6527" y="38355"/>
                    <a:pt x="6389" y="38223"/>
                  </a:cubicBezTo>
                  <a:cubicBezTo>
                    <a:pt x="6556" y="38109"/>
                    <a:pt x="7021" y="37869"/>
                    <a:pt x="8301" y="37541"/>
                  </a:cubicBezTo>
                  <a:cubicBezTo>
                    <a:pt x="8502" y="37490"/>
                    <a:pt x="8672" y="37446"/>
                    <a:pt x="8805" y="37407"/>
                  </a:cubicBezTo>
                  <a:cubicBezTo>
                    <a:pt x="8945" y="37363"/>
                    <a:pt x="9081" y="37322"/>
                    <a:pt x="9213" y="37282"/>
                  </a:cubicBezTo>
                  <a:cubicBezTo>
                    <a:pt x="9431" y="37216"/>
                    <a:pt x="9646" y="37172"/>
                    <a:pt x="9857" y="37129"/>
                  </a:cubicBezTo>
                  <a:cubicBezTo>
                    <a:pt x="10449" y="37004"/>
                    <a:pt x="11062" y="36877"/>
                    <a:pt x="11678" y="36311"/>
                  </a:cubicBezTo>
                  <a:cubicBezTo>
                    <a:pt x="12028" y="35995"/>
                    <a:pt x="12130" y="35638"/>
                    <a:pt x="12211" y="35352"/>
                  </a:cubicBezTo>
                  <a:cubicBezTo>
                    <a:pt x="12268" y="35153"/>
                    <a:pt x="12316" y="34981"/>
                    <a:pt x="12439" y="34820"/>
                  </a:cubicBezTo>
                  <a:cubicBezTo>
                    <a:pt x="12841" y="34298"/>
                    <a:pt x="13222" y="33805"/>
                    <a:pt x="13684" y="33420"/>
                  </a:cubicBezTo>
                  <a:cubicBezTo>
                    <a:pt x="13764" y="33351"/>
                    <a:pt x="13991" y="33344"/>
                    <a:pt x="14193" y="33335"/>
                  </a:cubicBezTo>
                  <a:cubicBezTo>
                    <a:pt x="14503" y="33322"/>
                    <a:pt x="14859" y="33310"/>
                    <a:pt x="15165" y="33113"/>
                  </a:cubicBezTo>
                  <a:cubicBezTo>
                    <a:pt x="16345" y="32346"/>
                    <a:pt x="17201" y="30685"/>
                    <a:pt x="17317" y="29587"/>
                  </a:cubicBezTo>
                  <a:cubicBezTo>
                    <a:pt x="17397" y="28820"/>
                    <a:pt x="17052" y="28066"/>
                    <a:pt x="16263" y="27279"/>
                  </a:cubicBezTo>
                  <a:cubicBezTo>
                    <a:pt x="16060" y="27077"/>
                    <a:pt x="15863" y="26867"/>
                    <a:pt x="15656" y="26647"/>
                  </a:cubicBezTo>
                  <a:cubicBezTo>
                    <a:pt x="15403" y="26380"/>
                    <a:pt x="15146" y="26109"/>
                    <a:pt x="14875" y="25844"/>
                  </a:cubicBezTo>
                  <a:lnTo>
                    <a:pt x="14875" y="25844"/>
                  </a:lnTo>
                  <a:cubicBezTo>
                    <a:pt x="14912" y="25873"/>
                    <a:pt x="14947" y="25903"/>
                    <a:pt x="14983" y="25930"/>
                  </a:cubicBezTo>
                  <a:cubicBezTo>
                    <a:pt x="15767" y="26517"/>
                    <a:pt x="17267" y="26726"/>
                    <a:pt x="18312" y="26726"/>
                  </a:cubicBezTo>
                  <a:cubicBezTo>
                    <a:pt x="19293" y="26726"/>
                    <a:pt x="20034" y="26565"/>
                    <a:pt x="20515" y="26246"/>
                  </a:cubicBezTo>
                  <a:cubicBezTo>
                    <a:pt x="21456" y="25619"/>
                    <a:pt x="21744" y="24312"/>
                    <a:pt x="21978" y="23256"/>
                  </a:cubicBezTo>
                  <a:cubicBezTo>
                    <a:pt x="22035" y="23000"/>
                    <a:pt x="22088" y="22761"/>
                    <a:pt x="22143" y="22574"/>
                  </a:cubicBezTo>
                  <a:cubicBezTo>
                    <a:pt x="22417" y="21631"/>
                    <a:pt x="22743" y="20637"/>
                    <a:pt x="23266" y="19759"/>
                  </a:cubicBezTo>
                  <a:cubicBezTo>
                    <a:pt x="23511" y="19331"/>
                    <a:pt x="23870" y="18958"/>
                    <a:pt x="24247" y="18560"/>
                  </a:cubicBezTo>
                  <a:cubicBezTo>
                    <a:pt x="24379" y="18424"/>
                    <a:pt x="24612" y="18264"/>
                    <a:pt x="24859" y="18097"/>
                  </a:cubicBezTo>
                  <a:cubicBezTo>
                    <a:pt x="25289" y="17805"/>
                    <a:pt x="25735" y="17502"/>
                    <a:pt x="25962" y="17110"/>
                  </a:cubicBezTo>
                  <a:cubicBezTo>
                    <a:pt x="26737" y="15787"/>
                    <a:pt x="26603" y="14372"/>
                    <a:pt x="26475" y="13003"/>
                  </a:cubicBezTo>
                  <a:cubicBezTo>
                    <a:pt x="26369" y="11873"/>
                    <a:pt x="26269" y="10810"/>
                    <a:pt x="26748" y="9999"/>
                  </a:cubicBezTo>
                  <a:cubicBezTo>
                    <a:pt x="26930" y="9689"/>
                    <a:pt x="26900" y="9399"/>
                    <a:pt x="26876" y="9187"/>
                  </a:cubicBezTo>
                  <a:cubicBezTo>
                    <a:pt x="26857" y="9026"/>
                    <a:pt x="26857" y="8974"/>
                    <a:pt x="26885" y="8933"/>
                  </a:cubicBezTo>
                  <a:cubicBezTo>
                    <a:pt x="27621" y="7819"/>
                    <a:pt x="28385" y="6668"/>
                    <a:pt x="28468" y="4851"/>
                  </a:cubicBezTo>
                  <a:cubicBezTo>
                    <a:pt x="28560" y="2794"/>
                    <a:pt x="27422" y="1164"/>
                    <a:pt x="25087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4761085" y="2160200"/>
              <a:ext cx="1542919" cy="1600904"/>
            </a:xfrm>
            <a:custGeom>
              <a:avLst/>
              <a:gdLst/>
              <a:ahLst/>
              <a:cxnLst/>
              <a:rect l="l" t="t" r="r" b="b"/>
              <a:pathLst>
                <a:path w="44836" h="46521" extrusionOk="0">
                  <a:moveTo>
                    <a:pt x="7270" y="23323"/>
                  </a:moveTo>
                  <a:cubicBezTo>
                    <a:pt x="8550" y="24032"/>
                    <a:pt x="9996" y="24529"/>
                    <a:pt x="11366" y="25002"/>
                  </a:cubicBezTo>
                  <a:lnTo>
                    <a:pt x="12249" y="25307"/>
                  </a:lnTo>
                  <a:cubicBezTo>
                    <a:pt x="12306" y="25328"/>
                    <a:pt x="12361" y="25344"/>
                    <a:pt x="12418" y="25364"/>
                  </a:cubicBezTo>
                  <a:cubicBezTo>
                    <a:pt x="12360" y="25363"/>
                    <a:pt x="12303" y="25359"/>
                    <a:pt x="12241" y="25359"/>
                  </a:cubicBezTo>
                  <a:cubicBezTo>
                    <a:pt x="11687" y="25359"/>
                    <a:pt x="11087" y="25452"/>
                    <a:pt x="10502" y="25541"/>
                  </a:cubicBezTo>
                  <a:cubicBezTo>
                    <a:pt x="9946" y="25628"/>
                    <a:pt x="9369" y="25717"/>
                    <a:pt x="8870" y="25717"/>
                  </a:cubicBezTo>
                  <a:cubicBezTo>
                    <a:pt x="7971" y="25717"/>
                    <a:pt x="7554" y="25440"/>
                    <a:pt x="7334" y="24699"/>
                  </a:cubicBezTo>
                  <a:cubicBezTo>
                    <a:pt x="7318" y="24642"/>
                    <a:pt x="7333" y="24460"/>
                    <a:pt x="7343" y="24340"/>
                  </a:cubicBezTo>
                  <a:cubicBezTo>
                    <a:pt x="7365" y="24075"/>
                    <a:pt x="7394" y="23698"/>
                    <a:pt x="7270" y="23323"/>
                  </a:cubicBezTo>
                  <a:close/>
                  <a:moveTo>
                    <a:pt x="22402" y="1"/>
                  </a:moveTo>
                  <a:cubicBezTo>
                    <a:pt x="21606" y="1"/>
                    <a:pt x="20964" y="238"/>
                    <a:pt x="20496" y="708"/>
                  </a:cubicBezTo>
                  <a:cubicBezTo>
                    <a:pt x="19776" y="1429"/>
                    <a:pt x="19450" y="2981"/>
                    <a:pt x="19454" y="4121"/>
                  </a:cubicBezTo>
                  <a:cubicBezTo>
                    <a:pt x="19457" y="4920"/>
                    <a:pt x="19375" y="5726"/>
                    <a:pt x="19293" y="6516"/>
                  </a:cubicBezTo>
                  <a:cubicBezTo>
                    <a:pt x="19208" y="7331"/>
                    <a:pt x="19124" y="8169"/>
                    <a:pt x="19126" y="9043"/>
                  </a:cubicBezTo>
                  <a:cubicBezTo>
                    <a:pt x="19126" y="9236"/>
                    <a:pt x="19135" y="9419"/>
                    <a:pt x="19144" y="9591"/>
                  </a:cubicBezTo>
                  <a:cubicBezTo>
                    <a:pt x="19179" y="10273"/>
                    <a:pt x="19179" y="10273"/>
                    <a:pt x="18944" y="10352"/>
                  </a:cubicBezTo>
                  <a:cubicBezTo>
                    <a:pt x="18834" y="10387"/>
                    <a:pt x="18742" y="10408"/>
                    <a:pt x="18659" y="10408"/>
                  </a:cubicBezTo>
                  <a:cubicBezTo>
                    <a:pt x="18393" y="10408"/>
                    <a:pt x="18209" y="10195"/>
                    <a:pt x="17786" y="9552"/>
                  </a:cubicBezTo>
                  <a:lnTo>
                    <a:pt x="17693" y="9411"/>
                  </a:lnTo>
                  <a:cubicBezTo>
                    <a:pt x="17568" y="9223"/>
                    <a:pt x="17443" y="9006"/>
                    <a:pt x="17333" y="8813"/>
                  </a:cubicBezTo>
                  <a:cubicBezTo>
                    <a:pt x="16803" y="7896"/>
                    <a:pt x="16143" y="6753"/>
                    <a:pt x="14707" y="6753"/>
                  </a:cubicBezTo>
                  <a:cubicBezTo>
                    <a:pt x="14511" y="6753"/>
                    <a:pt x="14306" y="6776"/>
                    <a:pt x="14094" y="6822"/>
                  </a:cubicBezTo>
                  <a:cubicBezTo>
                    <a:pt x="12375" y="7207"/>
                    <a:pt x="11227" y="8011"/>
                    <a:pt x="10483" y="9353"/>
                  </a:cubicBezTo>
                  <a:cubicBezTo>
                    <a:pt x="10315" y="9657"/>
                    <a:pt x="10247" y="10103"/>
                    <a:pt x="10176" y="10573"/>
                  </a:cubicBezTo>
                  <a:cubicBezTo>
                    <a:pt x="10132" y="10854"/>
                    <a:pt x="10061" y="11328"/>
                    <a:pt x="9982" y="11436"/>
                  </a:cubicBezTo>
                  <a:cubicBezTo>
                    <a:pt x="9776" y="11716"/>
                    <a:pt x="9530" y="11998"/>
                    <a:pt x="9287" y="12276"/>
                  </a:cubicBezTo>
                  <a:cubicBezTo>
                    <a:pt x="8781" y="12857"/>
                    <a:pt x="8259" y="13458"/>
                    <a:pt x="7912" y="14203"/>
                  </a:cubicBezTo>
                  <a:cubicBezTo>
                    <a:pt x="7810" y="14419"/>
                    <a:pt x="7757" y="14653"/>
                    <a:pt x="7707" y="14860"/>
                  </a:cubicBezTo>
                  <a:cubicBezTo>
                    <a:pt x="7696" y="14911"/>
                    <a:pt x="7674" y="15005"/>
                    <a:pt x="7649" y="15092"/>
                  </a:cubicBezTo>
                  <a:cubicBezTo>
                    <a:pt x="7618" y="15060"/>
                    <a:pt x="7589" y="15029"/>
                    <a:pt x="7567" y="15006"/>
                  </a:cubicBezTo>
                  <a:cubicBezTo>
                    <a:pt x="7342" y="14766"/>
                    <a:pt x="7004" y="14406"/>
                    <a:pt x="6462" y="14296"/>
                  </a:cubicBezTo>
                  <a:cubicBezTo>
                    <a:pt x="6327" y="14272"/>
                    <a:pt x="6195" y="14260"/>
                    <a:pt x="6065" y="14260"/>
                  </a:cubicBezTo>
                  <a:cubicBezTo>
                    <a:pt x="5504" y="14260"/>
                    <a:pt x="5001" y="14486"/>
                    <a:pt x="4629" y="14917"/>
                  </a:cubicBezTo>
                  <a:cubicBezTo>
                    <a:pt x="3953" y="15697"/>
                    <a:pt x="3289" y="17189"/>
                    <a:pt x="3416" y="18080"/>
                  </a:cubicBezTo>
                  <a:cubicBezTo>
                    <a:pt x="3672" y="19929"/>
                    <a:pt x="4514" y="21237"/>
                    <a:pt x="5655" y="22220"/>
                  </a:cubicBezTo>
                  <a:cubicBezTo>
                    <a:pt x="5595" y="22217"/>
                    <a:pt x="5538" y="22206"/>
                    <a:pt x="5476" y="22206"/>
                  </a:cubicBezTo>
                  <a:cubicBezTo>
                    <a:pt x="4432" y="22206"/>
                    <a:pt x="3251" y="22810"/>
                    <a:pt x="2841" y="23550"/>
                  </a:cubicBezTo>
                  <a:cubicBezTo>
                    <a:pt x="2411" y="24314"/>
                    <a:pt x="2143" y="25241"/>
                    <a:pt x="1886" y="26135"/>
                  </a:cubicBezTo>
                  <a:cubicBezTo>
                    <a:pt x="1709" y="26754"/>
                    <a:pt x="1541" y="27338"/>
                    <a:pt x="1331" y="27831"/>
                  </a:cubicBezTo>
                  <a:cubicBezTo>
                    <a:pt x="0" y="30978"/>
                    <a:pt x="534" y="33162"/>
                    <a:pt x="2967" y="34511"/>
                  </a:cubicBezTo>
                  <a:cubicBezTo>
                    <a:pt x="3775" y="34953"/>
                    <a:pt x="4679" y="35004"/>
                    <a:pt x="5287" y="35004"/>
                  </a:cubicBezTo>
                  <a:cubicBezTo>
                    <a:pt x="5653" y="35004"/>
                    <a:pt x="6004" y="34984"/>
                    <a:pt x="6342" y="34963"/>
                  </a:cubicBezTo>
                  <a:cubicBezTo>
                    <a:pt x="6631" y="34946"/>
                    <a:pt x="6910" y="34932"/>
                    <a:pt x="7145" y="34932"/>
                  </a:cubicBezTo>
                  <a:cubicBezTo>
                    <a:pt x="7279" y="34932"/>
                    <a:pt x="7399" y="34937"/>
                    <a:pt x="7497" y="34947"/>
                  </a:cubicBezTo>
                  <a:cubicBezTo>
                    <a:pt x="8784" y="35100"/>
                    <a:pt x="9375" y="35418"/>
                    <a:pt x="9682" y="36131"/>
                  </a:cubicBezTo>
                  <a:cubicBezTo>
                    <a:pt x="10079" y="37057"/>
                    <a:pt x="9798" y="38314"/>
                    <a:pt x="9524" y="39533"/>
                  </a:cubicBezTo>
                  <a:cubicBezTo>
                    <a:pt x="9340" y="40359"/>
                    <a:pt x="9165" y="41139"/>
                    <a:pt x="9157" y="41906"/>
                  </a:cubicBezTo>
                  <a:cubicBezTo>
                    <a:pt x="9143" y="43399"/>
                    <a:pt x="9448" y="44409"/>
                    <a:pt x="10117" y="45086"/>
                  </a:cubicBezTo>
                  <a:lnTo>
                    <a:pt x="10158" y="45124"/>
                  </a:lnTo>
                  <a:cubicBezTo>
                    <a:pt x="10707" y="45680"/>
                    <a:pt x="11539" y="46520"/>
                    <a:pt x="12724" y="46520"/>
                  </a:cubicBezTo>
                  <a:cubicBezTo>
                    <a:pt x="13124" y="46520"/>
                    <a:pt x="13789" y="46489"/>
                    <a:pt x="14234" y="46431"/>
                  </a:cubicBezTo>
                  <a:cubicBezTo>
                    <a:pt x="17210" y="46046"/>
                    <a:pt x="17524" y="43209"/>
                    <a:pt x="17735" y="41334"/>
                  </a:cubicBezTo>
                  <a:lnTo>
                    <a:pt x="17747" y="41212"/>
                  </a:lnTo>
                  <a:cubicBezTo>
                    <a:pt x="17845" y="40352"/>
                    <a:pt x="17943" y="39461"/>
                    <a:pt x="18271" y="38795"/>
                  </a:cubicBezTo>
                  <a:cubicBezTo>
                    <a:pt x="18456" y="38418"/>
                    <a:pt x="18549" y="38037"/>
                    <a:pt x="18636" y="37669"/>
                  </a:cubicBezTo>
                  <a:cubicBezTo>
                    <a:pt x="18710" y="37363"/>
                    <a:pt x="18778" y="37075"/>
                    <a:pt x="18900" y="36794"/>
                  </a:cubicBezTo>
                  <a:cubicBezTo>
                    <a:pt x="19444" y="35525"/>
                    <a:pt x="20007" y="34214"/>
                    <a:pt x="20737" y="33170"/>
                  </a:cubicBezTo>
                  <a:cubicBezTo>
                    <a:pt x="20920" y="32908"/>
                    <a:pt x="21192" y="32653"/>
                    <a:pt x="21483" y="32386"/>
                  </a:cubicBezTo>
                  <a:cubicBezTo>
                    <a:pt x="22190" y="31729"/>
                    <a:pt x="23061" y="30918"/>
                    <a:pt x="22963" y="29557"/>
                  </a:cubicBezTo>
                  <a:lnTo>
                    <a:pt x="22963" y="29557"/>
                  </a:lnTo>
                  <a:cubicBezTo>
                    <a:pt x="23178" y="29759"/>
                    <a:pt x="23456" y="30030"/>
                    <a:pt x="23508" y="30135"/>
                  </a:cubicBezTo>
                  <a:cubicBezTo>
                    <a:pt x="23614" y="30388"/>
                    <a:pt x="23633" y="30762"/>
                    <a:pt x="23650" y="31158"/>
                  </a:cubicBezTo>
                  <a:cubicBezTo>
                    <a:pt x="23699" y="32130"/>
                    <a:pt x="23785" y="33938"/>
                    <a:pt x="26180" y="33938"/>
                  </a:cubicBezTo>
                  <a:lnTo>
                    <a:pt x="26266" y="33938"/>
                  </a:lnTo>
                  <a:cubicBezTo>
                    <a:pt x="28433" y="33897"/>
                    <a:pt x="28712" y="32037"/>
                    <a:pt x="28900" y="30807"/>
                  </a:cubicBezTo>
                  <a:cubicBezTo>
                    <a:pt x="28996" y="30171"/>
                    <a:pt x="29096" y="29512"/>
                    <a:pt x="29368" y="29250"/>
                  </a:cubicBezTo>
                  <a:cubicBezTo>
                    <a:pt x="29464" y="29160"/>
                    <a:pt x="29527" y="29133"/>
                    <a:pt x="29545" y="29133"/>
                  </a:cubicBezTo>
                  <a:cubicBezTo>
                    <a:pt x="29571" y="29133"/>
                    <a:pt x="29805" y="29155"/>
                    <a:pt x="30369" y="29893"/>
                  </a:cubicBezTo>
                  <a:cubicBezTo>
                    <a:pt x="30750" y="30408"/>
                    <a:pt x="30750" y="30408"/>
                    <a:pt x="30629" y="31215"/>
                  </a:cubicBezTo>
                  <a:lnTo>
                    <a:pt x="30620" y="31284"/>
                  </a:lnTo>
                  <a:cubicBezTo>
                    <a:pt x="30333" y="33278"/>
                    <a:pt x="30862" y="35016"/>
                    <a:pt x="32107" y="36182"/>
                  </a:cubicBezTo>
                  <a:cubicBezTo>
                    <a:pt x="32344" y="36402"/>
                    <a:pt x="32566" y="36703"/>
                    <a:pt x="32783" y="36991"/>
                  </a:cubicBezTo>
                  <a:cubicBezTo>
                    <a:pt x="33186" y="37533"/>
                    <a:pt x="33533" y="38001"/>
                    <a:pt x="34009" y="38001"/>
                  </a:cubicBezTo>
                  <a:cubicBezTo>
                    <a:pt x="34450" y="38001"/>
                    <a:pt x="34663" y="37524"/>
                    <a:pt x="34865" y="37063"/>
                  </a:cubicBezTo>
                  <a:cubicBezTo>
                    <a:pt x="34916" y="36946"/>
                    <a:pt x="34995" y="36770"/>
                    <a:pt x="35028" y="36728"/>
                  </a:cubicBezTo>
                  <a:cubicBezTo>
                    <a:pt x="35805" y="35849"/>
                    <a:pt x="35631" y="33907"/>
                    <a:pt x="35302" y="31262"/>
                  </a:cubicBezTo>
                  <a:cubicBezTo>
                    <a:pt x="35223" y="30624"/>
                    <a:pt x="35103" y="29658"/>
                    <a:pt x="35138" y="29462"/>
                  </a:cubicBezTo>
                  <a:cubicBezTo>
                    <a:pt x="35262" y="28779"/>
                    <a:pt x="35769" y="28226"/>
                    <a:pt x="36355" y="27588"/>
                  </a:cubicBezTo>
                  <a:cubicBezTo>
                    <a:pt x="36617" y="27303"/>
                    <a:pt x="36888" y="27009"/>
                    <a:pt x="37154" y="26674"/>
                  </a:cubicBezTo>
                  <a:cubicBezTo>
                    <a:pt x="37262" y="26538"/>
                    <a:pt x="37527" y="26367"/>
                    <a:pt x="37760" y="26214"/>
                  </a:cubicBezTo>
                  <a:cubicBezTo>
                    <a:pt x="38067" y="26015"/>
                    <a:pt x="38358" y="25827"/>
                    <a:pt x="38521" y="25600"/>
                  </a:cubicBezTo>
                  <a:cubicBezTo>
                    <a:pt x="38968" y="24971"/>
                    <a:pt x="39476" y="24607"/>
                    <a:pt x="40115" y="24149"/>
                  </a:cubicBezTo>
                  <a:cubicBezTo>
                    <a:pt x="40366" y="23969"/>
                    <a:pt x="40625" y="23784"/>
                    <a:pt x="40898" y="23566"/>
                  </a:cubicBezTo>
                  <a:cubicBezTo>
                    <a:pt x="41758" y="22879"/>
                    <a:pt x="42292" y="21979"/>
                    <a:pt x="42806" y="21108"/>
                  </a:cubicBezTo>
                  <a:cubicBezTo>
                    <a:pt x="43119" y="20580"/>
                    <a:pt x="43407" y="20279"/>
                    <a:pt x="43807" y="19859"/>
                  </a:cubicBezTo>
                  <a:lnTo>
                    <a:pt x="43985" y="19672"/>
                  </a:lnTo>
                  <a:cubicBezTo>
                    <a:pt x="44130" y="19518"/>
                    <a:pt x="44206" y="19263"/>
                    <a:pt x="44326" y="18826"/>
                  </a:cubicBezTo>
                  <a:cubicBezTo>
                    <a:pt x="44370" y="18667"/>
                    <a:pt x="44436" y="18430"/>
                    <a:pt x="44474" y="18348"/>
                  </a:cubicBezTo>
                  <a:cubicBezTo>
                    <a:pt x="44645" y="18162"/>
                    <a:pt x="44758" y="17983"/>
                    <a:pt x="44835" y="17815"/>
                  </a:cubicBezTo>
                  <a:cubicBezTo>
                    <a:pt x="44244" y="12220"/>
                    <a:pt x="42240" y="7041"/>
                    <a:pt x="39192" y="2636"/>
                  </a:cubicBezTo>
                  <a:cubicBezTo>
                    <a:pt x="38879" y="2476"/>
                    <a:pt x="38557" y="2349"/>
                    <a:pt x="38225" y="2349"/>
                  </a:cubicBezTo>
                  <a:cubicBezTo>
                    <a:pt x="38194" y="2349"/>
                    <a:pt x="38162" y="2351"/>
                    <a:pt x="38139" y="2352"/>
                  </a:cubicBezTo>
                  <a:cubicBezTo>
                    <a:pt x="37833" y="2371"/>
                    <a:pt x="37526" y="2436"/>
                    <a:pt x="37230" y="2498"/>
                  </a:cubicBezTo>
                  <a:cubicBezTo>
                    <a:pt x="36930" y="2563"/>
                    <a:pt x="36619" y="2623"/>
                    <a:pt x="36383" y="2623"/>
                  </a:cubicBezTo>
                  <a:cubicBezTo>
                    <a:pt x="36294" y="2623"/>
                    <a:pt x="36238" y="2614"/>
                    <a:pt x="36209" y="2607"/>
                  </a:cubicBezTo>
                  <a:cubicBezTo>
                    <a:pt x="36050" y="2566"/>
                    <a:pt x="35855" y="2393"/>
                    <a:pt x="35646" y="2207"/>
                  </a:cubicBezTo>
                  <a:cubicBezTo>
                    <a:pt x="35499" y="2079"/>
                    <a:pt x="35350" y="1944"/>
                    <a:pt x="35176" y="1820"/>
                  </a:cubicBezTo>
                  <a:lnTo>
                    <a:pt x="34736" y="924"/>
                  </a:lnTo>
                  <a:lnTo>
                    <a:pt x="34055" y="1166"/>
                  </a:lnTo>
                  <a:cubicBezTo>
                    <a:pt x="33488" y="1366"/>
                    <a:pt x="32778" y="1373"/>
                    <a:pt x="32026" y="1384"/>
                  </a:cubicBezTo>
                  <a:cubicBezTo>
                    <a:pt x="31276" y="1392"/>
                    <a:pt x="30544" y="1708"/>
                    <a:pt x="29837" y="2016"/>
                  </a:cubicBezTo>
                  <a:cubicBezTo>
                    <a:pt x="29590" y="2124"/>
                    <a:pt x="29356" y="2225"/>
                    <a:pt x="29125" y="2313"/>
                  </a:cubicBezTo>
                  <a:cubicBezTo>
                    <a:pt x="28446" y="2570"/>
                    <a:pt x="27644" y="2899"/>
                    <a:pt x="26847" y="3400"/>
                  </a:cubicBezTo>
                  <a:cubicBezTo>
                    <a:pt x="26244" y="3770"/>
                    <a:pt x="25549" y="4219"/>
                    <a:pt x="24966" y="4768"/>
                  </a:cubicBezTo>
                  <a:cubicBezTo>
                    <a:pt x="24718" y="5009"/>
                    <a:pt x="24528" y="5322"/>
                    <a:pt x="24344" y="5626"/>
                  </a:cubicBezTo>
                  <a:cubicBezTo>
                    <a:pt x="24233" y="5809"/>
                    <a:pt x="24026" y="6147"/>
                    <a:pt x="23928" y="6213"/>
                  </a:cubicBezTo>
                  <a:cubicBezTo>
                    <a:pt x="23710" y="6341"/>
                    <a:pt x="23493" y="6404"/>
                    <a:pt x="23310" y="6404"/>
                  </a:cubicBezTo>
                  <a:cubicBezTo>
                    <a:pt x="23102" y="6404"/>
                    <a:pt x="22938" y="6324"/>
                    <a:pt x="22863" y="6169"/>
                  </a:cubicBezTo>
                  <a:cubicBezTo>
                    <a:pt x="22758" y="5953"/>
                    <a:pt x="22841" y="5635"/>
                    <a:pt x="23077" y="5338"/>
                  </a:cubicBezTo>
                  <a:cubicBezTo>
                    <a:pt x="23274" y="5089"/>
                    <a:pt x="23602" y="4816"/>
                    <a:pt x="23950" y="4526"/>
                  </a:cubicBezTo>
                  <a:cubicBezTo>
                    <a:pt x="24841" y="3784"/>
                    <a:pt x="26061" y="2769"/>
                    <a:pt x="25801" y="1256"/>
                  </a:cubicBezTo>
                  <a:lnTo>
                    <a:pt x="25720" y="787"/>
                  </a:lnTo>
                  <a:lnTo>
                    <a:pt x="25271" y="630"/>
                  </a:lnTo>
                  <a:cubicBezTo>
                    <a:pt x="24432" y="337"/>
                    <a:pt x="23347" y="1"/>
                    <a:pt x="22402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5816689" y="3358821"/>
              <a:ext cx="391305" cy="401972"/>
            </a:xfrm>
            <a:custGeom>
              <a:avLst/>
              <a:gdLst/>
              <a:ahLst/>
              <a:cxnLst/>
              <a:rect l="l" t="t" r="r" b="b"/>
              <a:pathLst>
                <a:path w="11371" h="11681" extrusionOk="0">
                  <a:moveTo>
                    <a:pt x="8963" y="1"/>
                  </a:moveTo>
                  <a:cubicBezTo>
                    <a:pt x="8703" y="1"/>
                    <a:pt x="8487" y="30"/>
                    <a:pt x="8290" y="91"/>
                  </a:cubicBezTo>
                  <a:cubicBezTo>
                    <a:pt x="8166" y="132"/>
                    <a:pt x="8058" y="168"/>
                    <a:pt x="7964" y="192"/>
                  </a:cubicBezTo>
                  <a:cubicBezTo>
                    <a:pt x="5364" y="965"/>
                    <a:pt x="4113" y="3054"/>
                    <a:pt x="3143" y="4953"/>
                  </a:cubicBezTo>
                  <a:cubicBezTo>
                    <a:pt x="3038" y="5161"/>
                    <a:pt x="2773" y="5531"/>
                    <a:pt x="2489" y="5926"/>
                  </a:cubicBezTo>
                  <a:cubicBezTo>
                    <a:pt x="1438" y="7391"/>
                    <a:pt x="1" y="9395"/>
                    <a:pt x="917" y="10820"/>
                  </a:cubicBezTo>
                  <a:cubicBezTo>
                    <a:pt x="1227" y="11304"/>
                    <a:pt x="2052" y="11554"/>
                    <a:pt x="2678" y="11680"/>
                  </a:cubicBezTo>
                  <a:cubicBezTo>
                    <a:pt x="6353" y="8564"/>
                    <a:pt x="9338" y="4659"/>
                    <a:pt x="11370" y="228"/>
                  </a:cubicBezTo>
                  <a:lnTo>
                    <a:pt x="11104" y="176"/>
                  </a:lnTo>
                  <a:cubicBezTo>
                    <a:pt x="10958" y="149"/>
                    <a:pt x="10798" y="134"/>
                    <a:pt x="10625" y="134"/>
                  </a:cubicBezTo>
                  <a:cubicBezTo>
                    <a:pt x="10390" y="134"/>
                    <a:pt x="10125" y="103"/>
                    <a:pt x="9844" y="70"/>
                  </a:cubicBezTo>
                  <a:cubicBezTo>
                    <a:pt x="9552" y="36"/>
                    <a:pt x="9250" y="1"/>
                    <a:pt x="8963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4042071" y="2232053"/>
              <a:ext cx="720701" cy="1554516"/>
            </a:xfrm>
            <a:custGeom>
              <a:avLst/>
              <a:gdLst/>
              <a:ahLst/>
              <a:cxnLst/>
              <a:rect l="l" t="t" r="r" b="b"/>
              <a:pathLst>
                <a:path w="20943" h="45173" extrusionOk="0">
                  <a:moveTo>
                    <a:pt x="6225" y="1"/>
                  </a:moveTo>
                  <a:cubicBezTo>
                    <a:pt x="2312" y="5423"/>
                    <a:pt x="0" y="12078"/>
                    <a:pt x="0" y="19262"/>
                  </a:cubicBezTo>
                  <a:cubicBezTo>
                    <a:pt x="0" y="22466"/>
                    <a:pt x="461" y="25562"/>
                    <a:pt x="1315" y="28494"/>
                  </a:cubicBezTo>
                  <a:cubicBezTo>
                    <a:pt x="1459" y="28561"/>
                    <a:pt x="1599" y="28624"/>
                    <a:pt x="1744" y="28671"/>
                  </a:cubicBezTo>
                  <a:cubicBezTo>
                    <a:pt x="2256" y="28861"/>
                    <a:pt x="2770" y="29044"/>
                    <a:pt x="3283" y="29225"/>
                  </a:cubicBezTo>
                  <a:cubicBezTo>
                    <a:pt x="4204" y="29548"/>
                    <a:pt x="4615" y="29885"/>
                    <a:pt x="5531" y="30273"/>
                  </a:cubicBezTo>
                  <a:cubicBezTo>
                    <a:pt x="7160" y="30971"/>
                    <a:pt x="7160" y="31241"/>
                    <a:pt x="7220" y="33055"/>
                  </a:cubicBezTo>
                  <a:cubicBezTo>
                    <a:pt x="7236" y="33570"/>
                    <a:pt x="7804" y="33819"/>
                    <a:pt x="7832" y="34337"/>
                  </a:cubicBezTo>
                  <a:cubicBezTo>
                    <a:pt x="7898" y="35586"/>
                    <a:pt x="7964" y="36877"/>
                    <a:pt x="7880" y="38126"/>
                  </a:cubicBezTo>
                  <a:cubicBezTo>
                    <a:pt x="7830" y="38824"/>
                    <a:pt x="7669" y="39518"/>
                    <a:pt x="7494" y="40175"/>
                  </a:cubicBezTo>
                  <a:cubicBezTo>
                    <a:pt x="9008" y="42018"/>
                    <a:pt x="10716" y="43695"/>
                    <a:pt x="12590" y="45172"/>
                  </a:cubicBezTo>
                  <a:lnTo>
                    <a:pt x="12647" y="45077"/>
                  </a:lnTo>
                  <a:cubicBezTo>
                    <a:pt x="12817" y="44793"/>
                    <a:pt x="12980" y="44513"/>
                    <a:pt x="13134" y="44248"/>
                  </a:cubicBezTo>
                  <a:cubicBezTo>
                    <a:pt x="13402" y="43784"/>
                    <a:pt x="13633" y="43386"/>
                    <a:pt x="13810" y="43128"/>
                  </a:cubicBezTo>
                  <a:cubicBezTo>
                    <a:pt x="14050" y="42773"/>
                    <a:pt x="14287" y="42407"/>
                    <a:pt x="14525" y="42040"/>
                  </a:cubicBezTo>
                  <a:cubicBezTo>
                    <a:pt x="15182" y="41029"/>
                    <a:pt x="16129" y="39983"/>
                    <a:pt x="16909" y="39107"/>
                  </a:cubicBezTo>
                  <a:cubicBezTo>
                    <a:pt x="17137" y="38846"/>
                    <a:pt x="17416" y="38565"/>
                    <a:pt x="17710" y="38267"/>
                  </a:cubicBezTo>
                  <a:cubicBezTo>
                    <a:pt x="18910" y="37054"/>
                    <a:pt x="20942" y="35544"/>
                    <a:pt x="20786" y="33774"/>
                  </a:cubicBezTo>
                  <a:cubicBezTo>
                    <a:pt x="20619" y="31916"/>
                    <a:pt x="16846" y="30966"/>
                    <a:pt x="14682" y="30273"/>
                  </a:cubicBezTo>
                  <a:cubicBezTo>
                    <a:pt x="14097" y="30087"/>
                    <a:pt x="13592" y="29924"/>
                    <a:pt x="13261" y="29780"/>
                  </a:cubicBezTo>
                  <a:cubicBezTo>
                    <a:pt x="11182" y="28881"/>
                    <a:pt x="9708" y="27986"/>
                    <a:pt x="7943" y="26925"/>
                  </a:cubicBezTo>
                  <a:cubicBezTo>
                    <a:pt x="7842" y="26862"/>
                    <a:pt x="7708" y="26786"/>
                    <a:pt x="7550" y="26698"/>
                  </a:cubicBezTo>
                  <a:cubicBezTo>
                    <a:pt x="7155" y="26476"/>
                    <a:pt x="5953" y="25803"/>
                    <a:pt x="5926" y="25467"/>
                  </a:cubicBezTo>
                  <a:cubicBezTo>
                    <a:pt x="5899" y="25143"/>
                    <a:pt x="6667" y="24779"/>
                    <a:pt x="8208" y="24387"/>
                  </a:cubicBezTo>
                  <a:cubicBezTo>
                    <a:pt x="8401" y="24337"/>
                    <a:pt x="8565" y="24295"/>
                    <a:pt x="8689" y="24257"/>
                  </a:cubicBezTo>
                  <a:cubicBezTo>
                    <a:pt x="8833" y="24213"/>
                    <a:pt x="8969" y="24170"/>
                    <a:pt x="9100" y="24131"/>
                  </a:cubicBezTo>
                  <a:cubicBezTo>
                    <a:pt x="9942" y="23876"/>
                    <a:pt x="10669" y="23927"/>
                    <a:pt x="11409" y="23247"/>
                  </a:cubicBezTo>
                  <a:cubicBezTo>
                    <a:pt x="11890" y="22811"/>
                    <a:pt x="11741" y="22302"/>
                    <a:pt x="12122" y="21809"/>
                  </a:cubicBezTo>
                  <a:cubicBezTo>
                    <a:pt x="12539" y="21268"/>
                    <a:pt x="12934" y="20758"/>
                    <a:pt x="13430" y="20344"/>
                  </a:cubicBezTo>
                  <a:cubicBezTo>
                    <a:pt x="13794" y="20042"/>
                    <a:pt x="14512" y="20290"/>
                    <a:pt x="14948" y="20009"/>
                  </a:cubicBezTo>
                  <a:cubicBezTo>
                    <a:pt x="15996" y="19332"/>
                    <a:pt x="16809" y="17818"/>
                    <a:pt x="16917" y="16782"/>
                  </a:cubicBezTo>
                  <a:cubicBezTo>
                    <a:pt x="16983" y="16145"/>
                    <a:pt x="16678" y="15499"/>
                    <a:pt x="15981" y="14805"/>
                  </a:cubicBezTo>
                  <a:cubicBezTo>
                    <a:pt x="15772" y="14596"/>
                    <a:pt x="15570" y="14381"/>
                    <a:pt x="15365" y="14163"/>
                  </a:cubicBezTo>
                  <a:cubicBezTo>
                    <a:pt x="14811" y="13575"/>
                    <a:pt x="14236" y="12965"/>
                    <a:pt x="13544" y="12486"/>
                  </a:cubicBezTo>
                  <a:cubicBezTo>
                    <a:pt x="13342" y="12343"/>
                    <a:pt x="13105" y="12148"/>
                    <a:pt x="12853" y="11939"/>
                  </a:cubicBezTo>
                  <a:cubicBezTo>
                    <a:pt x="12385" y="11552"/>
                    <a:pt x="11901" y="11151"/>
                    <a:pt x="11462" y="10946"/>
                  </a:cubicBezTo>
                  <a:cubicBezTo>
                    <a:pt x="11195" y="10829"/>
                    <a:pt x="10954" y="10773"/>
                    <a:pt x="10724" y="10773"/>
                  </a:cubicBezTo>
                  <a:cubicBezTo>
                    <a:pt x="9784" y="10773"/>
                    <a:pt x="9447" y="11695"/>
                    <a:pt x="9174" y="12435"/>
                  </a:cubicBezTo>
                  <a:cubicBezTo>
                    <a:pt x="9026" y="12840"/>
                    <a:pt x="8872" y="13262"/>
                    <a:pt x="8659" y="13477"/>
                  </a:cubicBezTo>
                  <a:cubicBezTo>
                    <a:pt x="8242" y="13894"/>
                    <a:pt x="7643" y="14143"/>
                    <a:pt x="7059" y="14143"/>
                  </a:cubicBezTo>
                  <a:cubicBezTo>
                    <a:pt x="6574" y="14143"/>
                    <a:pt x="6174" y="13974"/>
                    <a:pt x="5965" y="13682"/>
                  </a:cubicBezTo>
                  <a:cubicBezTo>
                    <a:pt x="5705" y="13320"/>
                    <a:pt x="5789" y="12833"/>
                    <a:pt x="5907" y="12489"/>
                  </a:cubicBezTo>
                  <a:cubicBezTo>
                    <a:pt x="6467" y="10857"/>
                    <a:pt x="7247" y="9178"/>
                    <a:pt x="8759" y="9098"/>
                  </a:cubicBezTo>
                  <a:cubicBezTo>
                    <a:pt x="8847" y="9094"/>
                    <a:pt x="8958" y="9085"/>
                    <a:pt x="9084" y="9073"/>
                  </a:cubicBezTo>
                  <a:cubicBezTo>
                    <a:pt x="9310" y="9054"/>
                    <a:pt x="9589" y="9029"/>
                    <a:pt x="9838" y="9029"/>
                  </a:cubicBezTo>
                  <a:cubicBezTo>
                    <a:pt x="10202" y="9029"/>
                    <a:pt x="10312" y="9080"/>
                    <a:pt x="10328" y="9091"/>
                  </a:cubicBezTo>
                  <a:cubicBezTo>
                    <a:pt x="10383" y="9132"/>
                    <a:pt x="10487" y="9320"/>
                    <a:pt x="10544" y="9423"/>
                  </a:cubicBezTo>
                  <a:cubicBezTo>
                    <a:pt x="10672" y="9655"/>
                    <a:pt x="10781" y="9854"/>
                    <a:pt x="10970" y="9944"/>
                  </a:cubicBezTo>
                  <a:cubicBezTo>
                    <a:pt x="11222" y="10075"/>
                    <a:pt x="11453" y="10141"/>
                    <a:pt x="11674" y="10141"/>
                  </a:cubicBezTo>
                  <a:cubicBezTo>
                    <a:pt x="12275" y="10141"/>
                    <a:pt x="12691" y="9692"/>
                    <a:pt x="12907" y="8808"/>
                  </a:cubicBezTo>
                  <a:cubicBezTo>
                    <a:pt x="13255" y="7410"/>
                    <a:pt x="11475" y="6086"/>
                    <a:pt x="10173" y="5119"/>
                  </a:cubicBezTo>
                  <a:cubicBezTo>
                    <a:pt x="9968" y="4965"/>
                    <a:pt x="9776" y="4823"/>
                    <a:pt x="9611" y="4694"/>
                  </a:cubicBezTo>
                  <a:cubicBezTo>
                    <a:pt x="9279" y="4432"/>
                    <a:pt x="8881" y="4184"/>
                    <a:pt x="8462" y="3919"/>
                  </a:cubicBezTo>
                  <a:cubicBezTo>
                    <a:pt x="7157" y="3094"/>
                    <a:pt x="5807" y="2241"/>
                    <a:pt x="6047" y="961"/>
                  </a:cubicBezTo>
                  <a:lnTo>
                    <a:pt x="62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4889238" y="2174274"/>
              <a:ext cx="1411394" cy="1279835"/>
            </a:xfrm>
            <a:custGeom>
              <a:avLst/>
              <a:gdLst/>
              <a:ahLst/>
              <a:cxnLst/>
              <a:rect l="l" t="t" r="r" b="b"/>
              <a:pathLst>
                <a:path w="41014" h="37191" extrusionOk="0">
                  <a:moveTo>
                    <a:pt x="18674" y="1"/>
                  </a:moveTo>
                  <a:cubicBezTo>
                    <a:pt x="18032" y="1"/>
                    <a:pt x="17478" y="167"/>
                    <a:pt x="17056" y="590"/>
                  </a:cubicBezTo>
                  <a:cubicBezTo>
                    <a:pt x="16449" y="1197"/>
                    <a:pt x="16128" y="2631"/>
                    <a:pt x="16131" y="3713"/>
                  </a:cubicBezTo>
                  <a:cubicBezTo>
                    <a:pt x="16134" y="4533"/>
                    <a:pt x="16051" y="5352"/>
                    <a:pt x="15967" y="6144"/>
                  </a:cubicBezTo>
                  <a:cubicBezTo>
                    <a:pt x="15885" y="6948"/>
                    <a:pt x="15798" y="7782"/>
                    <a:pt x="15802" y="8635"/>
                  </a:cubicBezTo>
                  <a:cubicBezTo>
                    <a:pt x="15802" y="8821"/>
                    <a:pt x="15811" y="8996"/>
                    <a:pt x="15819" y="9165"/>
                  </a:cubicBezTo>
                  <a:cubicBezTo>
                    <a:pt x="15860" y="9952"/>
                    <a:pt x="15849" y="10164"/>
                    <a:pt x="15338" y="10332"/>
                  </a:cubicBezTo>
                  <a:cubicBezTo>
                    <a:pt x="15182" y="10383"/>
                    <a:pt x="15037" y="10408"/>
                    <a:pt x="14911" y="10408"/>
                  </a:cubicBezTo>
                  <a:cubicBezTo>
                    <a:pt x="14427" y="10408"/>
                    <a:pt x="14143" y="10013"/>
                    <a:pt x="13720" y="9370"/>
                  </a:cubicBezTo>
                  <a:lnTo>
                    <a:pt x="13626" y="9229"/>
                  </a:lnTo>
                  <a:cubicBezTo>
                    <a:pt x="13499" y="9035"/>
                    <a:pt x="13375" y="8818"/>
                    <a:pt x="13253" y="8609"/>
                  </a:cubicBezTo>
                  <a:cubicBezTo>
                    <a:pt x="12751" y="7738"/>
                    <a:pt x="12182" y="6751"/>
                    <a:pt x="10978" y="6751"/>
                  </a:cubicBezTo>
                  <a:cubicBezTo>
                    <a:pt x="10813" y="6751"/>
                    <a:pt x="10637" y="6771"/>
                    <a:pt x="10454" y="6811"/>
                  </a:cubicBezTo>
                  <a:cubicBezTo>
                    <a:pt x="8936" y="7147"/>
                    <a:pt x="7840" y="7825"/>
                    <a:pt x="7113" y="9138"/>
                  </a:cubicBezTo>
                  <a:cubicBezTo>
                    <a:pt x="6841" y="9630"/>
                    <a:pt x="6852" y="10904"/>
                    <a:pt x="6582" y="11267"/>
                  </a:cubicBezTo>
                  <a:cubicBezTo>
                    <a:pt x="6365" y="11561"/>
                    <a:pt x="6112" y="11849"/>
                    <a:pt x="5869" y="12130"/>
                  </a:cubicBezTo>
                  <a:cubicBezTo>
                    <a:pt x="5382" y="12689"/>
                    <a:pt x="4877" y="13269"/>
                    <a:pt x="4555" y="13964"/>
                  </a:cubicBezTo>
                  <a:cubicBezTo>
                    <a:pt x="4473" y="14139"/>
                    <a:pt x="4427" y="14342"/>
                    <a:pt x="4380" y="14540"/>
                  </a:cubicBezTo>
                  <a:cubicBezTo>
                    <a:pt x="4298" y="14897"/>
                    <a:pt x="4229" y="15153"/>
                    <a:pt x="4078" y="15190"/>
                  </a:cubicBezTo>
                  <a:cubicBezTo>
                    <a:pt x="4049" y="15197"/>
                    <a:pt x="4021" y="15200"/>
                    <a:pt x="3998" y="15200"/>
                  </a:cubicBezTo>
                  <a:cubicBezTo>
                    <a:pt x="3866" y="15200"/>
                    <a:pt x="3742" y="15075"/>
                    <a:pt x="3552" y="14874"/>
                  </a:cubicBezTo>
                  <a:cubicBezTo>
                    <a:pt x="3340" y="14648"/>
                    <a:pt x="3076" y="14366"/>
                    <a:pt x="2671" y="14284"/>
                  </a:cubicBezTo>
                  <a:cubicBezTo>
                    <a:pt x="2560" y="14264"/>
                    <a:pt x="2452" y="14254"/>
                    <a:pt x="2347" y="14254"/>
                  </a:cubicBezTo>
                  <a:cubicBezTo>
                    <a:pt x="1901" y="14254"/>
                    <a:pt x="1510" y="14431"/>
                    <a:pt x="1217" y="14771"/>
                  </a:cubicBezTo>
                  <a:cubicBezTo>
                    <a:pt x="550" y="15542"/>
                    <a:pt x="1" y="16923"/>
                    <a:pt x="99" y="17614"/>
                  </a:cubicBezTo>
                  <a:cubicBezTo>
                    <a:pt x="699" y="21942"/>
                    <a:pt x="4634" y="23119"/>
                    <a:pt x="8231" y="24366"/>
                  </a:cubicBezTo>
                  <a:lnTo>
                    <a:pt x="8664" y="24516"/>
                  </a:lnTo>
                  <a:cubicBezTo>
                    <a:pt x="9745" y="24892"/>
                    <a:pt x="10836" y="25100"/>
                    <a:pt x="11891" y="25296"/>
                  </a:cubicBezTo>
                  <a:cubicBezTo>
                    <a:pt x="13315" y="25564"/>
                    <a:pt x="14656" y="25816"/>
                    <a:pt x="16001" y="26458"/>
                  </a:cubicBezTo>
                  <a:cubicBezTo>
                    <a:pt x="17138" y="26986"/>
                    <a:pt x="18138" y="27486"/>
                    <a:pt x="18883" y="28252"/>
                  </a:cubicBezTo>
                  <a:cubicBezTo>
                    <a:pt x="18991" y="28367"/>
                    <a:pt x="19139" y="28503"/>
                    <a:pt x="19310" y="28660"/>
                  </a:cubicBezTo>
                  <a:cubicBezTo>
                    <a:pt x="19599" y="28923"/>
                    <a:pt x="20077" y="29362"/>
                    <a:pt x="20162" y="29571"/>
                  </a:cubicBezTo>
                  <a:cubicBezTo>
                    <a:pt x="20295" y="29887"/>
                    <a:pt x="20315" y="30297"/>
                    <a:pt x="20334" y="30730"/>
                  </a:cubicBezTo>
                  <a:cubicBezTo>
                    <a:pt x="20384" y="31740"/>
                    <a:pt x="20450" y="33125"/>
                    <a:pt x="22454" y="33125"/>
                  </a:cubicBezTo>
                  <a:lnTo>
                    <a:pt x="22536" y="33125"/>
                  </a:lnTo>
                  <a:cubicBezTo>
                    <a:pt x="24362" y="33091"/>
                    <a:pt x="24592" y="31564"/>
                    <a:pt x="24778" y="30339"/>
                  </a:cubicBezTo>
                  <a:cubicBezTo>
                    <a:pt x="24889" y="29602"/>
                    <a:pt x="24993" y="28907"/>
                    <a:pt x="25367" y="28547"/>
                  </a:cubicBezTo>
                  <a:cubicBezTo>
                    <a:pt x="25528" y="28395"/>
                    <a:pt x="25679" y="28320"/>
                    <a:pt x="25824" y="28320"/>
                  </a:cubicBezTo>
                  <a:cubicBezTo>
                    <a:pt x="26267" y="28320"/>
                    <a:pt x="26800" y="29018"/>
                    <a:pt x="26971" y="29244"/>
                  </a:cubicBezTo>
                  <a:cubicBezTo>
                    <a:pt x="27452" y="29895"/>
                    <a:pt x="27435" y="30022"/>
                    <a:pt x="27307" y="30866"/>
                  </a:cubicBezTo>
                  <a:lnTo>
                    <a:pt x="27299" y="30935"/>
                  </a:lnTo>
                  <a:cubicBezTo>
                    <a:pt x="27032" y="32793"/>
                    <a:pt x="27515" y="34408"/>
                    <a:pt x="28661" y="35479"/>
                  </a:cubicBezTo>
                  <a:cubicBezTo>
                    <a:pt x="29318" y="36094"/>
                    <a:pt x="29835" y="37191"/>
                    <a:pt x="30288" y="37191"/>
                  </a:cubicBezTo>
                  <a:cubicBezTo>
                    <a:pt x="30567" y="37191"/>
                    <a:pt x="30814" y="36269"/>
                    <a:pt x="31002" y="36056"/>
                  </a:cubicBezTo>
                  <a:cubicBezTo>
                    <a:pt x="31666" y="35305"/>
                    <a:pt x="31484" y="33366"/>
                    <a:pt x="31180" y="30907"/>
                  </a:cubicBezTo>
                  <a:cubicBezTo>
                    <a:pt x="31078" y="30088"/>
                    <a:pt x="30974" y="29244"/>
                    <a:pt x="31019" y="28986"/>
                  </a:cubicBezTo>
                  <a:cubicBezTo>
                    <a:pt x="31224" y="27861"/>
                    <a:pt x="32229" y="27135"/>
                    <a:pt x="33117" y="26018"/>
                  </a:cubicBezTo>
                  <a:cubicBezTo>
                    <a:pt x="33413" y="25644"/>
                    <a:pt x="34232" y="25293"/>
                    <a:pt x="34470" y="24960"/>
                  </a:cubicBezTo>
                  <a:cubicBezTo>
                    <a:pt x="34956" y="24277"/>
                    <a:pt x="35514" y="23877"/>
                    <a:pt x="36157" y="23415"/>
                  </a:cubicBezTo>
                  <a:cubicBezTo>
                    <a:pt x="36405" y="23238"/>
                    <a:pt x="36659" y="23055"/>
                    <a:pt x="36924" y="22846"/>
                  </a:cubicBezTo>
                  <a:cubicBezTo>
                    <a:pt x="37727" y="22206"/>
                    <a:pt x="38241" y="21337"/>
                    <a:pt x="38737" y="20497"/>
                  </a:cubicBezTo>
                  <a:cubicBezTo>
                    <a:pt x="39123" y="19846"/>
                    <a:pt x="39486" y="19501"/>
                    <a:pt x="39972" y="18989"/>
                  </a:cubicBezTo>
                  <a:cubicBezTo>
                    <a:pt x="40134" y="18818"/>
                    <a:pt x="40290" y="17845"/>
                    <a:pt x="40441" y="17687"/>
                  </a:cubicBezTo>
                  <a:cubicBezTo>
                    <a:pt x="40830" y="17279"/>
                    <a:pt x="40845" y="16917"/>
                    <a:pt x="41013" y="16557"/>
                  </a:cubicBezTo>
                  <a:cubicBezTo>
                    <a:pt x="40349" y="11590"/>
                    <a:pt x="38577" y="6970"/>
                    <a:pt x="35951" y="2953"/>
                  </a:cubicBezTo>
                  <a:cubicBezTo>
                    <a:pt x="35447" y="2694"/>
                    <a:pt x="34952" y="2351"/>
                    <a:pt x="34498" y="2351"/>
                  </a:cubicBezTo>
                  <a:cubicBezTo>
                    <a:pt x="34478" y="2351"/>
                    <a:pt x="34457" y="2351"/>
                    <a:pt x="34437" y="2353"/>
                  </a:cubicBezTo>
                  <a:cubicBezTo>
                    <a:pt x="34163" y="2369"/>
                    <a:pt x="33872" y="2432"/>
                    <a:pt x="33590" y="2492"/>
                  </a:cubicBezTo>
                  <a:cubicBezTo>
                    <a:pt x="33270" y="2560"/>
                    <a:pt x="32934" y="2624"/>
                    <a:pt x="32659" y="2624"/>
                  </a:cubicBezTo>
                  <a:cubicBezTo>
                    <a:pt x="32558" y="2624"/>
                    <a:pt x="32466" y="2616"/>
                    <a:pt x="32386" y="2596"/>
                  </a:cubicBezTo>
                  <a:cubicBezTo>
                    <a:pt x="32131" y="2531"/>
                    <a:pt x="31898" y="2325"/>
                    <a:pt x="31654" y="2107"/>
                  </a:cubicBezTo>
                  <a:cubicBezTo>
                    <a:pt x="31490" y="1964"/>
                    <a:pt x="31325" y="1817"/>
                    <a:pt x="31135" y="1690"/>
                  </a:cubicBezTo>
                  <a:lnTo>
                    <a:pt x="30807" y="1023"/>
                  </a:lnTo>
                  <a:lnTo>
                    <a:pt x="30466" y="1144"/>
                  </a:lnTo>
                  <a:cubicBezTo>
                    <a:pt x="29835" y="1367"/>
                    <a:pt x="29094" y="1375"/>
                    <a:pt x="28307" y="1386"/>
                  </a:cubicBezTo>
                  <a:cubicBezTo>
                    <a:pt x="27392" y="1396"/>
                    <a:pt x="26449" y="1946"/>
                    <a:pt x="25543" y="2288"/>
                  </a:cubicBezTo>
                  <a:cubicBezTo>
                    <a:pt x="24885" y="2539"/>
                    <a:pt x="24106" y="2859"/>
                    <a:pt x="23334" y="3343"/>
                  </a:cubicBezTo>
                  <a:cubicBezTo>
                    <a:pt x="22748" y="3702"/>
                    <a:pt x="22075" y="4138"/>
                    <a:pt x="21524" y="4656"/>
                  </a:cubicBezTo>
                  <a:cubicBezTo>
                    <a:pt x="21313" y="4862"/>
                    <a:pt x="21136" y="5153"/>
                    <a:pt x="20964" y="5434"/>
                  </a:cubicBezTo>
                  <a:cubicBezTo>
                    <a:pt x="20785" y="5728"/>
                    <a:pt x="20582" y="6062"/>
                    <a:pt x="20411" y="6160"/>
                  </a:cubicBezTo>
                  <a:cubicBezTo>
                    <a:pt x="20128" y="6326"/>
                    <a:pt x="19841" y="6414"/>
                    <a:pt x="19581" y="6414"/>
                  </a:cubicBezTo>
                  <a:cubicBezTo>
                    <a:pt x="19218" y="6414"/>
                    <a:pt x="18914" y="6239"/>
                    <a:pt x="18772" y="5945"/>
                  </a:cubicBezTo>
                  <a:cubicBezTo>
                    <a:pt x="18598" y="5582"/>
                    <a:pt x="18694" y="5112"/>
                    <a:pt x="19032" y="4686"/>
                  </a:cubicBezTo>
                  <a:cubicBezTo>
                    <a:pt x="19256" y="4404"/>
                    <a:pt x="19600" y="4117"/>
                    <a:pt x="19964" y="3814"/>
                  </a:cubicBezTo>
                  <a:cubicBezTo>
                    <a:pt x="20825" y="3097"/>
                    <a:pt x="21896" y="2206"/>
                    <a:pt x="21676" y="922"/>
                  </a:cubicBezTo>
                  <a:lnTo>
                    <a:pt x="21635" y="686"/>
                  </a:lnTo>
                  <a:lnTo>
                    <a:pt x="21410" y="607"/>
                  </a:lnTo>
                  <a:cubicBezTo>
                    <a:pt x="20418" y="261"/>
                    <a:pt x="19477" y="1"/>
                    <a:pt x="18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5833551" y="3372724"/>
              <a:ext cx="368351" cy="376163"/>
            </a:xfrm>
            <a:custGeom>
              <a:avLst/>
              <a:gdLst/>
              <a:ahLst/>
              <a:cxnLst/>
              <a:rect l="l" t="t" r="r" b="b"/>
              <a:pathLst>
                <a:path w="10704" h="10931" extrusionOk="0">
                  <a:moveTo>
                    <a:pt x="8473" y="1"/>
                  </a:moveTo>
                  <a:cubicBezTo>
                    <a:pt x="8276" y="1"/>
                    <a:pt x="8092" y="19"/>
                    <a:pt x="7931" y="71"/>
                  </a:cubicBezTo>
                  <a:cubicBezTo>
                    <a:pt x="7799" y="113"/>
                    <a:pt x="7683" y="150"/>
                    <a:pt x="7590" y="176"/>
                  </a:cubicBezTo>
                  <a:cubicBezTo>
                    <a:pt x="5249" y="871"/>
                    <a:pt x="4040" y="2725"/>
                    <a:pt x="3016" y="4732"/>
                  </a:cubicBezTo>
                  <a:cubicBezTo>
                    <a:pt x="2898" y="4966"/>
                    <a:pt x="2634" y="5333"/>
                    <a:pt x="2330" y="5756"/>
                  </a:cubicBezTo>
                  <a:cubicBezTo>
                    <a:pt x="1348" y="7126"/>
                    <a:pt x="1" y="9003"/>
                    <a:pt x="769" y="10197"/>
                  </a:cubicBezTo>
                  <a:cubicBezTo>
                    <a:pt x="1013" y="10578"/>
                    <a:pt x="1877" y="10826"/>
                    <a:pt x="2586" y="10931"/>
                  </a:cubicBezTo>
                  <a:cubicBezTo>
                    <a:pt x="5976" y="7967"/>
                    <a:pt x="8753" y="4317"/>
                    <a:pt x="10703" y="202"/>
                  </a:cubicBezTo>
                  <a:lnTo>
                    <a:pt x="10536" y="169"/>
                  </a:lnTo>
                  <a:cubicBezTo>
                    <a:pt x="10416" y="145"/>
                    <a:pt x="10282" y="134"/>
                    <a:pt x="10135" y="134"/>
                  </a:cubicBezTo>
                  <a:cubicBezTo>
                    <a:pt x="9614" y="134"/>
                    <a:pt x="8998" y="1"/>
                    <a:pt x="8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4776674" y="2938335"/>
              <a:ext cx="765781" cy="808763"/>
            </a:xfrm>
            <a:custGeom>
              <a:avLst/>
              <a:gdLst/>
              <a:ahLst/>
              <a:cxnLst/>
              <a:rect l="l" t="t" r="r" b="b"/>
              <a:pathLst>
                <a:path w="22253" h="23502" extrusionOk="0">
                  <a:moveTo>
                    <a:pt x="5022" y="0"/>
                  </a:moveTo>
                  <a:cubicBezTo>
                    <a:pt x="4125" y="0"/>
                    <a:pt x="3079" y="521"/>
                    <a:pt x="2739" y="1136"/>
                  </a:cubicBezTo>
                  <a:cubicBezTo>
                    <a:pt x="2333" y="1860"/>
                    <a:pt x="2074" y="2763"/>
                    <a:pt x="1821" y="3636"/>
                  </a:cubicBezTo>
                  <a:cubicBezTo>
                    <a:pt x="1639" y="4267"/>
                    <a:pt x="1468" y="4861"/>
                    <a:pt x="1250" y="5377"/>
                  </a:cubicBezTo>
                  <a:cubicBezTo>
                    <a:pt x="296" y="7633"/>
                    <a:pt x="1" y="10044"/>
                    <a:pt x="2706" y="11544"/>
                  </a:cubicBezTo>
                  <a:cubicBezTo>
                    <a:pt x="3360" y="11900"/>
                    <a:pt x="4108" y="11985"/>
                    <a:pt x="4831" y="11985"/>
                  </a:cubicBezTo>
                  <a:cubicBezTo>
                    <a:pt x="5501" y="11985"/>
                    <a:pt x="6148" y="11912"/>
                    <a:pt x="6680" y="11912"/>
                  </a:cubicBezTo>
                  <a:cubicBezTo>
                    <a:pt x="6825" y="11912"/>
                    <a:pt x="6962" y="11918"/>
                    <a:pt x="7088" y="11932"/>
                  </a:cubicBezTo>
                  <a:cubicBezTo>
                    <a:pt x="8287" y="12072"/>
                    <a:pt x="9172" y="12368"/>
                    <a:pt x="9597" y="13355"/>
                  </a:cubicBezTo>
                  <a:cubicBezTo>
                    <a:pt x="10044" y="14404"/>
                    <a:pt x="9750" y="15725"/>
                    <a:pt x="9464" y="17004"/>
                  </a:cubicBezTo>
                  <a:cubicBezTo>
                    <a:pt x="9282" y="17810"/>
                    <a:pt x="9112" y="18571"/>
                    <a:pt x="9107" y="19295"/>
                  </a:cubicBezTo>
                  <a:cubicBezTo>
                    <a:pt x="9093" y="20675"/>
                    <a:pt x="9361" y="21592"/>
                    <a:pt x="9949" y="22188"/>
                  </a:cubicBezTo>
                  <a:cubicBezTo>
                    <a:pt x="10466" y="22708"/>
                    <a:pt x="11225" y="23501"/>
                    <a:pt x="12267" y="23501"/>
                  </a:cubicBezTo>
                  <a:cubicBezTo>
                    <a:pt x="12283" y="23501"/>
                    <a:pt x="12301" y="23502"/>
                    <a:pt x="12318" y="23502"/>
                  </a:cubicBezTo>
                  <a:cubicBezTo>
                    <a:pt x="12691" y="23502"/>
                    <a:pt x="13310" y="23472"/>
                    <a:pt x="13730" y="23416"/>
                  </a:cubicBezTo>
                  <a:cubicBezTo>
                    <a:pt x="16448" y="23065"/>
                    <a:pt x="16684" y="20417"/>
                    <a:pt x="16891" y="18555"/>
                  </a:cubicBezTo>
                  <a:cubicBezTo>
                    <a:pt x="16992" y="17659"/>
                    <a:pt x="17098" y="16733"/>
                    <a:pt x="17455" y="16003"/>
                  </a:cubicBezTo>
                  <a:cubicBezTo>
                    <a:pt x="17768" y="15371"/>
                    <a:pt x="17791" y="14686"/>
                    <a:pt x="18075" y="14025"/>
                  </a:cubicBezTo>
                  <a:cubicBezTo>
                    <a:pt x="18628" y="12738"/>
                    <a:pt x="19200" y="11406"/>
                    <a:pt x="19954" y="10327"/>
                  </a:cubicBezTo>
                  <a:cubicBezTo>
                    <a:pt x="20160" y="10030"/>
                    <a:pt x="20450" y="9760"/>
                    <a:pt x="20757" y="9477"/>
                  </a:cubicBezTo>
                  <a:cubicBezTo>
                    <a:pt x="21456" y="8826"/>
                    <a:pt x="22252" y="8088"/>
                    <a:pt x="22096" y="6837"/>
                  </a:cubicBezTo>
                  <a:cubicBezTo>
                    <a:pt x="21848" y="4859"/>
                    <a:pt x="19006" y="4457"/>
                    <a:pt x="17126" y="4189"/>
                  </a:cubicBezTo>
                  <a:cubicBezTo>
                    <a:pt x="16801" y="4144"/>
                    <a:pt x="16494" y="4100"/>
                    <a:pt x="16248" y="4055"/>
                  </a:cubicBezTo>
                  <a:cubicBezTo>
                    <a:pt x="15860" y="3981"/>
                    <a:pt x="15469" y="3882"/>
                    <a:pt x="15055" y="3777"/>
                  </a:cubicBezTo>
                  <a:cubicBezTo>
                    <a:pt x="14425" y="3617"/>
                    <a:pt x="13774" y="3450"/>
                    <a:pt x="13130" y="3384"/>
                  </a:cubicBezTo>
                  <a:lnTo>
                    <a:pt x="12729" y="3285"/>
                  </a:lnTo>
                  <a:cubicBezTo>
                    <a:pt x="12463" y="3194"/>
                    <a:pt x="12154" y="3150"/>
                    <a:pt x="11785" y="3150"/>
                  </a:cubicBezTo>
                  <a:cubicBezTo>
                    <a:pt x="11262" y="3150"/>
                    <a:pt x="10676" y="3243"/>
                    <a:pt x="10109" y="3330"/>
                  </a:cubicBezTo>
                  <a:cubicBezTo>
                    <a:pt x="9537" y="3420"/>
                    <a:pt x="8946" y="3512"/>
                    <a:pt x="8416" y="3512"/>
                  </a:cubicBezTo>
                  <a:cubicBezTo>
                    <a:pt x="7338" y="3512"/>
                    <a:pt x="6763" y="3120"/>
                    <a:pt x="6492" y="2204"/>
                  </a:cubicBezTo>
                  <a:cubicBezTo>
                    <a:pt x="6453" y="2078"/>
                    <a:pt x="6470" y="1892"/>
                    <a:pt x="6485" y="1698"/>
                  </a:cubicBezTo>
                  <a:cubicBezTo>
                    <a:pt x="6516" y="1303"/>
                    <a:pt x="6559" y="763"/>
                    <a:pt x="6119" y="368"/>
                  </a:cubicBezTo>
                  <a:cubicBezTo>
                    <a:pt x="5844" y="126"/>
                    <a:pt x="5465" y="0"/>
                    <a:pt x="5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4280549" y="1798421"/>
              <a:ext cx="730474" cy="900231"/>
            </a:xfrm>
            <a:custGeom>
              <a:avLst/>
              <a:gdLst/>
              <a:ahLst/>
              <a:cxnLst/>
              <a:rect l="l" t="t" r="r" b="b"/>
              <a:pathLst>
                <a:path w="21227" h="26160" extrusionOk="0">
                  <a:moveTo>
                    <a:pt x="17547" y="1"/>
                  </a:moveTo>
                  <a:cubicBezTo>
                    <a:pt x="10489" y="1879"/>
                    <a:pt x="4361" y="6049"/>
                    <a:pt x="1" y="11662"/>
                  </a:cubicBezTo>
                  <a:lnTo>
                    <a:pt x="732" y="11344"/>
                  </a:lnTo>
                  <a:cubicBezTo>
                    <a:pt x="978" y="11237"/>
                    <a:pt x="1239" y="11184"/>
                    <a:pt x="1513" y="11184"/>
                  </a:cubicBezTo>
                  <a:cubicBezTo>
                    <a:pt x="2000" y="11184"/>
                    <a:pt x="2526" y="11351"/>
                    <a:pt x="3069" y="11683"/>
                  </a:cubicBezTo>
                  <a:cubicBezTo>
                    <a:pt x="3396" y="11879"/>
                    <a:pt x="3769" y="12063"/>
                    <a:pt x="4164" y="12258"/>
                  </a:cubicBezTo>
                  <a:cubicBezTo>
                    <a:pt x="5475" y="12903"/>
                    <a:pt x="6962" y="13636"/>
                    <a:pt x="7038" y="15017"/>
                  </a:cubicBezTo>
                  <a:cubicBezTo>
                    <a:pt x="7077" y="15718"/>
                    <a:pt x="6776" y="16338"/>
                    <a:pt x="6457" y="16992"/>
                  </a:cubicBezTo>
                  <a:cubicBezTo>
                    <a:pt x="6069" y="17790"/>
                    <a:pt x="5629" y="18694"/>
                    <a:pt x="5810" y="19837"/>
                  </a:cubicBezTo>
                  <a:cubicBezTo>
                    <a:pt x="6006" y="21057"/>
                    <a:pt x="7035" y="24518"/>
                    <a:pt x="8301" y="25446"/>
                  </a:cubicBezTo>
                  <a:cubicBezTo>
                    <a:pt x="8962" y="25939"/>
                    <a:pt x="10327" y="26160"/>
                    <a:pt x="11386" y="26160"/>
                  </a:cubicBezTo>
                  <a:cubicBezTo>
                    <a:pt x="12005" y="26160"/>
                    <a:pt x="12851" y="26090"/>
                    <a:pt x="13366" y="25749"/>
                  </a:cubicBezTo>
                  <a:cubicBezTo>
                    <a:pt x="14170" y="25212"/>
                    <a:pt x="14441" y="23992"/>
                    <a:pt x="14656" y="23013"/>
                  </a:cubicBezTo>
                  <a:cubicBezTo>
                    <a:pt x="14715" y="22749"/>
                    <a:pt x="14770" y="22499"/>
                    <a:pt x="14829" y="22302"/>
                  </a:cubicBezTo>
                  <a:cubicBezTo>
                    <a:pt x="15110" y="21332"/>
                    <a:pt x="15445" y="20311"/>
                    <a:pt x="15989" y="19399"/>
                  </a:cubicBezTo>
                  <a:cubicBezTo>
                    <a:pt x="16260" y="18928"/>
                    <a:pt x="16633" y="18534"/>
                    <a:pt x="17031" y="18120"/>
                  </a:cubicBezTo>
                  <a:cubicBezTo>
                    <a:pt x="17429" y="17703"/>
                    <a:pt x="18381" y="17272"/>
                    <a:pt x="18687" y="16745"/>
                  </a:cubicBezTo>
                  <a:cubicBezTo>
                    <a:pt x="19396" y="15535"/>
                    <a:pt x="19271" y="14188"/>
                    <a:pt x="19146" y="12881"/>
                  </a:cubicBezTo>
                  <a:cubicBezTo>
                    <a:pt x="19032" y="11686"/>
                    <a:pt x="18927" y="10556"/>
                    <a:pt x="19471" y="9635"/>
                  </a:cubicBezTo>
                  <a:cubicBezTo>
                    <a:pt x="19701" y="9247"/>
                    <a:pt x="19395" y="8893"/>
                    <a:pt x="19622" y="8551"/>
                  </a:cubicBezTo>
                  <a:cubicBezTo>
                    <a:pt x="20362" y="7433"/>
                    <a:pt x="21061" y="6378"/>
                    <a:pt x="21139" y="4675"/>
                  </a:cubicBezTo>
                  <a:cubicBezTo>
                    <a:pt x="21227" y="2669"/>
                    <a:pt x="20018" y="1101"/>
                    <a:pt x="17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4800247" y="2939436"/>
              <a:ext cx="729545" cy="784984"/>
            </a:xfrm>
            <a:custGeom>
              <a:avLst/>
              <a:gdLst/>
              <a:ahLst/>
              <a:cxnLst/>
              <a:rect l="l" t="t" r="r" b="b"/>
              <a:pathLst>
                <a:path w="21200" h="22811" extrusionOk="0">
                  <a:moveTo>
                    <a:pt x="15491" y="4420"/>
                  </a:moveTo>
                  <a:cubicBezTo>
                    <a:pt x="14471" y="4229"/>
                    <a:pt x="13403" y="3856"/>
                    <a:pt x="12376" y="3753"/>
                  </a:cubicBezTo>
                  <a:lnTo>
                    <a:pt x="11931" y="3642"/>
                  </a:lnTo>
                  <a:cubicBezTo>
                    <a:pt x="10095" y="3009"/>
                    <a:pt x="6312" y="5295"/>
                    <a:pt x="5422" y="2289"/>
                  </a:cubicBezTo>
                  <a:cubicBezTo>
                    <a:pt x="5267" y="1771"/>
                    <a:pt x="5640" y="1061"/>
                    <a:pt x="5171" y="641"/>
                  </a:cubicBezTo>
                  <a:cubicBezTo>
                    <a:pt x="4442" y="1"/>
                    <a:pt x="2787" y="624"/>
                    <a:pt x="2413" y="1303"/>
                  </a:cubicBezTo>
                  <a:cubicBezTo>
                    <a:pt x="1749" y="2485"/>
                    <a:pt x="1482" y="4230"/>
                    <a:pt x="944" y="5503"/>
                  </a:cubicBezTo>
                  <a:cubicBezTo>
                    <a:pt x="0" y="7734"/>
                    <a:pt x="88" y="9014"/>
                    <a:pt x="2489" y="10346"/>
                  </a:cubicBezTo>
                  <a:cubicBezTo>
                    <a:pt x="3699" y="11003"/>
                    <a:pt x="5122" y="11352"/>
                    <a:pt x="6457" y="11497"/>
                  </a:cubicBezTo>
                  <a:cubicBezTo>
                    <a:pt x="7592" y="11630"/>
                    <a:pt x="8751" y="11908"/>
                    <a:pt x="9291" y="13165"/>
                  </a:cubicBezTo>
                  <a:cubicBezTo>
                    <a:pt x="10079" y="15006"/>
                    <a:pt x="8850" y="17404"/>
                    <a:pt x="8831" y="19267"/>
                  </a:cubicBezTo>
                  <a:cubicBezTo>
                    <a:pt x="8806" y="21980"/>
                    <a:pt x="9914" y="22811"/>
                    <a:pt x="12723" y="22442"/>
                  </a:cubicBezTo>
                  <a:cubicBezTo>
                    <a:pt x="16335" y="21976"/>
                    <a:pt x="14972" y="18161"/>
                    <a:pt x="16138" y="15793"/>
                  </a:cubicBezTo>
                  <a:cubicBezTo>
                    <a:pt x="17046" y="13951"/>
                    <a:pt x="17762" y="11743"/>
                    <a:pt x="18937" y="10063"/>
                  </a:cubicBezTo>
                  <a:cubicBezTo>
                    <a:pt x="19665" y="9013"/>
                    <a:pt x="21200" y="8388"/>
                    <a:pt x="21008" y="6855"/>
                  </a:cubicBezTo>
                  <a:cubicBezTo>
                    <a:pt x="20761" y="4870"/>
                    <a:pt x="17089" y="4717"/>
                    <a:pt x="15491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4300096" y="1805166"/>
              <a:ext cx="697335" cy="888015"/>
            </a:xfrm>
            <a:custGeom>
              <a:avLst/>
              <a:gdLst/>
              <a:ahLst/>
              <a:cxnLst/>
              <a:rect l="l" t="t" r="r" b="b"/>
              <a:pathLst>
                <a:path w="20264" h="25805" extrusionOk="0">
                  <a:moveTo>
                    <a:pt x="17226" y="16341"/>
                  </a:moveTo>
                  <a:cubicBezTo>
                    <a:pt x="18504" y="14166"/>
                    <a:pt x="16779" y="11317"/>
                    <a:pt x="18013" y="9231"/>
                  </a:cubicBezTo>
                  <a:cubicBezTo>
                    <a:pt x="18998" y="7556"/>
                    <a:pt x="20069" y="6540"/>
                    <a:pt x="20164" y="4458"/>
                  </a:cubicBezTo>
                  <a:cubicBezTo>
                    <a:pt x="20264" y="2195"/>
                    <a:pt x="18533" y="852"/>
                    <a:pt x="16413" y="1"/>
                  </a:cubicBezTo>
                  <a:cubicBezTo>
                    <a:pt x="14670" y="497"/>
                    <a:pt x="12967" y="1134"/>
                    <a:pt x="11323" y="1922"/>
                  </a:cubicBezTo>
                  <a:cubicBezTo>
                    <a:pt x="6916" y="4008"/>
                    <a:pt x="3062" y="7055"/>
                    <a:pt x="0" y="10776"/>
                  </a:cubicBezTo>
                  <a:cubicBezTo>
                    <a:pt x="798" y="10431"/>
                    <a:pt x="1734" y="10546"/>
                    <a:pt x="2707" y="11140"/>
                  </a:cubicBezTo>
                  <a:cubicBezTo>
                    <a:pt x="4158" y="12008"/>
                    <a:pt x="6760" y="12735"/>
                    <a:pt x="6872" y="14798"/>
                  </a:cubicBezTo>
                  <a:cubicBezTo>
                    <a:pt x="6970" y="16526"/>
                    <a:pt x="5339" y="17673"/>
                    <a:pt x="5639" y="19575"/>
                  </a:cubicBezTo>
                  <a:cubicBezTo>
                    <a:pt x="5850" y="20883"/>
                    <a:pt x="6880" y="24122"/>
                    <a:pt x="7972" y="24922"/>
                  </a:cubicBezTo>
                  <a:cubicBezTo>
                    <a:pt x="8858" y="25585"/>
                    <a:pt x="11675" y="25804"/>
                    <a:pt x="12568" y="25213"/>
                  </a:cubicBezTo>
                  <a:cubicBezTo>
                    <a:pt x="13437" y="24634"/>
                    <a:pt x="13598" y="22909"/>
                    <a:pt x="13867" y="21989"/>
                  </a:cubicBezTo>
                  <a:cubicBezTo>
                    <a:pt x="14169" y="20954"/>
                    <a:pt x="14512" y="19924"/>
                    <a:pt x="15065" y="18997"/>
                  </a:cubicBezTo>
                  <a:cubicBezTo>
                    <a:pt x="15648" y="17981"/>
                    <a:pt x="16654" y="17327"/>
                    <a:pt x="17226" y="16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4013405" y="2262680"/>
              <a:ext cx="708381" cy="1513565"/>
            </a:xfrm>
            <a:custGeom>
              <a:avLst/>
              <a:gdLst/>
              <a:ahLst/>
              <a:cxnLst/>
              <a:rect l="l" t="t" r="r" b="b"/>
              <a:pathLst>
                <a:path w="20585" h="43983" extrusionOk="0">
                  <a:moveTo>
                    <a:pt x="13935" y="29258"/>
                  </a:moveTo>
                  <a:cubicBezTo>
                    <a:pt x="11951" y="28401"/>
                    <a:pt x="9856" y="27478"/>
                    <a:pt x="8024" y="26376"/>
                  </a:cubicBezTo>
                  <a:cubicBezTo>
                    <a:pt x="7489" y="26045"/>
                    <a:pt x="5872" y="25282"/>
                    <a:pt x="5815" y="24610"/>
                  </a:cubicBezTo>
                  <a:cubicBezTo>
                    <a:pt x="5733" y="23624"/>
                    <a:pt x="8131" y="23204"/>
                    <a:pt x="8862" y="22980"/>
                  </a:cubicBezTo>
                  <a:cubicBezTo>
                    <a:pt x="9887" y="22659"/>
                    <a:pt x="10646" y="22509"/>
                    <a:pt x="11432" y="21788"/>
                  </a:cubicBezTo>
                  <a:cubicBezTo>
                    <a:pt x="12391" y="20917"/>
                    <a:pt x="12998" y="19715"/>
                    <a:pt x="14005" y="18875"/>
                  </a:cubicBezTo>
                  <a:cubicBezTo>
                    <a:pt x="15717" y="17449"/>
                    <a:pt x="18854" y="16518"/>
                    <a:pt x="16529" y="14202"/>
                  </a:cubicBezTo>
                  <a:cubicBezTo>
                    <a:pt x="15759" y="13434"/>
                    <a:pt x="15057" y="12558"/>
                    <a:pt x="14145" y="11929"/>
                  </a:cubicBezTo>
                  <a:cubicBezTo>
                    <a:pt x="13560" y="11516"/>
                    <a:pt x="12739" y="10711"/>
                    <a:pt x="12134" y="10429"/>
                  </a:cubicBezTo>
                  <a:cubicBezTo>
                    <a:pt x="10457" y="9694"/>
                    <a:pt x="10596" y="12048"/>
                    <a:pt x="9780" y="12877"/>
                  </a:cubicBezTo>
                  <a:cubicBezTo>
                    <a:pt x="8353" y="14305"/>
                    <a:pt x="5581" y="13754"/>
                    <a:pt x="6359" y="11471"/>
                  </a:cubicBezTo>
                  <a:cubicBezTo>
                    <a:pt x="6924" y="9826"/>
                    <a:pt x="7790" y="7898"/>
                    <a:pt x="9575" y="7806"/>
                  </a:cubicBezTo>
                  <a:cubicBezTo>
                    <a:pt x="9993" y="7785"/>
                    <a:pt x="10991" y="7637"/>
                    <a:pt x="11366" y="7851"/>
                  </a:cubicBezTo>
                  <a:cubicBezTo>
                    <a:pt x="11630" y="7997"/>
                    <a:pt x="11810" y="8610"/>
                    <a:pt x="11993" y="8698"/>
                  </a:cubicBezTo>
                  <a:cubicBezTo>
                    <a:pt x="12633" y="9032"/>
                    <a:pt x="13099" y="8837"/>
                    <a:pt x="13348" y="7823"/>
                  </a:cubicBezTo>
                  <a:cubicBezTo>
                    <a:pt x="13683" y="6486"/>
                    <a:pt x="11313" y="5004"/>
                    <a:pt x="10197" y="4128"/>
                  </a:cubicBezTo>
                  <a:cubicBezTo>
                    <a:pt x="8836" y="3061"/>
                    <a:pt x="6106" y="2022"/>
                    <a:pt x="6485" y="0"/>
                  </a:cubicBezTo>
                  <a:cubicBezTo>
                    <a:pt x="5508" y="1456"/>
                    <a:pt x="4630" y="2967"/>
                    <a:pt x="3891" y="4574"/>
                  </a:cubicBezTo>
                  <a:cubicBezTo>
                    <a:pt x="3891" y="4574"/>
                    <a:pt x="3891" y="4577"/>
                    <a:pt x="3888" y="4577"/>
                  </a:cubicBezTo>
                  <a:cubicBezTo>
                    <a:pt x="671" y="11566"/>
                    <a:pt x="1" y="19498"/>
                    <a:pt x="2009" y="26923"/>
                  </a:cubicBezTo>
                  <a:cubicBezTo>
                    <a:pt x="2026" y="26983"/>
                    <a:pt x="2046" y="27039"/>
                    <a:pt x="2058" y="27099"/>
                  </a:cubicBezTo>
                  <a:cubicBezTo>
                    <a:pt x="2251" y="27210"/>
                    <a:pt x="2463" y="27315"/>
                    <a:pt x="2723" y="27403"/>
                  </a:cubicBezTo>
                  <a:cubicBezTo>
                    <a:pt x="4167" y="27942"/>
                    <a:pt x="5633" y="28402"/>
                    <a:pt x="7069" y="29010"/>
                  </a:cubicBezTo>
                  <a:cubicBezTo>
                    <a:pt x="8934" y="29807"/>
                    <a:pt x="8937" y="29895"/>
                    <a:pt x="9003" y="31882"/>
                  </a:cubicBezTo>
                  <a:cubicBezTo>
                    <a:pt x="9061" y="33666"/>
                    <a:pt x="9241" y="35475"/>
                    <a:pt x="9121" y="37269"/>
                  </a:cubicBezTo>
                  <a:cubicBezTo>
                    <a:pt x="9061" y="38066"/>
                    <a:pt x="8871" y="38853"/>
                    <a:pt x="8658" y="39628"/>
                  </a:cubicBezTo>
                  <a:cubicBezTo>
                    <a:pt x="10004" y="41219"/>
                    <a:pt x="11505" y="42670"/>
                    <a:pt x="13135" y="43982"/>
                  </a:cubicBezTo>
                  <a:cubicBezTo>
                    <a:pt x="13603" y="43198"/>
                    <a:pt x="14021" y="42437"/>
                    <a:pt x="14311" y="42015"/>
                  </a:cubicBezTo>
                  <a:cubicBezTo>
                    <a:pt x="15222" y="40663"/>
                    <a:pt x="16090" y="39168"/>
                    <a:pt x="17171" y="37952"/>
                  </a:cubicBezTo>
                  <a:cubicBezTo>
                    <a:pt x="18330" y="36635"/>
                    <a:pt x="20584" y="34912"/>
                    <a:pt x="20407" y="32920"/>
                  </a:cubicBezTo>
                  <a:cubicBezTo>
                    <a:pt x="20222" y="30856"/>
                    <a:pt x="15471" y="29924"/>
                    <a:pt x="13935" y="292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4919452" y="2176718"/>
              <a:ext cx="1376397" cy="1324021"/>
            </a:xfrm>
            <a:custGeom>
              <a:avLst/>
              <a:gdLst/>
              <a:ahLst/>
              <a:cxnLst/>
              <a:rect l="l" t="t" r="r" b="b"/>
              <a:pathLst>
                <a:path w="39997" h="38475" extrusionOk="0">
                  <a:moveTo>
                    <a:pt x="39262" y="12288"/>
                  </a:moveTo>
                  <a:lnTo>
                    <a:pt x="39262" y="12276"/>
                  </a:lnTo>
                  <a:cubicBezTo>
                    <a:pt x="38409" y="9129"/>
                    <a:pt x="37107" y="6173"/>
                    <a:pt x="35431" y="3468"/>
                  </a:cubicBezTo>
                  <a:cubicBezTo>
                    <a:pt x="34826" y="3274"/>
                    <a:pt x="34207" y="3174"/>
                    <a:pt x="33585" y="3220"/>
                  </a:cubicBezTo>
                  <a:cubicBezTo>
                    <a:pt x="32917" y="3259"/>
                    <a:pt x="32075" y="3619"/>
                    <a:pt x="31408" y="3451"/>
                  </a:cubicBezTo>
                  <a:cubicBezTo>
                    <a:pt x="30830" y="3304"/>
                    <a:pt x="30454" y="2729"/>
                    <a:pt x="29945" y="2437"/>
                  </a:cubicBezTo>
                  <a:lnTo>
                    <a:pt x="29726" y="1989"/>
                  </a:lnTo>
                  <a:cubicBezTo>
                    <a:pt x="28277" y="2503"/>
                    <a:pt x="26418" y="1982"/>
                    <a:pt x="24810" y="2590"/>
                  </a:cubicBezTo>
                  <a:cubicBezTo>
                    <a:pt x="24053" y="2879"/>
                    <a:pt x="23355" y="3182"/>
                    <a:pt x="22668" y="3613"/>
                  </a:cubicBezTo>
                  <a:cubicBezTo>
                    <a:pt x="22074" y="3977"/>
                    <a:pt x="21443" y="4387"/>
                    <a:pt x="20931" y="4870"/>
                  </a:cubicBezTo>
                  <a:cubicBezTo>
                    <a:pt x="20523" y="5268"/>
                    <a:pt x="20192" y="6173"/>
                    <a:pt x="19739" y="6434"/>
                  </a:cubicBezTo>
                  <a:cubicBezTo>
                    <a:pt x="18043" y="7433"/>
                    <a:pt x="16672" y="5828"/>
                    <a:pt x="17838" y="4359"/>
                  </a:cubicBezTo>
                  <a:cubicBezTo>
                    <a:pt x="18643" y="3342"/>
                    <a:pt x="20662" y="2440"/>
                    <a:pt x="20399" y="918"/>
                  </a:cubicBezTo>
                  <a:cubicBezTo>
                    <a:pt x="17778" y="1"/>
                    <a:pt x="15652" y="926"/>
                    <a:pt x="15658" y="3638"/>
                  </a:cubicBezTo>
                  <a:cubicBezTo>
                    <a:pt x="15667" y="5313"/>
                    <a:pt x="15323" y="6892"/>
                    <a:pt x="15331" y="8560"/>
                  </a:cubicBezTo>
                  <a:cubicBezTo>
                    <a:pt x="15336" y="9578"/>
                    <a:pt x="15593" y="10312"/>
                    <a:pt x="14587" y="10645"/>
                  </a:cubicBezTo>
                  <a:cubicBezTo>
                    <a:pt x="13411" y="11023"/>
                    <a:pt x="12966" y="10214"/>
                    <a:pt x="12412" y="9379"/>
                  </a:cubicBezTo>
                  <a:cubicBezTo>
                    <a:pt x="11685" y="8279"/>
                    <a:pt x="11231" y="6792"/>
                    <a:pt x="9666" y="7133"/>
                  </a:cubicBezTo>
                  <a:cubicBezTo>
                    <a:pt x="7787" y="7552"/>
                    <a:pt x="7032" y="10096"/>
                    <a:pt x="6026" y="11439"/>
                  </a:cubicBezTo>
                  <a:cubicBezTo>
                    <a:pt x="5367" y="12324"/>
                    <a:pt x="4497" y="13083"/>
                    <a:pt x="4040" y="14068"/>
                  </a:cubicBezTo>
                  <a:cubicBezTo>
                    <a:pt x="3830" y="14513"/>
                    <a:pt x="3873" y="15373"/>
                    <a:pt x="3294" y="15514"/>
                  </a:cubicBezTo>
                  <a:cubicBezTo>
                    <a:pt x="2563" y="15695"/>
                    <a:pt x="2348" y="14744"/>
                    <a:pt x="1714" y="14614"/>
                  </a:cubicBezTo>
                  <a:cubicBezTo>
                    <a:pt x="223" y="14345"/>
                    <a:pt x="1" y="16397"/>
                    <a:pt x="157" y="17489"/>
                  </a:cubicBezTo>
                  <a:cubicBezTo>
                    <a:pt x="747" y="21737"/>
                    <a:pt x="4252" y="22786"/>
                    <a:pt x="7911" y="24064"/>
                  </a:cubicBezTo>
                  <a:cubicBezTo>
                    <a:pt x="10368" y="24921"/>
                    <a:pt x="12857" y="24861"/>
                    <a:pt x="15287" y="26020"/>
                  </a:cubicBezTo>
                  <a:cubicBezTo>
                    <a:pt x="16366" y="26522"/>
                    <a:pt x="17474" y="27060"/>
                    <a:pt x="18293" y="27904"/>
                  </a:cubicBezTo>
                  <a:cubicBezTo>
                    <a:pt x="18618" y="28249"/>
                    <a:pt x="19480" y="28930"/>
                    <a:pt x="19651" y="29341"/>
                  </a:cubicBezTo>
                  <a:cubicBezTo>
                    <a:pt x="20179" y="30598"/>
                    <a:pt x="19212" y="32690"/>
                    <a:pt x="21647" y="32646"/>
                  </a:cubicBezTo>
                  <a:cubicBezTo>
                    <a:pt x="24094" y="32601"/>
                    <a:pt x="22996" y="29336"/>
                    <a:pt x="24207" y="28178"/>
                  </a:cubicBezTo>
                  <a:cubicBezTo>
                    <a:pt x="25025" y="27404"/>
                    <a:pt x="25775" y="28091"/>
                    <a:pt x="26415" y="28927"/>
                  </a:cubicBezTo>
                  <a:cubicBezTo>
                    <a:pt x="27012" y="29731"/>
                    <a:pt x="26957" y="29979"/>
                    <a:pt x="26817" y="30918"/>
                  </a:cubicBezTo>
                  <a:cubicBezTo>
                    <a:pt x="26605" y="32390"/>
                    <a:pt x="26858" y="33987"/>
                    <a:pt x="28058" y="35107"/>
                  </a:cubicBezTo>
                  <a:cubicBezTo>
                    <a:pt x="31655" y="38475"/>
                    <a:pt x="29516" y="30086"/>
                    <a:pt x="29739" y="28836"/>
                  </a:cubicBezTo>
                  <a:cubicBezTo>
                    <a:pt x="30033" y="27218"/>
                    <a:pt x="31768" y="25433"/>
                    <a:pt x="32719" y="24109"/>
                  </a:cubicBezTo>
                  <a:cubicBezTo>
                    <a:pt x="33442" y="23094"/>
                    <a:pt x="34311" y="22656"/>
                    <a:pt x="35252" y="21911"/>
                  </a:cubicBezTo>
                  <a:cubicBezTo>
                    <a:pt x="36586" y="20848"/>
                    <a:pt x="37086" y="19061"/>
                    <a:pt x="38258" y="17824"/>
                  </a:cubicBezTo>
                  <a:cubicBezTo>
                    <a:pt x="38949" y="17095"/>
                    <a:pt x="39528" y="16519"/>
                    <a:pt x="39996" y="15939"/>
                  </a:cubicBezTo>
                  <a:cubicBezTo>
                    <a:pt x="39815" y="14710"/>
                    <a:pt x="39584" y="13495"/>
                    <a:pt x="39262" y="122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5861597" y="3386936"/>
              <a:ext cx="331943" cy="349321"/>
            </a:xfrm>
            <a:custGeom>
              <a:avLst/>
              <a:gdLst/>
              <a:ahLst/>
              <a:cxnLst/>
              <a:rect l="l" t="t" r="r" b="b"/>
              <a:pathLst>
                <a:path w="9646" h="10151" extrusionOk="0">
                  <a:moveTo>
                    <a:pt x="6890" y="692"/>
                  </a:moveTo>
                  <a:cubicBezTo>
                    <a:pt x="4710" y="1340"/>
                    <a:pt x="4119" y="2506"/>
                    <a:pt x="3103" y="4503"/>
                  </a:cubicBezTo>
                  <a:cubicBezTo>
                    <a:pt x="2588" y="5520"/>
                    <a:pt x="1" y="8269"/>
                    <a:pt x="835" y="9566"/>
                  </a:cubicBezTo>
                  <a:cubicBezTo>
                    <a:pt x="1062" y="9920"/>
                    <a:pt x="1527" y="10092"/>
                    <a:pt x="2071" y="10151"/>
                  </a:cubicBezTo>
                  <a:cubicBezTo>
                    <a:pt x="5201" y="7353"/>
                    <a:pt x="7780" y="3974"/>
                    <a:pt x="9645" y="155"/>
                  </a:cubicBezTo>
                  <a:cubicBezTo>
                    <a:pt x="8845" y="0"/>
                    <a:pt x="7436" y="537"/>
                    <a:pt x="6890" y="6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4581934" y="1759913"/>
              <a:ext cx="1226909" cy="645751"/>
            </a:xfrm>
            <a:custGeom>
              <a:avLst/>
              <a:gdLst/>
              <a:ahLst/>
              <a:cxnLst/>
              <a:rect l="l" t="t" r="r" b="b"/>
              <a:pathLst>
                <a:path w="35653" h="18765" extrusionOk="0">
                  <a:moveTo>
                    <a:pt x="17152" y="0"/>
                  </a:moveTo>
                  <a:cubicBezTo>
                    <a:pt x="13317" y="0"/>
                    <a:pt x="9523" y="787"/>
                    <a:pt x="6553" y="2387"/>
                  </a:cubicBezTo>
                  <a:cubicBezTo>
                    <a:pt x="138" y="5835"/>
                    <a:pt x="0" y="11766"/>
                    <a:pt x="6213" y="15630"/>
                  </a:cubicBezTo>
                  <a:cubicBezTo>
                    <a:pt x="9550" y="17707"/>
                    <a:pt x="14040" y="18765"/>
                    <a:pt x="18476" y="18765"/>
                  </a:cubicBezTo>
                  <a:cubicBezTo>
                    <a:pt x="22301" y="18765"/>
                    <a:pt x="26087" y="17978"/>
                    <a:pt x="29058" y="16381"/>
                  </a:cubicBezTo>
                  <a:cubicBezTo>
                    <a:pt x="35469" y="12931"/>
                    <a:pt x="35652" y="7004"/>
                    <a:pt x="29437" y="3136"/>
                  </a:cubicBezTo>
                  <a:cubicBezTo>
                    <a:pt x="26101" y="1058"/>
                    <a:pt x="21599" y="0"/>
                    <a:pt x="17152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4038939" y="2706636"/>
              <a:ext cx="2292939" cy="1323298"/>
            </a:xfrm>
            <a:custGeom>
              <a:avLst/>
              <a:gdLst/>
              <a:ahLst/>
              <a:cxnLst/>
              <a:rect l="l" t="t" r="r" b="b"/>
              <a:pathLst>
                <a:path w="66631" h="38454" extrusionOk="0">
                  <a:moveTo>
                    <a:pt x="546" y="0"/>
                  </a:moveTo>
                  <a:cubicBezTo>
                    <a:pt x="142" y="2417"/>
                    <a:pt x="0" y="4893"/>
                    <a:pt x="150" y="7393"/>
                  </a:cubicBezTo>
                  <a:cubicBezTo>
                    <a:pt x="720" y="17093"/>
                    <a:pt x="5699" y="26237"/>
                    <a:pt x="13499" y="31993"/>
                  </a:cubicBezTo>
                  <a:cubicBezTo>
                    <a:pt x="19190" y="36196"/>
                    <a:pt x="26104" y="38453"/>
                    <a:pt x="33143" y="38453"/>
                  </a:cubicBezTo>
                  <a:cubicBezTo>
                    <a:pt x="33775" y="38453"/>
                    <a:pt x="34408" y="38435"/>
                    <a:pt x="35042" y="38398"/>
                  </a:cubicBezTo>
                  <a:cubicBezTo>
                    <a:pt x="35042" y="38399"/>
                    <a:pt x="35043" y="38399"/>
                    <a:pt x="35044" y="38399"/>
                  </a:cubicBezTo>
                  <a:cubicBezTo>
                    <a:pt x="35047" y="38399"/>
                    <a:pt x="35052" y="38396"/>
                    <a:pt x="35055" y="38395"/>
                  </a:cubicBezTo>
                  <a:cubicBezTo>
                    <a:pt x="42752" y="37940"/>
                    <a:pt x="50082" y="34780"/>
                    <a:pt x="55696" y="29503"/>
                  </a:cubicBezTo>
                  <a:cubicBezTo>
                    <a:pt x="62859" y="22776"/>
                    <a:pt x="66631" y="13283"/>
                    <a:pt x="66051" y="3494"/>
                  </a:cubicBezTo>
                  <a:cubicBezTo>
                    <a:pt x="66050" y="3488"/>
                    <a:pt x="66050" y="3488"/>
                    <a:pt x="66048" y="3487"/>
                  </a:cubicBezTo>
                  <a:cubicBezTo>
                    <a:pt x="66034" y="3245"/>
                    <a:pt x="65988" y="3017"/>
                    <a:pt x="65969" y="2779"/>
                  </a:cubicBezTo>
                  <a:cubicBezTo>
                    <a:pt x="65514" y="7367"/>
                    <a:pt x="62227" y="11807"/>
                    <a:pt x="56072" y="15121"/>
                  </a:cubicBezTo>
                  <a:cubicBezTo>
                    <a:pt x="50055" y="18358"/>
                    <a:pt x="42389" y="19950"/>
                    <a:pt x="34640" y="19950"/>
                  </a:cubicBezTo>
                  <a:cubicBezTo>
                    <a:pt x="25653" y="19950"/>
                    <a:pt x="16555" y="17808"/>
                    <a:pt x="9791" y="13604"/>
                  </a:cubicBezTo>
                  <a:cubicBezTo>
                    <a:pt x="3551" y="9721"/>
                    <a:pt x="483" y="4814"/>
                    <a:pt x="546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4528216" y="1417853"/>
              <a:ext cx="142709" cy="172820"/>
            </a:xfrm>
            <a:custGeom>
              <a:avLst/>
              <a:gdLst/>
              <a:ahLst/>
              <a:cxnLst/>
              <a:rect l="l" t="t" r="r" b="b"/>
              <a:pathLst>
                <a:path w="4147" h="5022" extrusionOk="0">
                  <a:moveTo>
                    <a:pt x="1269" y="0"/>
                  </a:moveTo>
                  <a:cubicBezTo>
                    <a:pt x="1238" y="0"/>
                    <a:pt x="1209" y="5"/>
                    <a:pt x="1184" y="16"/>
                  </a:cubicBezTo>
                  <a:lnTo>
                    <a:pt x="116" y="507"/>
                  </a:lnTo>
                  <a:cubicBezTo>
                    <a:pt x="43" y="539"/>
                    <a:pt x="0" y="631"/>
                    <a:pt x="21" y="707"/>
                  </a:cubicBezTo>
                  <a:lnTo>
                    <a:pt x="1133" y="4928"/>
                  </a:lnTo>
                  <a:cubicBezTo>
                    <a:pt x="1149" y="4986"/>
                    <a:pt x="1195" y="5022"/>
                    <a:pt x="1248" y="5022"/>
                  </a:cubicBezTo>
                  <a:cubicBezTo>
                    <a:pt x="1266" y="5022"/>
                    <a:pt x="1285" y="5017"/>
                    <a:pt x="1304" y="5008"/>
                  </a:cubicBezTo>
                  <a:lnTo>
                    <a:pt x="4147" y="3705"/>
                  </a:lnTo>
                  <a:lnTo>
                    <a:pt x="1487" y="30"/>
                  </a:lnTo>
                  <a:cubicBezTo>
                    <a:pt x="1401" y="16"/>
                    <a:pt x="1329" y="0"/>
                    <a:pt x="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4787514" y="1451061"/>
              <a:ext cx="46939" cy="46147"/>
            </a:xfrm>
            <a:custGeom>
              <a:avLst/>
              <a:gdLst/>
              <a:ahLst/>
              <a:cxnLst/>
              <a:rect l="l" t="t" r="r" b="b"/>
              <a:pathLst>
                <a:path w="1364" h="1341" extrusionOk="0">
                  <a:moveTo>
                    <a:pt x="534" y="0"/>
                  </a:moveTo>
                  <a:cubicBezTo>
                    <a:pt x="507" y="0"/>
                    <a:pt x="480" y="5"/>
                    <a:pt x="457" y="16"/>
                  </a:cubicBezTo>
                  <a:lnTo>
                    <a:pt x="127" y="165"/>
                  </a:lnTo>
                  <a:cubicBezTo>
                    <a:pt x="56" y="200"/>
                    <a:pt x="0" y="291"/>
                    <a:pt x="7" y="371"/>
                  </a:cubicBezTo>
                  <a:lnTo>
                    <a:pt x="85" y="1245"/>
                  </a:lnTo>
                  <a:cubicBezTo>
                    <a:pt x="90" y="1305"/>
                    <a:pt x="128" y="1340"/>
                    <a:pt x="177" y="1340"/>
                  </a:cubicBezTo>
                  <a:cubicBezTo>
                    <a:pt x="194" y="1340"/>
                    <a:pt x="211" y="1336"/>
                    <a:pt x="230" y="1328"/>
                  </a:cubicBezTo>
                  <a:lnTo>
                    <a:pt x="1293" y="842"/>
                  </a:lnTo>
                  <a:lnTo>
                    <a:pt x="1337" y="822"/>
                  </a:lnTo>
                  <a:cubicBezTo>
                    <a:pt x="1364" y="810"/>
                    <a:pt x="1337" y="754"/>
                    <a:pt x="1283" y="696"/>
                  </a:cubicBezTo>
                  <a:lnTo>
                    <a:pt x="689" y="62"/>
                  </a:lnTo>
                  <a:cubicBezTo>
                    <a:pt x="651" y="23"/>
                    <a:pt x="59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4413622" y="1467923"/>
              <a:ext cx="463640" cy="241060"/>
            </a:xfrm>
            <a:custGeom>
              <a:avLst/>
              <a:gdLst/>
              <a:ahLst/>
              <a:cxnLst/>
              <a:rect l="l" t="t" r="r" b="b"/>
              <a:pathLst>
                <a:path w="13473" h="7005" extrusionOk="0">
                  <a:moveTo>
                    <a:pt x="12770" y="0"/>
                  </a:moveTo>
                  <a:cubicBezTo>
                    <a:pt x="12310" y="0"/>
                    <a:pt x="11729" y="171"/>
                    <a:pt x="11294" y="377"/>
                  </a:cubicBezTo>
                  <a:lnTo>
                    <a:pt x="3054" y="4298"/>
                  </a:lnTo>
                  <a:cubicBezTo>
                    <a:pt x="2303" y="4649"/>
                    <a:pt x="0" y="6270"/>
                    <a:pt x="257" y="6809"/>
                  </a:cubicBezTo>
                  <a:cubicBezTo>
                    <a:pt x="322" y="6948"/>
                    <a:pt x="547" y="7004"/>
                    <a:pt x="858" y="7004"/>
                  </a:cubicBezTo>
                  <a:cubicBezTo>
                    <a:pt x="1769" y="7004"/>
                    <a:pt x="3420" y="6526"/>
                    <a:pt x="3976" y="6263"/>
                  </a:cubicBezTo>
                  <a:lnTo>
                    <a:pt x="9739" y="3552"/>
                  </a:lnTo>
                  <a:lnTo>
                    <a:pt x="13472" y="313"/>
                  </a:lnTo>
                  <a:cubicBezTo>
                    <a:pt x="13366" y="88"/>
                    <a:pt x="13099" y="0"/>
                    <a:pt x="12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4811913" y="1482962"/>
              <a:ext cx="97009" cy="28218"/>
            </a:xfrm>
            <a:custGeom>
              <a:avLst/>
              <a:gdLst/>
              <a:ahLst/>
              <a:cxnLst/>
              <a:rect l="l" t="t" r="r" b="b"/>
              <a:pathLst>
                <a:path w="2819" h="820" extrusionOk="0">
                  <a:moveTo>
                    <a:pt x="1228" y="0"/>
                  </a:moveTo>
                  <a:lnTo>
                    <a:pt x="1139" y="41"/>
                  </a:lnTo>
                  <a:lnTo>
                    <a:pt x="77" y="527"/>
                  </a:lnTo>
                  <a:cubicBezTo>
                    <a:pt x="1" y="560"/>
                    <a:pt x="7" y="596"/>
                    <a:pt x="87" y="606"/>
                  </a:cubicBezTo>
                  <a:lnTo>
                    <a:pt x="868" y="707"/>
                  </a:lnTo>
                  <a:lnTo>
                    <a:pt x="2138" y="818"/>
                  </a:lnTo>
                  <a:cubicBezTo>
                    <a:pt x="2149" y="819"/>
                    <a:pt x="2160" y="819"/>
                    <a:pt x="2172" y="819"/>
                  </a:cubicBezTo>
                  <a:cubicBezTo>
                    <a:pt x="2250" y="819"/>
                    <a:pt x="2353" y="799"/>
                    <a:pt x="2416" y="771"/>
                  </a:cubicBezTo>
                  <a:lnTo>
                    <a:pt x="2747" y="622"/>
                  </a:lnTo>
                  <a:cubicBezTo>
                    <a:pt x="2819" y="590"/>
                    <a:pt x="2816" y="541"/>
                    <a:pt x="2740" y="515"/>
                  </a:cubicBezTo>
                  <a:lnTo>
                    <a:pt x="1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4792435" y="1413724"/>
              <a:ext cx="65281" cy="80284"/>
            </a:xfrm>
            <a:custGeom>
              <a:avLst/>
              <a:gdLst/>
              <a:ahLst/>
              <a:cxnLst/>
              <a:rect l="l" t="t" r="r" b="b"/>
              <a:pathLst>
                <a:path w="1897" h="2333" extrusionOk="0">
                  <a:moveTo>
                    <a:pt x="1738" y="1"/>
                  </a:moveTo>
                  <a:cubicBezTo>
                    <a:pt x="1722" y="1"/>
                    <a:pt x="1704" y="5"/>
                    <a:pt x="1686" y="14"/>
                  </a:cubicBezTo>
                  <a:lnTo>
                    <a:pt x="1357" y="161"/>
                  </a:lnTo>
                  <a:cubicBezTo>
                    <a:pt x="1282" y="195"/>
                    <a:pt x="1191" y="277"/>
                    <a:pt x="1150" y="349"/>
                  </a:cubicBezTo>
                  <a:lnTo>
                    <a:pt x="0" y="2332"/>
                  </a:lnTo>
                  <a:cubicBezTo>
                    <a:pt x="0" y="2332"/>
                    <a:pt x="495" y="2034"/>
                    <a:pt x="1124" y="1815"/>
                  </a:cubicBezTo>
                  <a:cubicBezTo>
                    <a:pt x="1615" y="1645"/>
                    <a:pt x="1879" y="1642"/>
                    <a:pt x="1896" y="1642"/>
                  </a:cubicBezTo>
                  <a:cubicBezTo>
                    <a:pt x="1896" y="1642"/>
                    <a:pt x="1897" y="1642"/>
                    <a:pt x="1897" y="1642"/>
                  </a:cubicBezTo>
                  <a:lnTo>
                    <a:pt x="1826" y="98"/>
                  </a:lnTo>
                  <a:cubicBezTo>
                    <a:pt x="1823" y="38"/>
                    <a:pt x="1787" y="1"/>
                    <a:pt x="1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4636375" y="1584100"/>
              <a:ext cx="297152" cy="101620"/>
            </a:xfrm>
            <a:custGeom>
              <a:avLst/>
              <a:gdLst/>
              <a:ahLst/>
              <a:cxnLst/>
              <a:rect l="l" t="t" r="r" b="b"/>
              <a:pathLst>
                <a:path w="8635" h="2953" extrusionOk="0">
                  <a:moveTo>
                    <a:pt x="2833" y="0"/>
                  </a:moveTo>
                  <a:lnTo>
                    <a:pt x="2449" y="176"/>
                  </a:lnTo>
                  <a:lnTo>
                    <a:pt x="75" y="1260"/>
                  </a:lnTo>
                  <a:cubicBezTo>
                    <a:pt x="0" y="1294"/>
                    <a:pt x="6" y="1335"/>
                    <a:pt x="83" y="1352"/>
                  </a:cubicBezTo>
                  <a:lnTo>
                    <a:pt x="7214" y="2944"/>
                  </a:lnTo>
                  <a:cubicBezTo>
                    <a:pt x="7239" y="2950"/>
                    <a:pt x="7269" y="2953"/>
                    <a:pt x="7299" y="2953"/>
                  </a:cubicBezTo>
                  <a:cubicBezTo>
                    <a:pt x="7366" y="2953"/>
                    <a:pt x="7439" y="2940"/>
                    <a:pt x="7489" y="2918"/>
                  </a:cubicBezTo>
                  <a:lnTo>
                    <a:pt x="8562" y="2430"/>
                  </a:lnTo>
                  <a:cubicBezTo>
                    <a:pt x="8635" y="2398"/>
                    <a:pt x="8634" y="2347"/>
                    <a:pt x="8560" y="2318"/>
                  </a:cubicBezTo>
                  <a:lnTo>
                    <a:pt x="28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451889" y="1651342"/>
              <a:ext cx="38198" cy="21129"/>
            </a:xfrm>
            <a:custGeom>
              <a:avLst/>
              <a:gdLst/>
              <a:ahLst/>
              <a:cxnLst/>
              <a:rect l="l" t="t" r="r" b="b"/>
              <a:pathLst>
                <a:path w="1110" h="614" extrusionOk="0">
                  <a:moveTo>
                    <a:pt x="357" y="1"/>
                  </a:moveTo>
                  <a:cubicBezTo>
                    <a:pt x="235" y="96"/>
                    <a:pt x="116" y="191"/>
                    <a:pt x="0" y="289"/>
                  </a:cubicBezTo>
                  <a:cubicBezTo>
                    <a:pt x="167" y="395"/>
                    <a:pt x="548" y="594"/>
                    <a:pt x="1076" y="614"/>
                  </a:cubicBezTo>
                  <a:lnTo>
                    <a:pt x="1109" y="289"/>
                  </a:lnTo>
                  <a:cubicBezTo>
                    <a:pt x="1109" y="289"/>
                    <a:pt x="725" y="231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4655749" y="1598691"/>
              <a:ext cx="6504" cy="13352"/>
            </a:xfrm>
            <a:custGeom>
              <a:avLst/>
              <a:gdLst/>
              <a:ahLst/>
              <a:cxnLst/>
              <a:rect l="l" t="t" r="r" b="b"/>
              <a:pathLst>
                <a:path w="189" h="388" extrusionOk="0">
                  <a:moveTo>
                    <a:pt x="104" y="0"/>
                  </a:moveTo>
                  <a:cubicBezTo>
                    <a:pt x="102" y="0"/>
                    <a:pt x="99" y="0"/>
                    <a:pt x="97" y="1"/>
                  </a:cubicBezTo>
                  <a:cubicBezTo>
                    <a:pt x="46" y="12"/>
                    <a:pt x="5" y="105"/>
                    <a:pt x="2" y="211"/>
                  </a:cubicBezTo>
                  <a:cubicBezTo>
                    <a:pt x="0" y="311"/>
                    <a:pt x="37" y="388"/>
                    <a:pt x="85" y="388"/>
                  </a:cubicBezTo>
                  <a:cubicBezTo>
                    <a:pt x="87" y="388"/>
                    <a:pt x="90" y="387"/>
                    <a:pt x="92" y="387"/>
                  </a:cubicBezTo>
                  <a:cubicBezTo>
                    <a:pt x="144" y="375"/>
                    <a:pt x="185" y="283"/>
                    <a:pt x="188" y="176"/>
                  </a:cubicBezTo>
                  <a:cubicBezTo>
                    <a:pt x="189" y="74"/>
                    <a:pt x="154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4679253" y="1587403"/>
              <a:ext cx="6470" cy="13352"/>
            </a:xfrm>
            <a:custGeom>
              <a:avLst/>
              <a:gdLst/>
              <a:ahLst/>
              <a:cxnLst/>
              <a:rect l="l" t="t" r="r" b="b"/>
              <a:pathLst>
                <a:path w="188" h="388" extrusionOk="0">
                  <a:moveTo>
                    <a:pt x="104" y="1"/>
                  </a:moveTo>
                  <a:cubicBezTo>
                    <a:pt x="102" y="1"/>
                    <a:pt x="100" y="1"/>
                    <a:pt x="99" y="1"/>
                  </a:cubicBezTo>
                  <a:cubicBezTo>
                    <a:pt x="49" y="13"/>
                    <a:pt x="5" y="106"/>
                    <a:pt x="3" y="212"/>
                  </a:cubicBezTo>
                  <a:cubicBezTo>
                    <a:pt x="1" y="313"/>
                    <a:pt x="36" y="388"/>
                    <a:pt x="83" y="388"/>
                  </a:cubicBezTo>
                  <a:cubicBezTo>
                    <a:pt x="86" y="388"/>
                    <a:pt x="89" y="388"/>
                    <a:pt x="91" y="387"/>
                  </a:cubicBezTo>
                  <a:cubicBezTo>
                    <a:pt x="141" y="378"/>
                    <a:pt x="183" y="285"/>
                    <a:pt x="186" y="178"/>
                  </a:cubicBezTo>
                  <a:cubicBezTo>
                    <a:pt x="188" y="76"/>
                    <a:pt x="15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4702756" y="1576323"/>
              <a:ext cx="6435" cy="13318"/>
            </a:xfrm>
            <a:custGeom>
              <a:avLst/>
              <a:gdLst/>
              <a:ahLst/>
              <a:cxnLst/>
              <a:rect l="l" t="t" r="r" b="b"/>
              <a:pathLst>
                <a:path w="187" h="387" extrusionOk="0">
                  <a:moveTo>
                    <a:pt x="106" y="0"/>
                  </a:moveTo>
                  <a:cubicBezTo>
                    <a:pt x="103" y="0"/>
                    <a:pt x="100" y="0"/>
                    <a:pt x="97" y="1"/>
                  </a:cubicBezTo>
                  <a:cubicBezTo>
                    <a:pt x="46" y="11"/>
                    <a:pt x="4" y="103"/>
                    <a:pt x="2" y="210"/>
                  </a:cubicBezTo>
                  <a:cubicBezTo>
                    <a:pt x="1" y="310"/>
                    <a:pt x="36" y="386"/>
                    <a:pt x="83" y="386"/>
                  </a:cubicBezTo>
                  <a:cubicBezTo>
                    <a:pt x="85" y="386"/>
                    <a:pt x="88" y="386"/>
                    <a:pt x="90" y="386"/>
                  </a:cubicBezTo>
                  <a:cubicBezTo>
                    <a:pt x="141" y="377"/>
                    <a:pt x="184" y="280"/>
                    <a:pt x="185" y="175"/>
                  </a:cubicBezTo>
                  <a:cubicBezTo>
                    <a:pt x="187" y="76"/>
                    <a:pt x="152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726191" y="1565139"/>
              <a:ext cx="6504" cy="13283"/>
            </a:xfrm>
            <a:custGeom>
              <a:avLst/>
              <a:gdLst/>
              <a:ahLst/>
              <a:cxnLst/>
              <a:rect l="l" t="t" r="r" b="b"/>
              <a:pathLst>
                <a:path w="189" h="386" extrusionOk="0">
                  <a:moveTo>
                    <a:pt x="107" y="0"/>
                  </a:moveTo>
                  <a:cubicBezTo>
                    <a:pt x="103" y="0"/>
                    <a:pt x="100" y="0"/>
                    <a:pt x="97" y="1"/>
                  </a:cubicBezTo>
                  <a:cubicBezTo>
                    <a:pt x="47" y="10"/>
                    <a:pt x="3" y="104"/>
                    <a:pt x="2" y="209"/>
                  </a:cubicBezTo>
                  <a:cubicBezTo>
                    <a:pt x="0" y="310"/>
                    <a:pt x="35" y="385"/>
                    <a:pt x="82" y="385"/>
                  </a:cubicBezTo>
                  <a:cubicBezTo>
                    <a:pt x="85" y="385"/>
                    <a:pt x="88" y="385"/>
                    <a:pt x="91" y="385"/>
                  </a:cubicBezTo>
                  <a:cubicBezTo>
                    <a:pt x="141" y="374"/>
                    <a:pt x="184" y="281"/>
                    <a:pt x="186" y="175"/>
                  </a:cubicBezTo>
                  <a:cubicBezTo>
                    <a:pt x="189" y="76"/>
                    <a:pt x="153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749695" y="1553851"/>
              <a:ext cx="6470" cy="13318"/>
            </a:xfrm>
            <a:custGeom>
              <a:avLst/>
              <a:gdLst/>
              <a:ahLst/>
              <a:cxnLst/>
              <a:rect l="l" t="t" r="r" b="b"/>
              <a:pathLst>
                <a:path w="188" h="387" extrusionOk="0">
                  <a:moveTo>
                    <a:pt x="106" y="1"/>
                  </a:moveTo>
                  <a:cubicBezTo>
                    <a:pt x="103" y="1"/>
                    <a:pt x="101" y="1"/>
                    <a:pt x="98" y="2"/>
                  </a:cubicBezTo>
                  <a:cubicBezTo>
                    <a:pt x="49" y="10"/>
                    <a:pt x="5" y="104"/>
                    <a:pt x="2" y="211"/>
                  </a:cubicBezTo>
                  <a:cubicBezTo>
                    <a:pt x="0" y="311"/>
                    <a:pt x="37" y="387"/>
                    <a:pt x="82" y="387"/>
                  </a:cubicBezTo>
                  <a:cubicBezTo>
                    <a:pt x="85" y="387"/>
                    <a:pt x="87" y="387"/>
                    <a:pt x="90" y="386"/>
                  </a:cubicBezTo>
                  <a:cubicBezTo>
                    <a:pt x="139" y="376"/>
                    <a:pt x="182" y="284"/>
                    <a:pt x="185" y="177"/>
                  </a:cubicBezTo>
                  <a:cubicBezTo>
                    <a:pt x="187" y="77"/>
                    <a:pt x="151" y="1"/>
                    <a:pt x="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538505" y="1654714"/>
              <a:ext cx="6470" cy="13249"/>
            </a:xfrm>
            <a:custGeom>
              <a:avLst/>
              <a:gdLst/>
              <a:ahLst/>
              <a:cxnLst/>
              <a:rect l="l" t="t" r="r" b="b"/>
              <a:pathLst>
                <a:path w="188" h="385" extrusionOk="0">
                  <a:moveTo>
                    <a:pt x="106" y="0"/>
                  </a:moveTo>
                  <a:cubicBezTo>
                    <a:pt x="103" y="0"/>
                    <a:pt x="101" y="0"/>
                    <a:pt x="98" y="1"/>
                  </a:cubicBezTo>
                  <a:cubicBezTo>
                    <a:pt x="47" y="10"/>
                    <a:pt x="4" y="103"/>
                    <a:pt x="3" y="209"/>
                  </a:cubicBezTo>
                  <a:cubicBezTo>
                    <a:pt x="0" y="310"/>
                    <a:pt x="35" y="385"/>
                    <a:pt x="83" y="385"/>
                  </a:cubicBezTo>
                  <a:cubicBezTo>
                    <a:pt x="85" y="385"/>
                    <a:pt x="88" y="385"/>
                    <a:pt x="91" y="384"/>
                  </a:cubicBezTo>
                  <a:cubicBezTo>
                    <a:pt x="142" y="376"/>
                    <a:pt x="183" y="282"/>
                    <a:pt x="186" y="177"/>
                  </a:cubicBezTo>
                  <a:cubicBezTo>
                    <a:pt x="187" y="77"/>
                    <a:pt x="151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4562009" y="1643496"/>
              <a:ext cx="6401" cy="13318"/>
            </a:xfrm>
            <a:custGeom>
              <a:avLst/>
              <a:gdLst/>
              <a:ahLst/>
              <a:cxnLst/>
              <a:rect l="l" t="t" r="r" b="b"/>
              <a:pathLst>
                <a:path w="186" h="387" extrusionOk="0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47" y="11"/>
                    <a:pt x="3" y="105"/>
                    <a:pt x="2" y="211"/>
                  </a:cubicBezTo>
                  <a:cubicBezTo>
                    <a:pt x="0" y="310"/>
                    <a:pt x="34" y="386"/>
                    <a:pt x="82" y="386"/>
                  </a:cubicBezTo>
                  <a:cubicBezTo>
                    <a:pt x="84" y="386"/>
                    <a:pt x="87" y="386"/>
                    <a:pt x="89" y="386"/>
                  </a:cubicBezTo>
                  <a:cubicBezTo>
                    <a:pt x="139" y="375"/>
                    <a:pt x="183" y="282"/>
                    <a:pt x="184" y="176"/>
                  </a:cubicBezTo>
                  <a:cubicBezTo>
                    <a:pt x="186" y="76"/>
                    <a:pt x="150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4585410" y="1632312"/>
              <a:ext cx="6470" cy="13249"/>
            </a:xfrm>
            <a:custGeom>
              <a:avLst/>
              <a:gdLst/>
              <a:ahLst/>
              <a:cxnLst/>
              <a:rect l="l" t="t" r="r" b="b"/>
              <a:pathLst>
                <a:path w="188" h="385" extrusionOk="0">
                  <a:moveTo>
                    <a:pt x="106" y="0"/>
                  </a:moveTo>
                  <a:cubicBezTo>
                    <a:pt x="103" y="0"/>
                    <a:pt x="100" y="0"/>
                    <a:pt x="97" y="1"/>
                  </a:cubicBezTo>
                  <a:cubicBezTo>
                    <a:pt x="47" y="10"/>
                    <a:pt x="3" y="103"/>
                    <a:pt x="2" y="209"/>
                  </a:cubicBezTo>
                  <a:cubicBezTo>
                    <a:pt x="1" y="310"/>
                    <a:pt x="36" y="385"/>
                    <a:pt x="82" y="385"/>
                  </a:cubicBezTo>
                  <a:cubicBezTo>
                    <a:pt x="85" y="385"/>
                    <a:pt x="87" y="385"/>
                    <a:pt x="90" y="384"/>
                  </a:cubicBezTo>
                  <a:cubicBezTo>
                    <a:pt x="141" y="375"/>
                    <a:pt x="183" y="282"/>
                    <a:pt x="185" y="177"/>
                  </a:cubicBezTo>
                  <a:cubicBezTo>
                    <a:pt x="188" y="76"/>
                    <a:pt x="153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608913" y="1621128"/>
              <a:ext cx="6470" cy="13318"/>
            </a:xfrm>
            <a:custGeom>
              <a:avLst/>
              <a:gdLst/>
              <a:ahLst/>
              <a:cxnLst/>
              <a:rect l="l" t="t" r="r" b="b"/>
              <a:pathLst>
                <a:path w="188" h="387" extrusionOk="0">
                  <a:moveTo>
                    <a:pt x="105" y="0"/>
                  </a:moveTo>
                  <a:cubicBezTo>
                    <a:pt x="102" y="0"/>
                    <a:pt x="100" y="1"/>
                    <a:pt x="97" y="1"/>
                  </a:cubicBezTo>
                  <a:cubicBezTo>
                    <a:pt x="46" y="11"/>
                    <a:pt x="5" y="104"/>
                    <a:pt x="2" y="210"/>
                  </a:cubicBezTo>
                  <a:cubicBezTo>
                    <a:pt x="1" y="310"/>
                    <a:pt x="36" y="387"/>
                    <a:pt x="82" y="387"/>
                  </a:cubicBezTo>
                  <a:cubicBezTo>
                    <a:pt x="85" y="387"/>
                    <a:pt x="87" y="386"/>
                    <a:pt x="90" y="386"/>
                  </a:cubicBezTo>
                  <a:cubicBezTo>
                    <a:pt x="141" y="374"/>
                    <a:pt x="184" y="282"/>
                    <a:pt x="185" y="175"/>
                  </a:cubicBezTo>
                  <a:cubicBezTo>
                    <a:pt x="188" y="75"/>
                    <a:pt x="151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4632279" y="1609875"/>
              <a:ext cx="6538" cy="13283"/>
            </a:xfrm>
            <a:custGeom>
              <a:avLst/>
              <a:gdLst/>
              <a:ahLst/>
              <a:cxnLst/>
              <a:rect l="l" t="t" r="r" b="b"/>
              <a:pathLst>
                <a:path w="190" h="386" extrusionOk="0">
                  <a:moveTo>
                    <a:pt x="106" y="1"/>
                  </a:moveTo>
                  <a:cubicBezTo>
                    <a:pt x="103" y="1"/>
                    <a:pt x="100" y="1"/>
                    <a:pt x="97" y="2"/>
                  </a:cubicBezTo>
                  <a:cubicBezTo>
                    <a:pt x="47" y="11"/>
                    <a:pt x="3" y="104"/>
                    <a:pt x="2" y="210"/>
                  </a:cubicBezTo>
                  <a:cubicBezTo>
                    <a:pt x="1" y="311"/>
                    <a:pt x="36" y="386"/>
                    <a:pt x="83" y="386"/>
                  </a:cubicBezTo>
                  <a:cubicBezTo>
                    <a:pt x="86" y="386"/>
                    <a:pt x="89" y="386"/>
                    <a:pt x="91" y="385"/>
                  </a:cubicBezTo>
                  <a:cubicBezTo>
                    <a:pt x="142" y="376"/>
                    <a:pt x="185" y="281"/>
                    <a:pt x="186" y="177"/>
                  </a:cubicBezTo>
                  <a:cubicBezTo>
                    <a:pt x="189" y="77"/>
                    <a:pt x="153" y="1"/>
                    <a:pt x="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6491346" y="3025364"/>
              <a:ext cx="109604" cy="124814"/>
            </a:xfrm>
            <a:custGeom>
              <a:avLst/>
              <a:gdLst/>
              <a:ahLst/>
              <a:cxnLst/>
              <a:rect l="l" t="t" r="r" b="b"/>
              <a:pathLst>
                <a:path w="3185" h="3627" extrusionOk="0">
                  <a:moveTo>
                    <a:pt x="845" y="0"/>
                  </a:moveTo>
                  <a:cubicBezTo>
                    <a:pt x="820" y="0"/>
                    <a:pt x="795" y="7"/>
                    <a:pt x="775" y="21"/>
                  </a:cubicBezTo>
                  <a:lnTo>
                    <a:pt x="97" y="509"/>
                  </a:lnTo>
                  <a:cubicBezTo>
                    <a:pt x="52" y="541"/>
                    <a:pt x="33" y="611"/>
                    <a:pt x="1" y="699"/>
                  </a:cubicBezTo>
                  <a:lnTo>
                    <a:pt x="1334" y="3626"/>
                  </a:lnTo>
                  <a:lnTo>
                    <a:pt x="3133" y="2332"/>
                  </a:lnTo>
                  <a:cubicBezTo>
                    <a:pt x="3181" y="2298"/>
                    <a:pt x="3184" y="2238"/>
                    <a:pt x="3142" y="2199"/>
                  </a:cubicBezTo>
                  <a:lnTo>
                    <a:pt x="931" y="35"/>
                  </a:lnTo>
                  <a:cubicBezTo>
                    <a:pt x="909" y="12"/>
                    <a:pt x="877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430642" y="3192747"/>
              <a:ext cx="34619" cy="34585"/>
            </a:xfrm>
            <a:custGeom>
              <a:avLst/>
              <a:gdLst/>
              <a:ahLst/>
              <a:cxnLst/>
              <a:rect l="l" t="t" r="r" b="b"/>
              <a:pathLst>
                <a:path w="1006" h="1005" extrusionOk="0">
                  <a:moveTo>
                    <a:pt x="366" y="1"/>
                  </a:moveTo>
                  <a:cubicBezTo>
                    <a:pt x="334" y="1"/>
                    <a:pt x="303" y="9"/>
                    <a:pt x="280" y="27"/>
                  </a:cubicBezTo>
                  <a:lnTo>
                    <a:pt x="73" y="179"/>
                  </a:lnTo>
                  <a:cubicBezTo>
                    <a:pt x="25" y="211"/>
                    <a:pt x="0" y="283"/>
                    <a:pt x="18" y="335"/>
                  </a:cubicBezTo>
                  <a:lnTo>
                    <a:pt x="199" y="925"/>
                  </a:lnTo>
                  <a:cubicBezTo>
                    <a:pt x="213" y="972"/>
                    <a:pt x="236" y="1005"/>
                    <a:pt x="251" y="1005"/>
                  </a:cubicBezTo>
                  <a:cubicBezTo>
                    <a:pt x="254" y="1005"/>
                    <a:pt x="256" y="1004"/>
                    <a:pt x="258" y="1002"/>
                  </a:cubicBezTo>
                  <a:lnTo>
                    <a:pt x="286" y="983"/>
                  </a:lnTo>
                  <a:lnTo>
                    <a:pt x="959" y="496"/>
                  </a:lnTo>
                  <a:cubicBezTo>
                    <a:pt x="1005" y="464"/>
                    <a:pt x="1004" y="410"/>
                    <a:pt x="959" y="378"/>
                  </a:cubicBezTo>
                  <a:lnTo>
                    <a:pt x="448" y="25"/>
                  </a:lnTo>
                  <a:cubicBezTo>
                    <a:pt x="426" y="9"/>
                    <a:pt x="396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15432" y="3049212"/>
              <a:ext cx="314048" cy="204720"/>
            </a:xfrm>
            <a:custGeom>
              <a:avLst/>
              <a:gdLst/>
              <a:ahLst/>
              <a:cxnLst/>
              <a:rect l="l" t="t" r="r" b="b"/>
              <a:pathLst>
                <a:path w="9126" h="5949" extrusionOk="0">
                  <a:moveTo>
                    <a:pt x="8646" y="1"/>
                  </a:moveTo>
                  <a:cubicBezTo>
                    <a:pt x="8079" y="1"/>
                    <a:pt x="6751" y="642"/>
                    <a:pt x="6350" y="926"/>
                  </a:cubicBezTo>
                  <a:lnTo>
                    <a:pt x="1046" y="4629"/>
                  </a:lnTo>
                  <a:cubicBezTo>
                    <a:pt x="567" y="4966"/>
                    <a:pt x="0" y="5602"/>
                    <a:pt x="245" y="5949"/>
                  </a:cubicBezTo>
                  <a:lnTo>
                    <a:pt x="3548" y="4786"/>
                  </a:lnTo>
                  <a:lnTo>
                    <a:pt x="7238" y="2183"/>
                  </a:lnTo>
                  <a:cubicBezTo>
                    <a:pt x="7717" y="1848"/>
                    <a:pt x="9125" y="433"/>
                    <a:pt x="8878" y="82"/>
                  </a:cubicBezTo>
                  <a:cubicBezTo>
                    <a:pt x="8838" y="25"/>
                    <a:pt x="8757" y="1"/>
                    <a:pt x="8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426960" y="3222582"/>
              <a:ext cx="34688" cy="58914"/>
            </a:xfrm>
            <a:custGeom>
              <a:avLst/>
              <a:gdLst/>
              <a:ahLst/>
              <a:cxnLst/>
              <a:rect l="l" t="t" r="r" b="b"/>
              <a:pathLst>
                <a:path w="1008" h="1712" extrusionOk="0">
                  <a:moveTo>
                    <a:pt x="988" y="1"/>
                  </a:moveTo>
                  <a:cubicBezTo>
                    <a:pt x="979" y="1"/>
                    <a:pt x="966" y="6"/>
                    <a:pt x="950" y="18"/>
                  </a:cubicBezTo>
                  <a:lnTo>
                    <a:pt x="277" y="504"/>
                  </a:lnTo>
                  <a:lnTo>
                    <a:pt x="221" y="544"/>
                  </a:lnTo>
                  <a:lnTo>
                    <a:pt x="8" y="1654"/>
                  </a:lnTo>
                  <a:cubicBezTo>
                    <a:pt x="1" y="1691"/>
                    <a:pt x="11" y="1712"/>
                    <a:pt x="33" y="1712"/>
                  </a:cubicBezTo>
                  <a:cubicBezTo>
                    <a:pt x="43" y="1712"/>
                    <a:pt x="56" y="1707"/>
                    <a:pt x="72" y="1696"/>
                  </a:cubicBezTo>
                  <a:lnTo>
                    <a:pt x="278" y="1544"/>
                  </a:lnTo>
                  <a:cubicBezTo>
                    <a:pt x="324" y="1511"/>
                    <a:pt x="381" y="1442"/>
                    <a:pt x="404" y="1391"/>
                  </a:cubicBezTo>
                  <a:lnTo>
                    <a:pt x="782" y="570"/>
                  </a:lnTo>
                  <a:lnTo>
                    <a:pt x="994" y="53"/>
                  </a:lnTo>
                  <a:cubicBezTo>
                    <a:pt x="1007" y="19"/>
                    <a:pt x="1004" y="1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6391756" y="3207097"/>
              <a:ext cx="71199" cy="31900"/>
            </a:xfrm>
            <a:custGeom>
              <a:avLst/>
              <a:gdLst/>
              <a:ahLst/>
              <a:cxnLst/>
              <a:rect l="l" t="t" r="r" b="b"/>
              <a:pathLst>
                <a:path w="2069" h="927" extrusionOk="0">
                  <a:moveTo>
                    <a:pt x="2068" y="0"/>
                  </a:moveTo>
                  <a:lnTo>
                    <a:pt x="443" y="13"/>
                  </a:lnTo>
                  <a:cubicBezTo>
                    <a:pt x="386" y="13"/>
                    <a:pt x="301" y="41"/>
                    <a:pt x="255" y="76"/>
                  </a:cubicBezTo>
                  <a:lnTo>
                    <a:pt x="48" y="225"/>
                  </a:lnTo>
                  <a:cubicBezTo>
                    <a:pt x="1" y="259"/>
                    <a:pt x="4" y="310"/>
                    <a:pt x="51" y="341"/>
                  </a:cubicBezTo>
                  <a:lnTo>
                    <a:pt x="978" y="926"/>
                  </a:lnTo>
                  <a:cubicBezTo>
                    <a:pt x="978" y="926"/>
                    <a:pt x="1069" y="764"/>
                    <a:pt x="1357" y="511"/>
                  </a:cubicBezTo>
                  <a:cubicBezTo>
                    <a:pt x="1711" y="201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518876" y="3158678"/>
              <a:ext cx="82315" cy="195257"/>
            </a:xfrm>
            <a:custGeom>
              <a:avLst/>
              <a:gdLst/>
              <a:ahLst/>
              <a:cxnLst/>
              <a:rect l="l" t="t" r="r" b="b"/>
              <a:pathLst>
                <a:path w="2392" h="5674" extrusionOk="0">
                  <a:moveTo>
                    <a:pt x="2366" y="1"/>
                  </a:moveTo>
                  <a:cubicBezTo>
                    <a:pt x="2356" y="1"/>
                    <a:pt x="2342" y="6"/>
                    <a:pt x="2326" y="17"/>
                  </a:cubicBezTo>
                  <a:lnTo>
                    <a:pt x="826" y="1100"/>
                  </a:lnTo>
                  <a:lnTo>
                    <a:pt x="583" y="1275"/>
                  </a:lnTo>
                  <a:lnTo>
                    <a:pt x="4" y="5618"/>
                  </a:lnTo>
                  <a:cubicBezTo>
                    <a:pt x="0" y="5653"/>
                    <a:pt x="12" y="5674"/>
                    <a:pt x="33" y="5674"/>
                  </a:cubicBezTo>
                  <a:cubicBezTo>
                    <a:pt x="45" y="5674"/>
                    <a:pt x="58" y="5668"/>
                    <a:pt x="74" y="5656"/>
                  </a:cubicBezTo>
                  <a:lnTo>
                    <a:pt x="750" y="5166"/>
                  </a:lnTo>
                  <a:cubicBezTo>
                    <a:pt x="795" y="5131"/>
                    <a:pt x="847" y="5062"/>
                    <a:pt x="863" y="5006"/>
                  </a:cubicBezTo>
                  <a:lnTo>
                    <a:pt x="2381" y="57"/>
                  </a:lnTo>
                  <a:cubicBezTo>
                    <a:pt x="2392" y="20"/>
                    <a:pt x="2385" y="1"/>
                    <a:pt x="2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671943" y="3055888"/>
              <a:ext cx="13731" cy="26739"/>
            </a:xfrm>
            <a:custGeom>
              <a:avLst/>
              <a:gdLst/>
              <a:ahLst/>
              <a:cxnLst/>
              <a:rect l="l" t="t" r="r" b="b"/>
              <a:pathLst>
                <a:path w="399" h="777" extrusionOk="0">
                  <a:moveTo>
                    <a:pt x="388" y="1"/>
                  </a:moveTo>
                  <a:lnTo>
                    <a:pt x="388" y="1"/>
                  </a:lnTo>
                  <a:cubicBezTo>
                    <a:pt x="290" y="37"/>
                    <a:pt x="189" y="77"/>
                    <a:pt x="87" y="119"/>
                  </a:cubicBezTo>
                  <a:cubicBezTo>
                    <a:pt x="99" y="425"/>
                    <a:pt x="1" y="682"/>
                    <a:pt x="1" y="682"/>
                  </a:cubicBezTo>
                  <a:lnTo>
                    <a:pt x="213" y="776"/>
                  </a:lnTo>
                  <a:cubicBezTo>
                    <a:pt x="387" y="442"/>
                    <a:pt x="399" y="140"/>
                    <a:pt x="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6573420" y="3161087"/>
              <a:ext cx="9842" cy="5678"/>
            </a:xfrm>
            <a:custGeom>
              <a:avLst/>
              <a:gdLst/>
              <a:ahLst/>
              <a:cxnLst/>
              <a:rect l="l" t="t" r="r" b="b"/>
              <a:pathLst>
                <a:path w="286" h="165" extrusionOk="0">
                  <a:moveTo>
                    <a:pt x="74" y="0"/>
                  </a:moveTo>
                  <a:cubicBezTo>
                    <a:pt x="51" y="0"/>
                    <a:pt x="32" y="6"/>
                    <a:pt x="22" y="17"/>
                  </a:cubicBezTo>
                  <a:cubicBezTo>
                    <a:pt x="0" y="45"/>
                    <a:pt x="33" y="96"/>
                    <a:pt x="98" y="133"/>
                  </a:cubicBezTo>
                  <a:cubicBezTo>
                    <a:pt x="136" y="154"/>
                    <a:pt x="177" y="165"/>
                    <a:pt x="209" y="165"/>
                  </a:cubicBezTo>
                  <a:cubicBezTo>
                    <a:pt x="233" y="165"/>
                    <a:pt x="252" y="159"/>
                    <a:pt x="262" y="148"/>
                  </a:cubicBezTo>
                  <a:cubicBezTo>
                    <a:pt x="286" y="120"/>
                    <a:pt x="251" y="67"/>
                    <a:pt x="185" y="32"/>
                  </a:cubicBezTo>
                  <a:cubicBezTo>
                    <a:pt x="147" y="11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558278" y="3171583"/>
              <a:ext cx="9773" cy="5678"/>
            </a:xfrm>
            <a:custGeom>
              <a:avLst/>
              <a:gdLst/>
              <a:ahLst/>
              <a:cxnLst/>
              <a:rect l="l" t="t" r="r" b="b"/>
              <a:pathLst>
                <a:path w="284" h="165" extrusionOk="0">
                  <a:moveTo>
                    <a:pt x="73" y="1"/>
                  </a:moveTo>
                  <a:cubicBezTo>
                    <a:pt x="50" y="1"/>
                    <a:pt x="31" y="7"/>
                    <a:pt x="21" y="18"/>
                  </a:cubicBezTo>
                  <a:cubicBezTo>
                    <a:pt x="0" y="45"/>
                    <a:pt x="34" y="96"/>
                    <a:pt x="100" y="132"/>
                  </a:cubicBezTo>
                  <a:cubicBezTo>
                    <a:pt x="138" y="154"/>
                    <a:pt x="178" y="164"/>
                    <a:pt x="209" y="164"/>
                  </a:cubicBezTo>
                  <a:cubicBezTo>
                    <a:pt x="232" y="164"/>
                    <a:pt x="251" y="159"/>
                    <a:pt x="261" y="147"/>
                  </a:cubicBezTo>
                  <a:cubicBezTo>
                    <a:pt x="284" y="121"/>
                    <a:pt x="250" y="69"/>
                    <a:pt x="184" y="33"/>
                  </a:cubicBezTo>
                  <a:cubicBezTo>
                    <a:pt x="146" y="12"/>
                    <a:pt x="106" y="1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6543171" y="3182044"/>
              <a:ext cx="9876" cy="5747"/>
            </a:xfrm>
            <a:custGeom>
              <a:avLst/>
              <a:gdLst/>
              <a:ahLst/>
              <a:cxnLst/>
              <a:rect l="l" t="t" r="r" b="b"/>
              <a:pathLst>
                <a:path w="287" h="167" extrusionOk="0">
                  <a:moveTo>
                    <a:pt x="75" y="1"/>
                  </a:moveTo>
                  <a:cubicBezTo>
                    <a:pt x="52" y="1"/>
                    <a:pt x="33" y="6"/>
                    <a:pt x="24" y="19"/>
                  </a:cubicBezTo>
                  <a:cubicBezTo>
                    <a:pt x="0" y="48"/>
                    <a:pt x="34" y="99"/>
                    <a:pt x="100" y="134"/>
                  </a:cubicBezTo>
                  <a:cubicBezTo>
                    <a:pt x="138" y="155"/>
                    <a:pt x="178" y="166"/>
                    <a:pt x="211" y="166"/>
                  </a:cubicBezTo>
                  <a:cubicBezTo>
                    <a:pt x="234" y="166"/>
                    <a:pt x="253" y="160"/>
                    <a:pt x="264" y="149"/>
                  </a:cubicBezTo>
                  <a:cubicBezTo>
                    <a:pt x="287" y="121"/>
                    <a:pt x="252" y="68"/>
                    <a:pt x="186" y="33"/>
                  </a:cubicBezTo>
                  <a:cubicBezTo>
                    <a:pt x="148" y="12"/>
                    <a:pt x="107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527961" y="3192609"/>
              <a:ext cx="9842" cy="5747"/>
            </a:xfrm>
            <a:custGeom>
              <a:avLst/>
              <a:gdLst/>
              <a:ahLst/>
              <a:cxnLst/>
              <a:rect l="l" t="t" r="r" b="b"/>
              <a:pathLst>
                <a:path w="286" h="167" extrusionOk="0">
                  <a:moveTo>
                    <a:pt x="74" y="0"/>
                  </a:moveTo>
                  <a:cubicBezTo>
                    <a:pt x="52" y="0"/>
                    <a:pt x="34" y="6"/>
                    <a:pt x="24" y="17"/>
                  </a:cubicBezTo>
                  <a:cubicBezTo>
                    <a:pt x="0" y="45"/>
                    <a:pt x="35" y="98"/>
                    <a:pt x="101" y="134"/>
                  </a:cubicBezTo>
                  <a:cubicBezTo>
                    <a:pt x="140" y="155"/>
                    <a:pt x="181" y="166"/>
                    <a:pt x="212" y="166"/>
                  </a:cubicBezTo>
                  <a:cubicBezTo>
                    <a:pt x="235" y="166"/>
                    <a:pt x="253" y="161"/>
                    <a:pt x="262" y="149"/>
                  </a:cubicBezTo>
                  <a:cubicBezTo>
                    <a:pt x="286" y="120"/>
                    <a:pt x="251" y="69"/>
                    <a:pt x="185" y="32"/>
                  </a:cubicBezTo>
                  <a:cubicBezTo>
                    <a:pt x="146" y="11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512854" y="3203105"/>
              <a:ext cx="9911" cy="5747"/>
            </a:xfrm>
            <a:custGeom>
              <a:avLst/>
              <a:gdLst/>
              <a:ahLst/>
              <a:cxnLst/>
              <a:rect l="l" t="t" r="r" b="b"/>
              <a:pathLst>
                <a:path w="288" h="167" extrusionOk="0">
                  <a:moveTo>
                    <a:pt x="76" y="0"/>
                  </a:moveTo>
                  <a:cubicBezTo>
                    <a:pt x="53" y="0"/>
                    <a:pt x="34" y="6"/>
                    <a:pt x="24" y="18"/>
                  </a:cubicBezTo>
                  <a:cubicBezTo>
                    <a:pt x="0" y="47"/>
                    <a:pt x="36" y="100"/>
                    <a:pt x="101" y="135"/>
                  </a:cubicBezTo>
                  <a:cubicBezTo>
                    <a:pt x="140" y="155"/>
                    <a:pt x="181" y="166"/>
                    <a:pt x="212" y="166"/>
                  </a:cubicBezTo>
                  <a:cubicBezTo>
                    <a:pt x="235" y="166"/>
                    <a:pt x="254" y="161"/>
                    <a:pt x="264" y="148"/>
                  </a:cubicBezTo>
                  <a:cubicBezTo>
                    <a:pt x="287" y="121"/>
                    <a:pt x="254" y="69"/>
                    <a:pt x="188" y="33"/>
                  </a:cubicBezTo>
                  <a:cubicBezTo>
                    <a:pt x="149" y="11"/>
                    <a:pt x="108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48990" y="3108402"/>
              <a:ext cx="9842" cy="5644"/>
            </a:xfrm>
            <a:custGeom>
              <a:avLst/>
              <a:gdLst/>
              <a:ahLst/>
              <a:cxnLst/>
              <a:rect l="l" t="t" r="r" b="b"/>
              <a:pathLst>
                <a:path w="286" h="164" extrusionOk="0">
                  <a:moveTo>
                    <a:pt x="74" y="1"/>
                  </a:moveTo>
                  <a:cubicBezTo>
                    <a:pt x="51" y="1"/>
                    <a:pt x="32" y="6"/>
                    <a:pt x="22" y="18"/>
                  </a:cubicBezTo>
                  <a:cubicBezTo>
                    <a:pt x="1" y="44"/>
                    <a:pt x="36" y="96"/>
                    <a:pt x="101" y="132"/>
                  </a:cubicBezTo>
                  <a:cubicBezTo>
                    <a:pt x="140" y="153"/>
                    <a:pt x="181" y="164"/>
                    <a:pt x="213" y="164"/>
                  </a:cubicBezTo>
                  <a:cubicBezTo>
                    <a:pt x="235" y="164"/>
                    <a:pt x="253" y="158"/>
                    <a:pt x="262" y="147"/>
                  </a:cubicBezTo>
                  <a:cubicBezTo>
                    <a:pt x="286" y="121"/>
                    <a:pt x="251" y="66"/>
                    <a:pt x="185" y="33"/>
                  </a:cubicBezTo>
                  <a:cubicBezTo>
                    <a:pt x="147" y="12"/>
                    <a:pt x="106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633883" y="3118897"/>
              <a:ext cx="9842" cy="5712"/>
            </a:xfrm>
            <a:custGeom>
              <a:avLst/>
              <a:gdLst/>
              <a:ahLst/>
              <a:cxnLst/>
              <a:rect l="l" t="t" r="r" b="b"/>
              <a:pathLst>
                <a:path w="286" h="166" extrusionOk="0">
                  <a:moveTo>
                    <a:pt x="75" y="1"/>
                  </a:moveTo>
                  <a:cubicBezTo>
                    <a:pt x="51" y="1"/>
                    <a:pt x="32" y="6"/>
                    <a:pt x="23" y="17"/>
                  </a:cubicBezTo>
                  <a:cubicBezTo>
                    <a:pt x="1" y="45"/>
                    <a:pt x="36" y="96"/>
                    <a:pt x="102" y="133"/>
                  </a:cubicBezTo>
                  <a:cubicBezTo>
                    <a:pt x="140" y="154"/>
                    <a:pt x="180" y="165"/>
                    <a:pt x="211" y="165"/>
                  </a:cubicBezTo>
                  <a:cubicBezTo>
                    <a:pt x="234" y="165"/>
                    <a:pt x="253" y="159"/>
                    <a:pt x="262" y="148"/>
                  </a:cubicBezTo>
                  <a:cubicBezTo>
                    <a:pt x="286" y="120"/>
                    <a:pt x="251" y="67"/>
                    <a:pt x="185" y="32"/>
                  </a:cubicBezTo>
                  <a:cubicBezTo>
                    <a:pt x="147" y="11"/>
                    <a:pt x="107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618775" y="3129428"/>
              <a:ext cx="9842" cy="5712"/>
            </a:xfrm>
            <a:custGeom>
              <a:avLst/>
              <a:gdLst/>
              <a:ahLst/>
              <a:cxnLst/>
              <a:rect l="l" t="t" r="r" b="b"/>
              <a:pathLst>
                <a:path w="286" h="166" extrusionOk="0">
                  <a:moveTo>
                    <a:pt x="73" y="0"/>
                  </a:moveTo>
                  <a:cubicBezTo>
                    <a:pt x="51" y="0"/>
                    <a:pt x="32" y="6"/>
                    <a:pt x="23" y="17"/>
                  </a:cubicBezTo>
                  <a:cubicBezTo>
                    <a:pt x="1" y="45"/>
                    <a:pt x="34" y="98"/>
                    <a:pt x="100" y="134"/>
                  </a:cubicBezTo>
                  <a:cubicBezTo>
                    <a:pt x="138" y="155"/>
                    <a:pt x="179" y="166"/>
                    <a:pt x="211" y="166"/>
                  </a:cubicBezTo>
                  <a:cubicBezTo>
                    <a:pt x="234" y="166"/>
                    <a:pt x="253" y="160"/>
                    <a:pt x="263" y="147"/>
                  </a:cubicBezTo>
                  <a:cubicBezTo>
                    <a:pt x="286" y="120"/>
                    <a:pt x="251" y="68"/>
                    <a:pt x="185" y="32"/>
                  </a:cubicBezTo>
                  <a:cubicBezTo>
                    <a:pt x="146" y="11"/>
                    <a:pt x="105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603634" y="3139992"/>
              <a:ext cx="9911" cy="5678"/>
            </a:xfrm>
            <a:custGeom>
              <a:avLst/>
              <a:gdLst/>
              <a:ahLst/>
              <a:cxnLst/>
              <a:rect l="l" t="t" r="r" b="b"/>
              <a:pathLst>
                <a:path w="288" h="165" extrusionOk="0">
                  <a:moveTo>
                    <a:pt x="74" y="0"/>
                  </a:moveTo>
                  <a:cubicBezTo>
                    <a:pt x="52" y="0"/>
                    <a:pt x="33" y="6"/>
                    <a:pt x="24" y="17"/>
                  </a:cubicBezTo>
                  <a:cubicBezTo>
                    <a:pt x="0" y="45"/>
                    <a:pt x="35" y="96"/>
                    <a:pt x="101" y="133"/>
                  </a:cubicBezTo>
                  <a:cubicBezTo>
                    <a:pt x="140" y="154"/>
                    <a:pt x="181" y="165"/>
                    <a:pt x="213" y="165"/>
                  </a:cubicBezTo>
                  <a:cubicBezTo>
                    <a:pt x="236" y="165"/>
                    <a:pt x="254" y="159"/>
                    <a:pt x="264" y="148"/>
                  </a:cubicBezTo>
                  <a:cubicBezTo>
                    <a:pt x="287" y="120"/>
                    <a:pt x="252" y="67"/>
                    <a:pt x="186" y="32"/>
                  </a:cubicBezTo>
                  <a:cubicBezTo>
                    <a:pt x="148" y="1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588527" y="3150454"/>
              <a:ext cx="9911" cy="5712"/>
            </a:xfrm>
            <a:custGeom>
              <a:avLst/>
              <a:gdLst/>
              <a:ahLst/>
              <a:cxnLst/>
              <a:rect l="l" t="t" r="r" b="b"/>
              <a:pathLst>
                <a:path w="288" h="166" extrusionOk="0">
                  <a:moveTo>
                    <a:pt x="76" y="0"/>
                  </a:moveTo>
                  <a:cubicBezTo>
                    <a:pt x="53" y="0"/>
                    <a:pt x="34" y="6"/>
                    <a:pt x="25" y="18"/>
                  </a:cubicBezTo>
                  <a:cubicBezTo>
                    <a:pt x="0" y="47"/>
                    <a:pt x="35" y="100"/>
                    <a:pt x="101" y="135"/>
                  </a:cubicBezTo>
                  <a:cubicBezTo>
                    <a:pt x="140" y="155"/>
                    <a:pt x="182" y="165"/>
                    <a:pt x="214" y="165"/>
                  </a:cubicBezTo>
                  <a:cubicBezTo>
                    <a:pt x="236" y="165"/>
                    <a:pt x="254" y="160"/>
                    <a:pt x="264" y="149"/>
                  </a:cubicBezTo>
                  <a:cubicBezTo>
                    <a:pt x="287" y="122"/>
                    <a:pt x="252" y="69"/>
                    <a:pt x="186" y="32"/>
                  </a:cubicBezTo>
                  <a:cubicBezTo>
                    <a:pt x="148" y="11"/>
                    <a:pt x="107" y="0"/>
                    <a:pt x="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653141" y="2474695"/>
              <a:ext cx="3140622" cy="980722"/>
            </a:xfrm>
            <a:custGeom>
              <a:avLst/>
              <a:gdLst/>
              <a:ahLst/>
              <a:cxnLst/>
              <a:rect l="l" t="t" r="r" b="b"/>
              <a:pathLst>
                <a:path w="91264" h="28499" extrusionOk="0">
                  <a:moveTo>
                    <a:pt x="75836" y="0"/>
                  </a:moveTo>
                  <a:lnTo>
                    <a:pt x="75697" y="446"/>
                  </a:lnTo>
                  <a:cubicBezTo>
                    <a:pt x="76304" y="637"/>
                    <a:pt x="76895" y="834"/>
                    <a:pt x="77473" y="1035"/>
                  </a:cubicBezTo>
                  <a:lnTo>
                    <a:pt x="77627" y="594"/>
                  </a:lnTo>
                  <a:cubicBezTo>
                    <a:pt x="77044" y="389"/>
                    <a:pt x="76449" y="192"/>
                    <a:pt x="75836" y="0"/>
                  </a:cubicBezTo>
                  <a:close/>
                  <a:moveTo>
                    <a:pt x="13204" y="738"/>
                  </a:moveTo>
                  <a:cubicBezTo>
                    <a:pt x="12603" y="953"/>
                    <a:pt x="12009" y="1178"/>
                    <a:pt x="11440" y="1406"/>
                  </a:cubicBezTo>
                  <a:lnTo>
                    <a:pt x="11614" y="1839"/>
                  </a:lnTo>
                  <a:cubicBezTo>
                    <a:pt x="12177" y="1612"/>
                    <a:pt x="12765" y="1390"/>
                    <a:pt x="13362" y="1178"/>
                  </a:cubicBezTo>
                  <a:lnTo>
                    <a:pt x="13204" y="738"/>
                  </a:lnTo>
                  <a:close/>
                  <a:moveTo>
                    <a:pt x="79398" y="1247"/>
                  </a:moveTo>
                  <a:lnTo>
                    <a:pt x="79229" y="1683"/>
                  </a:lnTo>
                  <a:cubicBezTo>
                    <a:pt x="79821" y="1915"/>
                    <a:pt x="80401" y="2157"/>
                    <a:pt x="80955" y="2400"/>
                  </a:cubicBezTo>
                  <a:lnTo>
                    <a:pt x="81144" y="1971"/>
                  </a:lnTo>
                  <a:cubicBezTo>
                    <a:pt x="80584" y="1725"/>
                    <a:pt x="79997" y="1481"/>
                    <a:pt x="79398" y="1247"/>
                  </a:cubicBezTo>
                  <a:close/>
                  <a:moveTo>
                    <a:pt x="9703" y="2146"/>
                  </a:moveTo>
                  <a:cubicBezTo>
                    <a:pt x="9115" y="2413"/>
                    <a:pt x="8541" y="2691"/>
                    <a:pt x="8000" y="2970"/>
                  </a:cubicBezTo>
                  <a:lnTo>
                    <a:pt x="8214" y="3386"/>
                  </a:lnTo>
                  <a:cubicBezTo>
                    <a:pt x="8748" y="3109"/>
                    <a:pt x="9315" y="2837"/>
                    <a:pt x="9896" y="2574"/>
                  </a:cubicBezTo>
                  <a:lnTo>
                    <a:pt x="9703" y="2146"/>
                  </a:lnTo>
                  <a:close/>
                  <a:moveTo>
                    <a:pt x="82857" y="2774"/>
                  </a:moveTo>
                  <a:lnTo>
                    <a:pt x="82646" y="3193"/>
                  </a:lnTo>
                  <a:cubicBezTo>
                    <a:pt x="83218" y="3481"/>
                    <a:pt x="83771" y="3776"/>
                    <a:pt x="84289" y="4076"/>
                  </a:cubicBezTo>
                  <a:lnTo>
                    <a:pt x="84525" y="3670"/>
                  </a:lnTo>
                  <a:cubicBezTo>
                    <a:pt x="83998" y="3367"/>
                    <a:pt x="83438" y="3065"/>
                    <a:pt x="82857" y="2774"/>
                  </a:cubicBezTo>
                  <a:close/>
                  <a:moveTo>
                    <a:pt x="6345" y="3890"/>
                  </a:moveTo>
                  <a:cubicBezTo>
                    <a:pt x="5782" y="4227"/>
                    <a:pt x="5248" y="4575"/>
                    <a:pt x="4755" y="4926"/>
                  </a:cubicBezTo>
                  <a:lnTo>
                    <a:pt x="5029" y="5307"/>
                  </a:lnTo>
                  <a:cubicBezTo>
                    <a:pt x="5508" y="4966"/>
                    <a:pt x="6032" y="4623"/>
                    <a:pt x="6587" y="4290"/>
                  </a:cubicBezTo>
                  <a:lnTo>
                    <a:pt x="6345" y="3890"/>
                  </a:lnTo>
                  <a:close/>
                  <a:moveTo>
                    <a:pt x="86128" y="4680"/>
                  </a:moveTo>
                  <a:lnTo>
                    <a:pt x="85865" y="5065"/>
                  </a:lnTo>
                  <a:cubicBezTo>
                    <a:pt x="86398" y="5430"/>
                    <a:pt x="86895" y="5807"/>
                    <a:pt x="87344" y="6183"/>
                  </a:cubicBezTo>
                  <a:lnTo>
                    <a:pt x="87644" y="5825"/>
                  </a:lnTo>
                  <a:cubicBezTo>
                    <a:pt x="87185" y="5438"/>
                    <a:pt x="86676" y="5054"/>
                    <a:pt x="86128" y="4680"/>
                  </a:cubicBezTo>
                  <a:close/>
                  <a:moveTo>
                    <a:pt x="3263" y="6108"/>
                  </a:moveTo>
                  <a:cubicBezTo>
                    <a:pt x="2762" y="6553"/>
                    <a:pt x="2310" y="7010"/>
                    <a:pt x="1923" y="7469"/>
                  </a:cubicBezTo>
                  <a:lnTo>
                    <a:pt x="2280" y="7770"/>
                  </a:lnTo>
                  <a:cubicBezTo>
                    <a:pt x="2654" y="7330"/>
                    <a:pt x="3090" y="6887"/>
                    <a:pt x="3573" y="6458"/>
                  </a:cubicBezTo>
                  <a:lnTo>
                    <a:pt x="3263" y="6108"/>
                  </a:lnTo>
                  <a:close/>
                  <a:moveTo>
                    <a:pt x="89025" y="7143"/>
                  </a:moveTo>
                  <a:lnTo>
                    <a:pt x="88680" y="7457"/>
                  </a:lnTo>
                  <a:cubicBezTo>
                    <a:pt x="89117" y="7936"/>
                    <a:pt x="89491" y="8426"/>
                    <a:pt x="89792" y="8913"/>
                  </a:cubicBezTo>
                  <a:lnTo>
                    <a:pt x="90188" y="8669"/>
                  </a:lnTo>
                  <a:cubicBezTo>
                    <a:pt x="89872" y="8157"/>
                    <a:pt x="89480" y="7643"/>
                    <a:pt x="89025" y="7143"/>
                  </a:cubicBezTo>
                  <a:close/>
                  <a:moveTo>
                    <a:pt x="827" y="9048"/>
                  </a:moveTo>
                  <a:cubicBezTo>
                    <a:pt x="502" y="9640"/>
                    <a:pt x="268" y="10247"/>
                    <a:pt x="129" y="10852"/>
                  </a:cubicBezTo>
                  <a:lnTo>
                    <a:pt x="584" y="10957"/>
                  </a:lnTo>
                  <a:cubicBezTo>
                    <a:pt x="714" y="10394"/>
                    <a:pt x="934" y="9826"/>
                    <a:pt x="1236" y="9272"/>
                  </a:cubicBezTo>
                  <a:lnTo>
                    <a:pt x="827" y="9048"/>
                  </a:lnTo>
                  <a:close/>
                  <a:moveTo>
                    <a:pt x="90995" y="10424"/>
                  </a:moveTo>
                  <a:lnTo>
                    <a:pt x="90547" y="10559"/>
                  </a:lnTo>
                  <a:cubicBezTo>
                    <a:pt x="90712" y="11106"/>
                    <a:pt x="90796" y="11662"/>
                    <a:pt x="90796" y="12212"/>
                  </a:cubicBezTo>
                  <a:lnTo>
                    <a:pt x="90794" y="12337"/>
                  </a:lnTo>
                  <a:lnTo>
                    <a:pt x="91262" y="12347"/>
                  </a:lnTo>
                  <a:lnTo>
                    <a:pt x="91264" y="12212"/>
                  </a:lnTo>
                  <a:cubicBezTo>
                    <a:pt x="91264" y="11615"/>
                    <a:pt x="91175" y="11013"/>
                    <a:pt x="90995" y="10424"/>
                  </a:cubicBezTo>
                  <a:close/>
                  <a:moveTo>
                    <a:pt x="465" y="12743"/>
                  </a:moveTo>
                  <a:lnTo>
                    <a:pt x="0" y="12789"/>
                  </a:lnTo>
                  <a:cubicBezTo>
                    <a:pt x="62" y="13416"/>
                    <a:pt x="222" y="14045"/>
                    <a:pt x="480" y="14661"/>
                  </a:cubicBezTo>
                  <a:lnTo>
                    <a:pt x="912" y="14480"/>
                  </a:lnTo>
                  <a:cubicBezTo>
                    <a:pt x="672" y="13908"/>
                    <a:pt x="522" y="13323"/>
                    <a:pt x="465" y="12743"/>
                  </a:cubicBezTo>
                  <a:close/>
                  <a:moveTo>
                    <a:pt x="90472" y="14097"/>
                  </a:moveTo>
                  <a:cubicBezTo>
                    <a:pt x="90284" y="14638"/>
                    <a:pt x="90011" y="15182"/>
                    <a:pt x="89662" y="15715"/>
                  </a:cubicBezTo>
                  <a:lnTo>
                    <a:pt x="90054" y="15971"/>
                  </a:lnTo>
                  <a:cubicBezTo>
                    <a:pt x="90424" y="15408"/>
                    <a:pt x="90715" y="14828"/>
                    <a:pt x="90914" y="14249"/>
                  </a:cubicBezTo>
                  <a:lnTo>
                    <a:pt x="90472" y="14097"/>
                  </a:lnTo>
                  <a:close/>
                  <a:moveTo>
                    <a:pt x="1811" y="16059"/>
                  </a:moveTo>
                  <a:lnTo>
                    <a:pt x="1432" y="16334"/>
                  </a:lnTo>
                  <a:cubicBezTo>
                    <a:pt x="1785" y="16819"/>
                    <a:pt x="2206" y="17304"/>
                    <a:pt x="2685" y="17778"/>
                  </a:cubicBezTo>
                  <a:lnTo>
                    <a:pt x="3014" y="17446"/>
                  </a:lnTo>
                  <a:cubicBezTo>
                    <a:pt x="2552" y="16989"/>
                    <a:pt x="2148" y="16524"/>
                    <a:pt x="1811" y="16059"/>
                  </a:cubicBezTo>
                  <a:close/>
                  <a:moveTo>
                    <a:pt x="88518" y="17146"/>
                  </a:moveTo>
                  <a:cubicBezTo>
                    <a:pt x="88118" y="17566"/>
                    <a:pt x="87663" y="17987"/>
                    <a:pt x="87160" y="18397"/>
                  </a:cubicBezTo>
                  <a:lnTo>
                    <a:pt x="87457" y="18758"/>
                  </a:lnTo>
                  <a:cubicBezTo>
                    <a:pt x="87973" y="18335"/>
                    <a:pt x="88444" y="17901"/>
                    <a:pt x="88857" y="17468"/>
                  </a:cubicBezTo>
                  <a:lnTo>
                    <a:pt x="88518" y="17146"/>
                  </a:lnTo>
                  <a:close/>
                  <a:moveTo>
                    <a:pt x="4408" y="18657"/>
                  </a:moveTo>
                  <a:lnTo>
                    <a:pt x="4122" y="19027"/>
                  </a:lnTo>
                  <a:cubicBezTo>
                    <a:pt x="4598" y="19399"/>
                    <a:pt x="5121" y="19766"/>
                    <a:pt x="5674" y="20120"/>
                  </a:cubicBezTo>
                  <a:lnTo>
                    <a:pt x="5925" y="19725"/>
                  </a:lnTo>
                  <a:cubicBezTo>
                    <a:pt x="5384" y="19378"/>
                    <a:pt x="4875" y="19020"/>
                    <a:pt x="4408" y="18657"/>
                  </a:cubicBezTo>
                  <a:close/>
                  <a:moveTo>
                    <a:pt x="85668" y="19495"/>
                  </a:moveTo>
                  <a:cubicBezTo>
                    <a:pt x="85175" y="19826"/>
                    <a:pt x="84641" y="20154"/>
                    <a:pt x="84082" y="20470"/>
                  </a:cubicBezTo>
                  <a:lnTo>
                    <a:pt x="84313" y="20876"/>
                  </a:lnTo>
                  <a:cubicBezTo>
                    <a:pt x="84879" y="20555"/>
                    <a:pt x="85423" y="20221"/>
                    <a:pt x="85928" y="19884"/>
                  </a:cubicBezTo>
                  <a:lnTo>
                    <a:pt x="85668" y="19495"/>
                  </a:lnTo>
                  <a:close/>
                  <a:moveTo>
                    <a:pt x="7528" y="20676"/>
                  </a:moveTo>
                  <a:lnTo>
                    <a:pt x="7304" y="21086"/>
                  </a:lnTo>
                  <a:cubicBezTo>
                    <a:pt x="7833" y="21378"/>
                    <a:pt x="8401" y="21668"/>
                    <a:pt x="8988" y="21949"/>
                  </a:cubicBezTo>
                  <a:lnTo>
                    <a:pt x="9190" y="21527"/>
                  </a:lnTo>
                  <a:cubicBezTo>
                    <a:pt x="8610" y="21249"/>
                    <a:pt x="8051" y="20964"/>
                    <a:pt x="7528" y="20676"/>
                  </a:cubicBezTo>
                  <a:close/>
                  <a:moveTo>
                    <a:pt x="82433" y="21340"/>
                  </a:moveTo>
                  <a:cubicBezTo>
                    <a:pt x="81891" y="21608"/>
                    <a:pt x="81321" y="21871"/>
                    <a:pt x="80737" y="22123"/>
                  </a:cubicBezTo>
                  <a:lnTo>
                    <a:pt x="80921" y="22553"/>
                  </a:lnTo>
                  <a:cubicBezTo>
                    <a:pt x="81511" y="22297"/>
                    <a:pt x="82089" y="22029"/>
                    <a:pt x="82639" y="21759"/>
                  </a:cubicBezTo>
                  <a:lnTo>
                    <a:pt x="82433" y="21340"/>
                  </a:lnTo>
                  <a:close/>
                  <a:moveTo>
                    <a:pt x="10893" y="22291"/>
                  </a:moveTo>
                  <a:lnTo>
                    <a:pt x="10713" y="22723"/>
                  </a:lnTo>
                  <a:cubicBezTo>
                    <a:pt x="11280" y="22963"/>
                    <a:pt x="11871" y="23197"/>
                    <a:pt x="12468" y="23422"/>
                  </a:cubicBezTo>
                  <a:lnTo>
                    <a:pt x="12631" y="22983"/>
                  </a:lnTo>
                  <a:cubicBezTo>
                    <a:pt x="12040" y="22759"/>
                    <a:pt x="11454" y="22530"/>
                    <a:pt x="10893" y="22291"/>
                  </a:cubicBezTo>
                  <a:close/>
                  <a:moveTo>
                    <a:pt x="79005" y="22831"/>
                  </a:moveTo>
                  <a:cubicBezTo>
                    <a:pt x="78440" y="23051"/>
                    <a:pt x="77849" y="23266"/>
                    <a:pt x="77248" y="23473"/>
                  </a:cubicBezTo>
                  <a:lnTo>
                    <a:pt x="77400" y="23915"/>
                  </a:lnTo>
                  <a:cubicBezTo>
                    <a:pt x="78006" y="23707"/>
                    <a:pt x="78601" y="23489"/>
                    <a:pt x="79173" y="23269"/>
                  </a:cubicBezTo>
                  <a:lnTo>
                    <a:pt x="79005" y="22831"/>
                  </a:lnTo>
                  <a:close/>
                  <a:moveTo>
                    <a:pt x="14394" y="23612"/>
                  </a:moveTo>
                  <a:lnTo>
                    <a:pt x="14246" y="24054"/>
                  </a:lnTo>
                  <a:cubicBezTo>
                    <a:pt x="14831" y="24252"/>
                    <a:pt x="15431" y="24443"/>
                    <a:pt x="16042" y="24629"/>
                  </a:cubicBezTo>
                  <a:lnTo>
                    <a:pt x="16177" y="24180"/>
                  </a:lnTo>
                  <a:cubicBezTo>
                    <a:pt x="15570" y="23996"/>
                    <a:pt x="14973" y="23805"/>
                    <a:pt x="14394" y="23612"/>
                  </a:cubicBezTo>
                  <a:close/>
                  <a:moveTo>
                    <a:pt x="75469" y="24056"/>
                  </a:moveTo>
                  <a:cubicBezTo>
                    <a:pt x="74882" y="24237"/>
                    <a:pt x="74284" y="24414"/>
                    <a:pt x="73671" y="24585"/>
                  </a:cubicBezTo>
                  <a:lnTo>
                    <a:pt x="73796" y="25034"/>
                  </a:lnTo>
                  <a:cubicBezTo>
                    <a:pt x="74414" y="24863"/>
                    <a:pt x="75015" y="24685"/>
                    <a:pt x="75606" y="24502"/>
                  </a:cubicBezTo>
                  <a:lnTo>
                    <a:pt x="75469" y="24056"/>
                  </a:lnTo>
                  <a:close/>
                  <a:moveTo>
                    <a:pt x="17978" y="24698"/>
                  </a:moveTo>
                  <a:lnTo>
                    <a:pt x="17855" y="25150"/>
                  </a:lnTo>
                  <a:cubicBezTo>
                    <a:pt x="18452" y="25312"/>
                    <a:pt x="19061" y="25470"/>
                    <a:pt x="19681" y="25624"/>
                  </a:cubicBezTo>
                  <a:lnTo>
                    <a:pt x="19792" y="25168"/>
                  </a:lnTo>
                  <a:cubicBezTo>
                    <a:pt x="19175" y="25017"/>
                    <a:pt x="18571" y="24860"/>
                    <a:pt x="17978" y="24698"/>
                  </a:cubicBezTo>
                  <a:close/>
                  <a:moveTo>
                    <a:pt x="71861" y="25067"/>
                  </a:moveTo>
                  <a:cubicBezTo>
                    <a:pt x="71262" y="25217"/>
                    <a:pt x="70655" y="25364"/>
                    <a:pt x="70036" y="25503"/>
                  </a:cubicBezTo>
                  <a:lnTo>
                    <a:pt x="70142" y="25958"/>
                  </a:lnTo>
                  <a:cubicBezTo>
                    <a:pt x="70761" y="25816"/>
                    <a:pt x="71372" y="25671"/>
                    <a:pt x="71975" y="25522"/>
                  </a:cubicBezTo>
                  <a:lnTo>
                    <a:pt x="71861" y="25067"/>
                  </a:lnTo>
                  <a:close/>
                  <a:moveTo>
                    <a:pt x="21617" y="25595"/>
                  </a:moveTo>
                  <a:lnTo>
                    <a:pt x="21517" y="26051"/>
                  </a:lnTo>
                  <a:cubicBezTo>
                    <a:pt x="22121" y="26184"/>
                    <a:pt x="22739" y="26315"/>
                    <a:pt x="23362" y="26439"/>
                  </a:cubicBezTo>
                  <a:lnTo>
                    <a:pt x="23451" y="25980"/>
                  </a:lnTo>
                  <a:cubicBezTo>
                    <a:pt x="22831" y="25855"/>
                    <a:pt x="22219" y="25728"/>
                    <a:pt x="21617" y="25595"/>
                  </a:cubicBezTo>
                  <a:close/>
                  <a:moveTo>
                    <a:pt x="68203" y="25895"/>
                  </a:moveTo>
                  <a:cubicBezTo>
                    <a:pt x="67599" y="26019"/>
                    <a:pt x="66984" y="26138"/>
                    <a:pt x="66363" y="26250"/>
                  </a:cubicBezTo>
                  <a:lnTo>
                    <a:pt x="66448" y="26711"/>
                  </a:lnTo>
                  <a:cubicBezTo>
                    <a:pt x="67072" y="26598"/>
                    <a:pt x="67688" y="26477"/>
                    <a:pt x="68295" y="26353"/>
                  </a:cubicBezTo>
                  <a:lnTo>
                    <a:pt x="68203" y="25895"/>
                  </a:lnTo>
                  <a:close/>
                  <a:moveTo>
                    <a:pt x="25295" y="26328"/>
                  </a:moveTo>
                  <a:lnTo>
                    <a:pt x="25213" y="26789"/>
                  </a:lnTo>
                  <a:cubicBezTo>
                    <a:pt x="25826" y="26898"/>
                    <a:pt x="26443" y="27001"/>
                    <a:pt x="27071" y="27102"/>
                  </a:cubicBezTo>
                  <a:lnTo>
                    <a:pt x="27144" y="26638"/>
                  </a:lnTo>
                  <a:cubicBezTo>
                    <a:pt x="26521" y="26540"/>
                    <a:pt x="25903" y="26436"/>
                    <a:pt x="25295" y="26328"/>
                  </a:cubicBezTo>
                  <a:close/>
                  <a:moveTo>
                    <a:pt x="64516" y="26572"/>
                  </a:moveTo>
                  <a:cubicBezTo>
                    <a:pt x="63905" y="26672"/>
                    <a:pt x="63287" y="26767"/>
                    <a:pt x="62661" y="26856"/>
                  </a:cubicBezTo>
                  <a:lnTo>
                    <a:pt x="62727" y="27318"/>
                  </a:lnTo>
                  <a:cubicBezTo>
                    <a:pt x="63356" y="27228"/>
                    <a:pt x="63976" y="27132"/>
                    <a:pt x="64591" y="27033"/>
                  </a:cubicBezTo>
                  <a:lnTo>
                    <a:pt x="64516" y="26572"/>
                  </a:lnTo>
                  <a:close/>
                  <a:moveTo>
                    <a:pt x="29001" y="26914"/>
                  </a:moveTo>
                  <a:lnTo>
                    <a:pt x="28936" y="27377"/>
                  </a:lnTo>
                  <a:cubicBezTo>
                    <a:pt x="29552" y="27463"/>
                    <a:pt x="30174" y="27545"/>
                    <a:pt x="30803" y="27623"/>
                  </a:cubicBezTo>
                  <a:lnTo>
                    <a:pt x="30860" y="27157"/>
                  </a:lnTo>
                  <a:cubicBezTo>
                    <a:pt x="30234" y="27081"/>
                    <a:pt x="29612" y="27001"/>
                    <a:pt x="29001" y="26914"/>
                  </a:cubicBezTo>
                  <a:close/>
                  <a:moveTo>
                    <a:pt x="60803" y="27105"/>
                  </a:moveTo>
                  <a:cubicBezTo>
                    <a:pt x="60189" y="27184"/>
                    <a:pt x="59567" y="27257"/>
                    <a:pt x="58939" y="27324"/>
                  </a:cubicBezTo>
                  <a:lnTo>
                    <a:pt x="58990" y="27789"/>
                  </a:lnTo>
                  <a:cubicBezTo>
                    <a:pt x="59619" y="27721"/>
                    <a:pt x="60244" y="27646"/>
                    <a:pt x="60862" y="27570"/>
                  </a:cubicBezTo>
                  <a:lnTo>
                    <a:pt x="60803" y="27105"/>
                  </a:lnTo>
                  <a:close/>
                  <a:moveTo>
                    <a:pt x="32724" y="27369"/>
                  </a:moveTo>
                  <a:lnTo>
                    <a:pt x="32674" y="27835"/>
                  </a:lnTo>
                  <a:cubicBezTo>
                    <a:pt x="33293" y="27901"/>
                    <a:pt x="33918" y="27960"/>
                    <a:pt x="34549" y="28018"/>
                  </a:cubicBezTo>
                  <a:lnTo>
                    <a:pt x="34591" y="27551"/>
                  </a:lnTo>
                  <a:cubicBezTo>
                    <a:pt x="33963" y="27494"/>
                    <a:pt x="33340" y="27435"/>
                    <a:pt x="32724" y="27369"/>
                  </a:cubicBezTo>
                  <a:close/>
                  <a:moveTo>
                    <a:pt x="57072" y="27513"/>
                  </a:moveTo>
                  <a:cubicBezTo>
                    <a:pt x="56453" y="27570"/>
                    <a:pt x="55830" y="27623"/>
                    <a:pt x="55202" y="27669"/>
                  </a:cubicBezTo>
                  <a:lnTo>
                    <a:pt x="55239" y="28136"/>
                  </a:lnTo>
                  <a:cubicBezTo>
                    <a:pt x="55871" y="28089"/>
                    <a:pt x="56496" y="28035"/>
                    <a:pt x="57116" y="27980"/>
                  </a:cubicBezTo>
                  <a:lnTo>
                    <a:pt x="57072" y="27513"/>
                  </a:lnTo>
                  <a:close/>
                  <a:moveTo>
                    <a:pt x="36459" y="27702"/>
                  </a:moveTo>
                  <a:lnTo>
                    <a:pt x="36427" y="28167"/>
                  </a:lnTo>
                  <a:cubicBezTo>
                    <a:pt x="37049" y="28214"/>
                    <a:pt x="37674" y="28253"/>
                    <a:pt x="38304" y="28290"/>
                  </a:cubicBezTo>
                  <a:lnTo>
                    <a:pt x="38332" y="27823"/>
                  </a:lnTo>
                  <a:cubicBezTo>
                    <a:pt x="37703" y="27786"/>
                    <a:pt x="37080" y="27747"/>
                    <a:pt x="36459" y="27702"/>
                  </a:cubicBezTo>
                  <a:close/>
                  <a:moveTo>
                    <a:pt x="53331" y="27798"/>
                  </a:moveTo>
                  <a:cubicBezTo>
                    <a:pt x="52711" y="27836"/>
                    <a:pt x="52088" y="27870"/>
                    <a:pt x="51459" y="27899"/>
                  </a:cubicBezTo>
                  <a:lnTo>
                    <a:pt x="51480" y="28364"/>
                  </a:lnTo>
                  <a:cubicBezTo>
                    <a:pt x="52111" y="28335"/>
                    <a:pt x="52739" y="28303"/>
                    <a:pt x="53361" y="28265"/>
                  </a:cubicBezTo>
                  <a:lnTo>
                    <a:pt x="53331" y="27798"/>
                  </a:lnTo>
                  <a:close/>
                  <a:moveTo>
                    <a:pt x="40208" y="27917"/>
                  </a:moveTo>
                  <a:lnTo>
                    <a:pt x="40187" y="28385"/>
                  </a:lnTo>
                  <a:cubicBezTo>
                    <a:pt x="40810" y="28413"/>
                    <a:pt x="41438" y="28433"/>
                    <a:pt x="42069" y="28451"/>
                  </a:cubicBezTo>
                  <a:lnTo>
                    <a:pt x="42082" y="27982"/>
                  </a:lnTo>
                  <a:cubicBezTo>
                    <a:pt x="41453" y="27965"/>
                    <a:pt x="40829" y="27943"/>
                    <a:pt x="40208" y="27917"/>
                  </a:cubicBezTo>
                  <a:close/>
                  <a:moveTo>
                    <a:pt x="49586" y="27969"/>
                  </a:moveTo>
                  <a:cubicBezTo>
                    <a:pt x="48964" y="27990"/>
                    <a:pt x="48338" y="28004"/>
                    <a:pt x="47709" y="28013"/>
                  </a:cubicBezTo>
                  <a:lnTo>
                    <a:pt x="47716" y="28481"/>
                  </a:lnTo>
                  <a:cubicBezTo>
                    <a:pt x="48347" y="28471"/>
                    <a:pt x="48974" y="28456"/>
                    <a:pt x="49600" y="28437"/>
                  </a:cubicBezTo>
                  <a:lnTo>
                    <a:pt x="49586" y="27969"/>
                  </a:lnTo>
                  <a:close/>
                  <a:moveTo>
                    <a:pt x="43957" y="28019"/>
                  </a:moveTo>
                  <a:lnTo>
                    <a:pt x="43950" y="28487"/>
                  </a:lnTo>
                  <a:cubicBezTo>
                    <a:pt x="44505" y="28495"/>
                    <a:pt x="45061" y="28499"/>
                    <a:pt x="45618" y="28499"/>
                  </a:cubicBezTo>
                  <a:lnTo>
                    <a:pt x="45835" y="28499"/>
                  </a:lnTo>
                  <a:lnTo>
                    <a:pt x="45835" y="28031"/>
                  </a:lnTo>
                  <a:lnTo>
                    <a:pt x="45620" y="28031"/>
                  </a:lnTo>
                  <a:cubicBezTo>
                    <a:pt x="45064" y="28031"/>
                    <a:pt x="44511" y="28026"/>
                    <a:pt x="43957" y="280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6"/>
          <p:cNvGrpSpPr/>
          <p:nvPr/>
        </p:nvGrpSpPr>
        <p:grpSpPr>
          <a:xfrm>
            <a:off x="2971053" y="861975"/>
            <a:ext cx="627648" cy="1486890"/>
            <a:chOff x="1413814" y="203347"/>
            <a:chExt cx="860735" cy="2039070"/>
          </a:xfrm>
        </p:grpSpPr>
        <p:sp>
          <p:nvSpPr>
            <p:cNvPr id="527" name="Google Shape;527;p36"/>
            <p:cNvSpPr/>
            <p:nvPr/>
          </p:nvSpPr>
          <p:spPr>
            <a:xfrm>
              <a:off x="1413814" y="1885956"/>
              <a:ext cx="675900" cy="356461"/>
            </a:xfrm>
            <a:custGeom>
              <a:avLst/>
              <a:gdLst/>
              <a:ahLst/>
              <a:cxnLst/>
              <a:rect l="l" t="t" r="r" b="b"/>
              <a:pathLst>
                <a:path w="22054" h="11631" extrusionOk="0">
                  <a:moveTo>
                    <a:pt x="10994" y="1"/>
                  </a:moveTo>
                  <a:cubicBezTo>
                    <a:pt x="8425" y="1"/>
                    <a:pt x="5859" y="569"/>
                    <a:pt x="3907" y="1705"/>
                  </a:cubicBezTo>
                  <a:cubicBezTo>
                    <a:pt x="1" y="3976"/>
                    <a:pt x="22" y="7656"/>
                    <a:pt x="3954" y="9927"/>
                  </a:cubicBezTo>
                  <a:cubicBezTo>
                    <a:pt x="5921" y="11063"/>
                    <a:pt x="8493" y="11630"/>
                    <a:pt x="11061" y="11630"/>
                  </a:cubicBezTo>
                  <a:cubicBezTo>
                    <a:pt x="13630" y="11630"/>
                    <a:pt x="16195" y="11063"/>
                    <a:pt x="18149" y="9927"/>
                  </a:cubicBezTo>
                  <a:cubicBezTo>
                    <a:pt x="22053" y="7656"/>
                    <a:pt x="22033" y="3975"/>
                    <a:pt x="18103" y="1705"/>
                  </a:cubicBezTo>
                  <a:cubicBezTo>
                    <a:pt x="16136" y="569"/>
                    <a:pt x="13563" y="1"/>
                    <a:pt x="10994" y="1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543055" y="1106192"/>
              <a:ext cx="401084" cy="928864"/>
            </a:xfrm>
            <a:custGeom>
              <a:avLst/>
              <a:gdLst/>
              <a:ahLst/>
              <a:cxnLst/>
              <a:rect l="l" t="t" r="r" b="b"/>
              <a:pathLst>
                <a:path w="13087" h="30308" extrusionOk="0">
                  <a:moveTo>
                    <a:pt x="12840" y="1"/>
                  </a:moveTo>
                  <a:cubicBezTo>
                    <a:pt x="10713" y="2217"/>
                    <a:pt x="7762" y="2664"/>
                    <a:pt x="7763" y="2666"/>
                  </a:cubicBezTo>
                  <a:cubicBezTo>
                    <a:pt x="6846" y="5295"/>
                    <a:pt x="6172" y="12301"/>
                    <a:pt x="6172" y="12301"/>
                  </a:cubicBezTo>
                  <a:cubicBezTo>
                    <a:pt x="3992" y="14428"/>
                    <a:pt x="3900" y="18655"/>
                    <a:pt x="2926" y="20702"/>
                  </a:cubicBezTo>
                  <a:cubicBezTo>
                    <a:pt x="1666" y="23350"/>
                    <a:pt x="1073" y="23661"/>
                    <a:pt x="1073" y="23661"/>
                  </a:cubicBezTo>
                  <a:cubicBezTo>
                    <a:pt x="1" y="27826"/>
                    <a:pt x="2186" y="30202"/>
                    <a:pt x="2706" y="30305"/>
                  </a:cubicBezTo>
                  <a:cubicBezTo>
                    <a:pt x="2717" y="30307"/>
                    <a:pt x="2727" y="30308"/>
                    <a:pt x="2737" y="30308"/>
                  </a:cubicBezTo>
                  <a:cubicBezTo>
                    <a:pt x="3205" y="30308"/>
                    <a:pt x="2682" y="27989"/>
                    <a:pt x="3024" y="26022"/>
                  </a:cubicBezTo>
                  <a:cubicBezTo>
                    <a:pt x="3371" y="24012"/>
                    <a:pt x="7323" y="17326"/>
                    <a:pt x="9255" y="15076"/>
                  </a:cubicBezTo>
                  <a:cubicBezTo>
                    <a:pt x="13086" y="10614"/>
                    <a:pt x="12840" y="1"/>
                    <a:pt x="12840" y="1"/>
                  </a:cubicBezTo>
                  <a:close/>
                </a:path>
              </a:pathLst>
            </a:custGeom>
            <a:solidFill>
              <a:srgbClr val="DDB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559175" y="1145053"/>
              <a:ext cx="497807" cy="965335"/>
            </a:xfrm>
            <a:custGeom>
              <a:avLst/>
              <a:gdLst/>
              <a:ahLst/>
              <a:cxnLst/>
              <a:rect l="l" t="t" r="r" b="b"/>
              <a:pathLst>
                <a:path w="16243" h="31498" extrusionOk="0">
                  <a:moveTo>
                    <a:pt x="2593" y="1"/>
                  </a:moveTo>
                  <a:cubicBezTo>
                    <a:pt x="2593" y="1"/>
                    <a:pt x="2593" y="1"/>
                    <a:pt x="2593" y="1"/>
                  </a:cubicBezTo>
                  <a:lnTo>
                    <a:pt x="2593" y="1"/>
                  </a:lnTo>
                  <a:cubicBezTo>
                    <a:pt x="2593" y="1"/>
                    <a:pt x="2593" y="1"/>
                    <a:pt x="2593" y="1"/>
                  </a:cubicBezTo>
                  <a:close/>
                  <a:moveTo>
                    <a:pt x="2593" y="1"/>
                  </a:moveTo>
                  <a:cubicBezTo>
                    <a:pt x="1" y="6678"/>
                    <a:pt x="8294" y="14775"/>
                    <a:pt x="8294" y="14775"/>
                  </a:cubicBezTo>
                  <a:cubicBezTo>
                    <a:pt x="7926" y="17892"/>
                    <a:pt x="9144" y="20364"/>
                    <a:pt x="10217" y="22744"/>
                  </a:cubicBezTo>
                  <a:cubicBezTo>
                    <a:pt x="11245" y="25022"/>
                    <a:pt x="11762" y="27462"/>
                    <a:pt x="11762" y="27462"/>
                  </a:cubicBezTo>
                  <a:cubicBezTo>
                    <a:pt x="11745" y="30450"/>
                    <a:pt x="14613" y="31498"/>
                    <a:pt x="15667" y="31498"/>
                  </a:cubicBezTo>
                  <a:cubicBezTo>
                    <a:pt x="15837" y="31498"/>
                    <a:pt x="15960" y="31470"/>
                    <a:pt x="16016" y="31420"/>
                  </a:cubicBezTo>
                  <a:cubicBezTo>
                    <a:pt x="16243" y="31216"/>
                    <a:pt x="16084" y="30835"/>
                    <a:pt x="15533" y="30223"/>
                  </a:cubicBezTo>
                  <a:cubicBezTo>
                    <a:pt x="14933" y="29557"/>
                    <a:pt x="14138" y="27396"/>
                    <a:pt x="13823" y="26104"/>
                  </a:cubicBezTo>
                  <a:cubicBezTo>
                    <a:pt x="13305" y="23989"/>
                    <a:pt x="12299" y="17664"/>
                    <a:pt x="12094" y="14631"/>
                  </a:cubicBezTo>
                  <a:cubicBezTo>
                    <a:pt x="11888" y="11596"/>
                    <a:pt x="6950" y="1401"/>
                    <a:pt x="6950" y="1401"/>
                  </a:cubicBezTo>
                  <a:cubicBezTo>
                    <a:pt x="6672" y="1464"/>
                    <a:pt x="6398" y="1492"/>
                    <a:pt x="6131" y="1492"/>
                  </a:cubicBezTo>
                  <a:cubicBezTo>
                    <a:pt x="4175" y="1492"/>
                    <a:pt x="2594" y="3"/>
                    <a:pt x="2593" y="1"/>
                  </a:cubicBezTo>
                  <a:close/>
                </a:path>
              </a:pathLst>
            </a:custGeom>
            <a:solidFill>
              <a:srgbClr val="FC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898811" y="1974987"/>
              <a:ext cx="178185" cy="178368"/>
            </a:xfrm>
            <a:custGeom>
              <a:avLst/>
              <a:gdLst/>
              <a:ahLst/>
              <a:cxnLst/>
              <a:rect l="l" t="t" r="r" b="b"/>
              <a:pathLst>
                <a:path w="5814" h="5820" extrusionOk="0">
                  <a:moveTo>
                    <a:pt x="590" y="1"/>
                  </a:moveTo>
                  <a:cubicBezTo>
                    <a:pt x="590" y="1"/>
                    <a:pt x="1" y="1269"/>
                    <a:pt x="525" y="2124"/>
                  </a:cubicBezTo>
                  <a:cubicBezTo>
                    <a:pt x="1050" y="2981"/>
                    <a:pt x="1485" y="3165"/>
                    <a:pt x="1856" y="3957"/>
                  </a:cubicBezTo>
                  <a:cubicBezTo>
                    <a:pt x="2228" y="4748"/>
                    <a:pt x="2243" y="5271"/>
                    <a:pt x="3491" y="5579"/>
                  </a:cubicBezTo>
                  <a:cubicBezTo>
                    <a:pt x="4041" y="5715"/>
                    <a:pt x="4581" y="5819"/>
                    <a:pt x="4989" y="5819"/>
                  </a:cubicBezTo>
                  <a:cubicBezTo>
                    <a:pt x="5507" y="5819"/>
                    <a:pt x="5814" y="5651"/>
                    <a:pt x="5659" y="5166"/>
                  </a:cubicBezTo>
                  <a:cubicBezTo>
                    <a:pt x="5381" y="4301"/>
                    <a:pt x="4534" y="3172"/>
                    <a:pt x="4534" y="3172"/>
                  </a:cubicBezTo>
                  <a:cubicBezTo>
                    <a:pt x="4534" y="3172"/>
                    <a:pt x="4522" y="4063"/>
                    <a:pt x="3719" y="4063"/>
                  </a:cubicBezTo>
                  <a:cubicBezTo>
                    <a:pt x="3524" y="4063"/>
                    <a:pt x="3283" y="4010"/>
                    <a:pt x="2984" y="3880"/>
                  </a:cubicBezTo>
                  <a:cubicBezTo>
                    <a:pt x="1938" y="3423"/>
                    <a:pt x="935" y="1242"/>
                    <a:pt x="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1913062" y="2036527"/>
              <a:ext cx="27276" cy="81124"/>
            </a:xfrm>
            <a:custGeom>
              <a:avLst/>
              <a:gdLst/>
              <a:ahLst/>
              <a:cxnLst/>
              <a:rect l="l" t="t" r="r" b="b"/>
              <a:pathLst>
                <a:path w="890" h="2647" extrusionOk="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401" y="1604"/>
                    <a:pt x="418" y="2309"/>
                  </a:cubicBezTo>
                  <a:lnTo>
                    <a:pt x="890" y="2647"/>
                  </a:lnTo>
                  <a:cubicBezTo>
                    <a:pt x="890" y="2647"/>
                    <a:pt x="692" y="1092"/>
                    <a:pt x="754" y="917"/>
                  </a:cubicBezTo>
                  <a:cubicBezTo>
                    <a:pt x="754" y="917"/>
                    <a:pt x="73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933167" y="2060677"/>
              <a:ext cx="16396" cy="57066"/>
            </a:xfrm>
            <a:custGeom>
              <a:avLst/>
              <a:gdLst/>
              <a:ahLst/>
              <a:cxnLst/>
              <a:rect l="l" t="t" r="r" b="b"/>
              <a:pathLst>
                <a:path w="535" h="1862" extrusionOk="0">
                  <a:moveTo>
                    <a:pt x="0" y="0"/>
                  </a:moveTo>
                  <a:lnTo>
                    <a:pt x="204" y="1862"/>
                  </a:lnTo>
                  <a:lnTo>
                    <a:pt x="535" y="1585"/>
                  </a:lnTo>
                  <a:lnTo>
                    <a:pt x="452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543545" y="1831281"/>
              <a:ext cx="109779" cy="227588"/>
            </a:xfrm>
            <a:custGeom>
              <a:avLst/>
              <a:gdLst/>
              <a:ahLst/>
              <a:cxnLst/>
              <a:rect l="l" t="t" r="r" b="b"/>
              <a:pathLst>
                <a:path w="3582" h="7426" extrusionOk="0">
                  <a:moveTo>
                    <a:pt x="1055" y="0"/>
                  </a:moveTo>
                  <a:cubicBezTo>
                    <a:pt x="1055" y="0"/>
                    <a:pt x="1" y="867"/>
                    <a:pt x="118" y="1879"/>
                  </a:cubicBezTo>
                  <a:cubicBezTo>
                    <a:pt x="237" y="2893"/>
                    <a:pt x="548" y="3260"/>
                    <a:pt x="555" y="4145"/>
                  </a:cubicBezTo>
                  <a:cubicBezTo>
                    <a:pt x="562" y="5028"/>
                    <a:pt x="360" y="5507"/>
                    <a:pt x="1355" y="6362"/>
                  </a:cubicBezTo>
                  <a:cubicBezTo>
                    <a:pt x="2014" y="6932"/>
                    <a:pt x="2685" y="7426"/>
                    <a:pt x="3093" y="7426"/>
                  </a:cubicBezTo>
                  <a:cubicBezTo>
                    <a:pt x="3298" y="7426"/>
                    <a:pt x="3437" y="7301"/>
                    <a:pt x="3474" y="6997"/>
                  </a:cubicBezTo>
                  <a:cubicBezTo>
                    <a:pt x="3582" y="6090"/>
                    <a:pt x="2932" y="4462"/>
                    <a:pt x="2932" y="4462"/>
                  </a:cubicBezTo>
                  <a:cubicBezTo>
                    <a:pt x="2932" y="4462"/>
                    <a:pt x="2822" y="5148"/>
                    <a:pt x="2395" y="5148"/>
                  </a:cubicBezTo>
                  <a:cubicBezTo>
                    <a:pt x="2201" y="5148"/>
                    <a:pt x="1943" y="5008"/>
                    <a:pt x="1600" y="4600"/>
                  </a:cubicBezTo>
                  <a:cubicBezTo>
                    <a:pt x="849" y="3704"/>
                    <a:pt x="850" y="1277"/>
                    <a:pt x="10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529141" y="1884853"/>
              <a:ext cx="26970" cy="85568"/>
            </a:xfrm>
            <a:custGeom>
              <a:avLst/>
              <a:gdLst/>
              <a:ahLst/>
              <a:cxnLst/>
              <a:rect l="l" t="t" r="r" b="b"/>
              <a:pathLst>
                <a:path w="880" h="2792" extrusionOk="0">
                  <a:moveTo>
                    <a:pt x="581" y="0"/>
                  </a:moveTo>
                  <a:cubicBezTo>
                    <a:pt x="581" y="0"/>
                    <a:pt x="276" y="1628"/>
                    <a:pt x="1" y="2270"/>
                  </a:cubicBezTo>
                  <a:lnTo>
                    <a:pt x="284" y="2791"/>
                  </a:lnTo>
                  <a:cubicBezTo>
                    <a:pt x="284" y="2791"/>
                    <a:pt x="752" y="1303"/>
                    <a:pt x="879" y="1174"/>
                  </a:cubicBezTo>
                  <a:cubicBezTo>
                    <a:pt x="879" y="1174"/>
                    <a:pt x="646" y="27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536956" y="1915929"/>
              <a:ext cx="22250" cy="54123"/>
            </a:xfrm>
            <a:custGeom>
              <a:avLst/>
              <a:gdLst/>
              <a:ahLst/>
              <a:cxnLst/>
              <a:rect l="l" t="t" r="r" b="b"/>
              <a:pathLst>
                <a:path w="726" h="1766" extrusionOk="0">
                  <a:moveTo>
                    <a:pt x="591" y="1"/>
                  </a:moveTo>
                  <a:lnTo>
                    <a:pt x="1" y="1766"/>
                  </a:lnTo>
                  <a:lnTo>
                    <a:pt x="412" y="1670"/>
                  </a:lnTo>
                  <a:lnTo>
                    <a:pt x="726" y="796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1598619" y="1009591"/>
              <a:ext cx="383676" cy="829383"/>
            </a:xfrm>
            <a:custGeom>
              <a:avLst/>
              <a:gdLst/>
              <a:ahLst/>
              <a:cxnLst/>
              <a:rect l="l" t="t" r="r" b="b"/>
              <a:pathLst>
                <a:path w="12519" h="27062" extrusionOk="0">
                  <a:moveTo>
                    <a:pt x="10906" y="0"/>
                  </a:moveTo>
                  <a:cubicBezTo>
                    <a:pt x="9280" y="1511"/>
                    <a:pt x="7102" y="1769"/>
                    <a:pt x="5803" y="1769"/>
                  </a:cubicBezTo>
                  <a:cubicBezTo>
                    <a:pt x="5128" y="1769"/>
                    <a:pt x="4690" y="1700"/>
                    <a:pt x="4690" y="1700"/>
                  </a:cubicBezTo>
                  <a:lnTo>
                    <a:pt x="4690" y="1700"/>
                  </a:lnTo>
                  <a:cubicBezTo>
                    <a:pt x="4690" y="1700"/>
                    <a:pt x="6573" y="12956"/>
                    <a:pt x="6106" y="13406"/>
                  </a:cubicBezTo>
                  <a:cubicBezTo>
                    <a:pt x="5635" y="13855"/>
                    <a:pt x="3113" y="15599"/>
                    <a:pt x="2240" y="18717"/>
                  </a:cubicBezTo>
                  <a:cubicBezTo>
                    <a:pt x="1346" y="21912"/>
                    <a:pt x="1" y="24927"/>
                    <a:pt x="1" y="24927"/>
                  </a:cubicBezTo>
                  <a:cubicBezTo>
                    <a:pt x="194" y="26471"/>
                    <a:pt x="2319" y="27062"/>
                    <a:pt x="2319" y="27062"/>
                  </a:cubicBezTo>
                  <a:cubicBezTo>
                    <a:pt x="2978" y="25662"/>
                    <a:pt x="7834" y="18222"/>
                    <a:pt x="10368" y="13406"/>
                  </a:cubicBezTo>
                  <a:cubicBezTo>
                    <a:pt x="12518" y="9314"/>
                    <a:pt x="10906" y="1"/>
                    <a:pt x="10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564355" y="1009529"/>
              <a:ext cx="412270" cy="902477"/>
            </a:xfrm>
            <a:custGeom>
              <a:avLst/>
              <a:gdLst/>
              <a:ahLst/>
              <a:cxnLst/>
              <a:rect l="l" t="t" r="r" b="b"/>
              <a:pathLst>
                <a:path w="13452" h="29447" extrusionOk="0">
                  <a:moveTo>
                    <a:pt x="12024" y="1"/>
                  </a:moveTo>
                  <a:cubicBezTo>
                    <a:pt x="10791" y="1157"/>
                    <a:pt x="8610" y="1524"/>
                    <a:pt x="7516" y="1639"/>
                  </a:cubicBezTo>
                  <a:cubicBezTo>
                    <a:pt x="7409" y="1649"/>
                    <a:pt x="7142" y="1671"/>
                    <a:pt x="6772" y="1671"/>
                  </a:cubicBezTo>
                  <a:cubicBezTo>
                    <a:pt x="5801" y="1671"/>
                    <a:pt x="4118" y="1523"/>
                    <a:pt x="2746" y="649"/>
                  </a:cubicBezTo>
                  <a:cubicBezTo>
                    <a:pt x="2746" y="649"/>
                    <a:pt x="1" y="5648"/>
                    <a:pt x="1922" y="10033"/>
                  </a:cubicBezTo>
                  <a:cubicBezTo>
                    <a:pt x="3844" y="14417"/>
                    <a:pt x="7814" y="19166"/>
                    <a:pt x="7814" y="19166"/>
                  </a:cubicBezTo>
                  <a:cubicBezTo>
                    <a:pt x="7814" y="19166"/>
                    <a:pt x="7181" y="21229"/>
                    <a:pt x="8782" y="24174"/>
                  </a:cubicBezTo>
                  <a:lnTo>
                    <a:pt x="10526" y="29435"/>
                  </a:lnTo>
                  <a:cubicBezTo>
                    <a:pt x="10526" y="29435"/>
                    <a:pt x="10629" y="29446"/>
                    <a:pt x="10800" y="29446"/>
                  </a:cubicBezTo>
                  <a:cubicBezTo>
                    <a:pt x="11363" y="29446"/>
                    <a:pt x="12659" y="29326"/>
                    <a:pt x="13451" y="28296"/>
                  </a:cubicBezTo>
                  <a:cubicBezTo>
                    <a:pt x="13451" y="28295"/>
                    <a:pt x="12436" y="18081"/>
                    <a:pt x="11222" y="15128"/>
                  </a:cubicBezTo>
                  <a:cubicBezTo>
                    <a:pt x="10626" y="13679"/>
                    <a:pt x="9042" y="10465"/>
                    <a:pt x="8264" y="7541"/>
                  </a:cubicBezTo>
                  <a:cubicBezTo>
                    <a:pt x="8004" y="6558"/>
                    <a:pt x="7840" y="5592"/>
                    <a:pt x="7736" y="4734"/>
                  </a:cubicBezTo>
                  <a:cubicBezTo>
                    <a:pt x="9236" y="2747"/>
                    <a:pt x="12024" y="2"/>
                    <a:pt x="12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564293" y="1009591"/>
              <a:ext cx="368597" cy="902416"/>
            </a:xfrm>
            <a:custGeom>
              <a:avLst/>
              <a:gdLst/>
              <a:ahLst/>
              <a:cxnLst/>
              <a:rect l="l" t="t" r="r" b="b"/>
              <a:pathLst>
                <a:path w="12027" h="29445" extrusionOk="0">
                  <a:moveTo>
                    <a:pt x="12026" y="0"/>
                  </a:moveTo>
                  <a:cubicBezTo>
                    <a:pt x="10793" y="1157"/>
                    <a:pt x="8612" y="1525"/>
                    <a:pt x="7518" y="1640"/>
                  </a:cubicBezTo>
                  <a:cubicBezTo>
                    <a:pt x="7412" y="1649"/>
                    <a:pt x="7149" y="1670"/>
                    <a:pt x="6784" y="1670"/>
                  </a:cubicBezTo>
                  <a:cubicBezTo>
                    <a:pt x="5814" y="1670"/>
                    <a:pt x="4124" y="1525"/>
                    <a:pt x="2747" y="647"/>
                  </a:cubicBezTo>
                  <a:cubicBezTo>
                    <a:pt x="2747" y="647"/>
                    <a:pt x="0" y="5646"/>
                    <a:pt x="1923" y="10031"/>
                  </a:cubicBezTo>
                  <a:cubicBezTo>
                    <a:pt x="3845" y="14415"/>
                    <a:pt x="7815" y="19164"/>
                    <a:pt x="7815" y="19164"/>
                  </a:cubicBezTo>
                  <a:cubicBezTo>
                    <a:pt x="7815" y="19164"/>
                    <a:pt x="7182" y="21227"/>
                    <a:pt x="8782" y="24172"/>
                  </a:cubicBezTo>
                  <a:lnTo>
                    <a:pt x="10525" y="29433"/>
                  </a:lnTo>
                  <a:cubicBezTo>
                    <a:pt x="10525" y="29433"/>
                    <a:pt x="10627" y="29444"/>
                    <a:pt x="10797" y="29444"/>
                  </a:cubicBezTo>
                  <a:cubicBezTo>
                    <a:pt x="11005" y="29444"/>
                    <a:pt x="11313" y="29428"/>
                    <a:pt x="11660" y="29354"/>
                  </a:cubicBezTo>
                  <a:cubicBezTo>
                    <a:pt x="10818" y="27692"/>
                    <a:pt x="9546" y="22359"/>
                    <a:pt x="9199" y="19819"/>
                  </a:cubicBezTo>
                  <a:cubicBezTo>
                    <a:pt x="8830" y="17108"/>
                    <a:pt x="6303" y="15504"/>
                    <a:pt x="4700" y="12608"/>
                  </a:cubicBezTo>
                  <a:cubicBezTo>
                    <a:pt x="3098" y="9711"/>
                    <a:pt x="3468" y="7060"/>
                    <a:pt x="2806" y="5202"/>
                  </a:cubicBezTo>
                  <a:cubicBezTo>
                    <a:pt x="2145" y="3342"/>
                    <a:pt x="3776" y="3319"/>
                    <a:pt x="3776" y="3319"/>
                  </a:cubicBezTo>
                  <a:cubicBezTo>
                    <a:pt x="8146" y="3055"/>
                    <a:pt x="10586" y="1339"/>
                    <a:pt x="11545" y="482"/>
                  </a:cubicBezTo>
                  <a:cubicBezTo>
                    <a:pt x="11841" y="181"/>
                    <a:pt x="12026" y="1"/>
                    <a:pt x="12026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803037" y="467314"/>
              <a:ext cx="158662" cy="408592"/>
            </a:xfrm>
            <a:custGeom>
              <a:avLst/>
              <a:gdLst/>
              <a:ahLst/>
              <a:cxnLst/>
              <a:rect l="l" t="t" r="r" b="b"/>
              <a:pathLst>
                <a:path w="5177" h="13332" extrusionOk="0">
                  <a:moveTo>
                    <a:pt x="2851" y="0"/>
                  </a:moveTo>
                  <a:cubicBezTo>
                    <a:pt x="1999" y="0"/>
                    <a:pt x="1147" y="579"/>
                    <a:pt x="948" y="1832"/>
                  </a:cubicBezTo>
                  <a:cubicBezTo>
                    <a:pt x="946" y="1832"/>
                    <a:pt x="1" y="11742"/>
                    <a:pt x="1199" y="12794"/>
                  </a:cubicBezTo>
                  <a:cubicBezTo>
                    <a:pt x="1624" y="13166"/>
                    <a:pt x="2905" y="13301"/>
                    <a:pt x="2905" y="13301"/>
                  </a:cubicBezTo>
                  <a:cubicBezTo>
                    <a:pt x="3011" y="13322"/>
                    <a:pt x="3109" y="13331"/>
                    <a:pt x="3199" y="13331"/>
                  </a:cubicBezTo>
                  <a:cubicBezTo>
                    <a:pt x="3935" y="13331"/>
                    <a:pt x="4176" y="12698"/>
                    <a:pt x="4265" y="12388"/>
                  </a:cubicBezTo>
                  <a:lnTo>
                    <a:pt x="4894" y="4658"/>
                  </a:lnTo>
                  <a:cubicBezTo>
                    <a:pt x="5176" y="3067"/>
                    <a:pt x="5039" y="1520"/>
                    <a:pt x="4286" y="652"/>
                  </a:cubicBezTo>
                  <a:cubicBezTo>
                    <a:pt x="3913" y="225"/>
                    <a:pt x="3382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2086833" y="834931"/>
              <a:ext cx="176775" cy="95222"/>
            </a:xfrm>
            <a:custGeom>
              <a:avLst/>
              <a:gdLst/>
              <a:ahLst/>
              <a:cxnLst/>
              <a:rect l="l" t="t" r="r" b="b"/>
              <a:pathLst>
                <a:path w="5768" h="3107" extrusionOk="0">
                  <a:moveTo>
                    <a:pt x="2148" y="0"/>
                  </a:moveTo>
                  <a:cubicBezTo>
                    <a:pt x="2001" y="0"/>
                    <a:pt x="1885" y="23"/>
                    <a:pt x="1784" y="48"/>
                  </a:cubicBezTo>
                  <a:cubicBezTo>
                    <a:pt x="1526" y="113"/>
                    <a:pt x="1294" y="133"/>
                    <a:pt x="1102" y="133"/>
                  </a:cubicBezTo>
                  <a:cubicBezTo>
                    <a:pt x="748" y="133"/>
                    <a:pt x="529" y="62"/>
                    <a:pt x="529" y="62"/>
                  </a:cubicBezTo>
                  <a:cubicBezTo>
                    <a:pt x="481" y="52"/>
                    <a:pt x="424" y="34"/>
                    <a:pt x="364" y="12"/>
                  </a:cubicBezTo>
                  <a:lnTo>
                    <a:pt x="0" y="1703"/>
                  </a:lnTo>
                  <a:cubicBezTo>
                    <a:pt x="514" y="1869"/>
                    <a:pt x="947" y="2047"/>
                    <a:pt x="1596" y="2467"/>
                  </a:cubicBezTo>
                  <a:cubicBezTo>
                    <a:pt x="2399" y="2988"/>
                    <a:pt x="3223" y="3106"/>
                    <a:pt x="3753" y="3106"/>
                  </a:cubicBezTo>
                  <a:cubicBezTo>
                    <a:pt x="4028" y="3106"/>
                    <a:pt x="4224" y="3074"/>
                    <a:pt x="4297" y="3050"/>
                  </a:cubicBezTo>
                  <a:cubicBezTo>
                    <a:pt x="5544" y="2632"/>
                    <a:pt x="5767" y="2205"/>
                    <a:pt x="5444" y="2174"/>
                  </a:cubicBezTo>
                  <a:cubicBezTo>
                    <a:pt x="3658" y="1998"/>
                    <a:pt x="3167" y="1027"/>
                    <a:pt x="3167" y="1027"/>
                  </a:cubicBezTo>
                  <a:lnTo>
                    <a:pt x="3167" y="1027"/>
                  </a:lnTo>
                  <a:cubicBezTo>
                    <a:pt x="3385" y="1095"/>
                    <a:pt x="3589" y="1123"/>
                    <a:pt x="3773" y="1123"/>
                  </a:cubicBezTo>
                  <a:cubicBezTo>
                    <a:pt x="4214" y="1123"/>
                    <a:pt x="4540" y="966"/>
                    <a:pt x="4677" y="843"/>
                  </a:cubicBezTo>
                  <a:cubicBezTo>
                    <a:pt x="4820" y="720"/>
                    <a:pt x="4734" y="391"/>
                    <a:pt x="4448" y="391"/>
                  </a:cubicBezTo>
                  <a:cubicBezTo>
                    <a:pt x="4412" y="391"/>
                    <a:pt x="4374" y="396"/>
                    <a:pt x="4332" y="408"/>
                  </a:cubicBezTo>
                  <a:cubicBezTo>
                    <a:pt x="4237" y="433"/>
                    <a:pt x="4136" y="443"/>
                    <a:pt x="4032" y="443"/>
                  </a:cubicBezTo>
                  <a:cubicBezTo>
                    <a:pt x="3720" y="443"/>
                    <a:pt x="3389" y="348"/>
                    <a:pt x="3193" y="264"/>
                  </a:cubicBezTo>
                  <a:cubicBezTo>
                    <a:pt x="2710" y="60"/>
                    <a:pt x="2387" y="0"/>
                    <a:pt x="2148" y="0"/>
                  </a:cubicBezTo>
                  <a:close/>
                </a:path>
              </a:pathLst>
            </a:custGeom>
            <a:solidFill>
              <a:srgbClr val="DDB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1832459" y="781481"/>
              <a:ext cx="292561" cy="127677"/>
            </a:xfrm>
            <a:custGeom>
              <a:avLst/>
              <a:gdLst/>
              <a:ahLst/>
              <a:cxnLst/>
              <a:rect l="l" t="t" r="r" b="b"/>
              <a:pathLst>
                <a:path w="9546" h="4166" extrusionOk="0">
                  <a:moveTo>
                    <a:pt x="2248" y="1"/>
                  </a:moveTo>
                  <a:cubicBezTo>
                    <a:pt x="1078" y="91"/>
                    <a:pt x="1" y="1142"/>
                    <a:pt x="290" y="2278"/>
                  </a:cubicBezTo>
                  <a:cubicBezTo>
                    <a:pt x="696" y="3862"/>
                    <a:pt x="4125" y="4166"/>
                    <a:pt x="6692" y="4166"/>
                  </a:cubicBezTo>
                  <a:cubicBezTo>
                    <a:pt x="8285" y="4166"/>
                    <a:pt x="9545" y="4049"/>
                    <a:pt x="9545" y="4049"/>
                  </a:cubicBezTo>
                  <a:cubicBezTo>
                    <a:pt x="9545" y="4049"/>
                    <a:pt x="9024" y="3656"/>
                    <a:pt x="9014" y="2650"/>
                  </a:cubicBezTo>
                  <a:cubicBezTo>
                    <a:pt x="9008" y="2222"/>
                    <a:pt x="9418" y="1434"/>
                    <a:pt x="9418" y="1434"/>
                  </a:cubicBezTo>
                  <a:lnTo>
                    <a:pt x="2248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1569994" y="462655"/>
              <a:ext cx="425510" cy="652179"/>
            </a:xfrm>
            <a:custGeom>
              <a:avLst/>
              <a:gdLst/>
              <a:ahLst/>
              <a:cxnLst/>
              <a:rect l="l" t="t" r="r" b="b"/>
              <a:pathLst>
                <a:path w="13884" h="21280" extrusionOk="0">
                  <a:moveTo>
                    <a:pt x="10422" y="0"/>
                  </a:moveTo>
                  <a:cubicBezTo>
                    <a:pt x="10326" y="0"/>
                    <a:pt x="10266" y="28"/>
                    <a:pt x="10266" y="28"/>
                  </a:cubicBezTo>
                  <a:cubicBezTo>
                    <a:pt x="2218" y="1470"/>
                    <a:pt x="545" y="4880"/>
                    <a:pt x="545" y="4880"/>
                  </a:cubicBezTo>
                  <a:cubicBezTo>
                    <a:pt x="0" y="6720"/>
                    <a:pt x="1632" y="6421"/>
                    <a:pt x="2670" y="9971"/>
                  </a:cubicBezTo>
                  <a:cubicBezTo>
                    <a:pt x="3707" y="13520"/>
                    <a:pt x="2670" y="16958"/>
                    <a:pt x="2256" y="18922"/>
                  </a:cubicBezTo>
                  <a:cubicBezTo>
                    <a:pt x="1840" y="20878"/>
                    <a:pt x="3088" y="21205"/>
                    <a:pt x="3650" y="21235"/>
                  </a:cubicBezTo>
                  <a:cubicBezTo>
                    <a:pt x="4121" y="21264"/>
                    <a:pt x="4591" y="21279"/>
                    <a:pt x="5053" y="21279"/>
                  </a:cubicBezTo>
                  <a:cubicBezTo>
                    <a:pt x="9052" y="21279"/>
                    <a:pt x="12526" y="20173"/>
                    <a:pt x="11928" y="17739"/>
                  </a:cubicBezTo>
                  <a:cubicBezTo>
                    <a:pt x="11290" y="15145"/>
                    <a:pt x="11943" y="10388"/>
                    <a:pt x="11943" y="10388"/>
                  </a:cubicBezTo>
                  <a:cubicBezTo>
                    <a:pt x="13884" y="8606"/>
                    <a:pt x="13121" y="6314"/>
                    <a:pt x="12674" y="5780"/>
                  </a:cubicBezTo>
                  <a:cubicBezTo>
                    <a:pt x="12236" y="5251"/>
                    <a:pt x="11570" y="4235"/>
                    <a:pt x="11564" y="3634"/>
                  </a:cubicBezTo>
                  <a:cubicBezTo>
                    <a:pt x="11544" y="358"/>
                    <a:pt x="10762" y="0"/>
                    <a:pt x="10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570637" y="556896"/>
              <a:ext cx="365502" cy="557447"/>
            </a:xfrm>
            <a:custGeom>
              <a:avLst/>
              <a:gdLst/>
              <a:ahLst/>
              <a:cxnLst/>
              <a:rect l="l" t="t" r="r" b="b"/>
              <a:pathLst>
                <a:path w="11926" h="18189" extrusionOk="0">
                  <a:moveTo>
                    <a:pt x="2639" y="1"/>
                  </a:moveTo>
                  <a:cubicBezTo>
                    <a:pt x="2495" y="1"/>
                    <a:pt x="2339" y="23"/>
                    <a:pt x="2170" y="71"/>
                  </a:cubicBezTo>
                  <a:cubicBezTo>
                    <a:pt x="750" y="1125"/>
                    <a:pt x="544" y="2123"/>
                    <a:pt x="544" y="2123"/>
                  </a:cubicBezTo>
                  <a:cubicBezTo>
                    <a:pt x="1" y="3963"/>
                    <a:pt x="1611" y="3347"/>
                    <a:pt x="2650" y="6896"/>
                  </a:cubicBezTo>
                  <a:cubicBezTo>
                    <a:pt x="3688" y="10445"/>
                    <a:pt x="2650" y="13883"/>
                    <a:pt x="2236" y="15847"/>
                  </a:cubicBezTo>
                  <a:cubicBezTo>
                    <a:pt x="2220" y="15919"/>
                    <a:pt x="2361" y="17429"/>
                    <a:pt x="2349" y="17500"/>
                  </a:cubicBezTo>
                  <a:cubicBezTo>
                    <a:pt x="3487" y="18148"/>
                    <a:pt x="5349" y="18188"/>
                    <a:pt x="5788" y="18188"/>
                  </a:cubicBezTo>
                  <a:cubicBezTo>
                    <a:pt x="5849" y="18188"/>
                    <a:pt x="5883" y="18187"/>
                    <a:pt x="5883" y="18187"/>
                  </a:cubicBezTo>
                  <a:cubicBezTo>
                    <a:pt x="4612" y="15581"/>
                    <a:pt x="6053" y="9074"/>
                    <a:pt x="6053" y="9074"/>
                  </a:cubicBezTo>
                  <a:cubicBezTo>
                    <a:pt x="6132" y="9078"/>
                    <a:pt x="6212" y="9080"/>
                    <a:pt x="6293" y="9080"/>
                  </a:cubicBezTo>
                  <a:cubicBezTo>
                    <a:pt x="8833" y="9080"/>
                    <a:pt x="11925" y="7313"/>
                    <a:pt x="11925" y="7313"/>
                  </a:cubicBezTo>
                  <a:lnTo>
                    <a:pt x="11925" y="7313"/>
                  </a:lnTo>
                  <a:cubicBezTo>
                    <a:pt x="10135" y="7658"/>
                    <a:pt x="8822" y="7810"/>
                    <a:pt x="7848" y="7810"/>
                  </a:cubicBezTo>
                  <a:cubicBezTo>
                    <a:pt x="5235" y="7810"/>
                    <a:pt x="5055" y="6719"/>
                    <a:pt x="4635" y="5336"/>
                  </a:cubicBezTo>
                  <a:cubicBezTo>
                    <a:pt x="4306" y="4254"/>
                    <a:pt x="4610" y="1"/>
                    <a:pt x="2639" y="1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675789" y="203347"/>
              <a:ext cx="255600" cy="314719"/>
            </a:xfrm>
            <a:custGeom>
              <a:avLst/>
              <a:gdLst/>
              <a:ahLst/>
              <a:cxnLst/>
              <a:rect l="l" t="t" r="r" b="b"/>
              <a:pathLst>
                <a:path w="8340" h="10269" extrusionOk="0">
                  <a:moveTo>
                    <a:pt x="3043" y="1"/>
                  </a:moveTo>
                  <a:cubicBezTo>
                    <a:pt x="2100" y="1"/>
                    <a:pt x="1060" y="389"/>
                    <a:pt x="0" y="1381"/>
                  </a:cubicBezTo>
                  <a:lnTo>
                    <a:pt x="4928" y="1890"/>
                  </a:lnTo>
                  <a:cubicBezTo>
                    <a:pt x="4928" y="1890"/>
                    <a:pt x="1810" y="4129"/>
                    <a:pt x="2112" y="7789"/>
                  </a:cubicBezTo>
                  <a:cubicBezTo>
                    <a:pt x="2151" y="8275"/>
                    <a:pt x="3023" y="10269"/>
                    <a:pt x="3884" y="10269"/>
                  </a:cubicBezTo>
                  <a:cubicBezTo>
                    <a:pt x="3956" y="10269"/>
                    <a:pt x="4028" y="10255"/>
                    <a:pt x="4100" y="10225"/>
                  </a:cubicBezTo>
                  <a:cubicBezTo>
                    <a:pt x="4100" y="10225"/>
                    <a:pt x="8340" y="4480"/>
                    <a:pt x="6268" y="1749"/>
                  </a:cubicBezTo>
                  <a:cubicBezTo>
                    <a:pt x="5544" y="796"/>
                    <a:pt x="4393" y="1"/>
                    <a:pt x="3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706988" y="366606"/>
              <a:ext cx="183058" cy="204082"/>
            </a:xfrm>
            <a:custGeom>
              <a:avLst/>
              <a:gdLst/>
              <a:ahLst/>
              <a:cxnLst/>
              <a:rect l="l" t="t" r="r" b="b"/>
              <a:pathLst>
                <a:path w="5973" h="6659" extrusionOk="0">
                  <a:moveTo>
                    <a:pt x="406" y="0"/>
                  </a:moveTo>
                  <a:lnTo>
                    <a:pt x="406" y="0"/>
                  </a:lnTo>
                  <a:cubicBezTo>
                    <a:pt x="1703" y="2916"/>
                    <a:pt x="1259" y="3853"/>
                    <a:pt x="753" y="4527"/>
                  </a:cubicBezTo>
                  <a:cubicBezTo>
                    <a:pt x="1" y="5542"/>
                    <a:pt x="3152" y="6611"/>
                    <a:pt x="3152" y="6611"/>
                  </a:cubicBezTo>
                  <a:cubicBezTo>
                    <a:pt x="3414" y="6643"/>
                    <a:pt x="3647" y="6658"/>
                    <a:pt x="3855" y="6658"/>
                  </a:cubicBezTo>
                  <a:cubicBezTo>
                    <a:pt x="5973" y="6658"/>
                    <a:pt x="5388" y="5123"/>
                    <a:pt x="5174" y="4730"/>
                  </a:cubicBezTo>
                  <a:cubicBezTo>
                    <a:pt x="4325" y="3164"/>
                    <a:pt x="5417" y="1434"/>
                    <a:pt x="5417" y="1434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rgbClr val="DDB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726664" y="373532"/>
              <a:ext cx="133930" cy="141714"/>
            </a:xfrm>
            <a:custGeom>
              <a:avLst/>
              <a:gdLst/>
              <a:ahLst/>
              <a:cxnLst/>
              <a:rect l="l" t="t" r="r" b="b"/>
              <a:pathLst>
                <a:path w="4370" h="4624" extrusionOk="0">
                  <a:moveTo>
                    <a:pt x="422" y="0"/>
                  </a:moveTo>
                  <a:cubicBezTo>
                    <a:pt x="422" y="0"/>
                    <a:pt x="260" y="145"/>
                    <a:pt x="24" y="383"/>
                  </a:cubicBezTo>
                  <a:cubicBezTo>
                    <a:pt x="997" y="2823"/>
                    <a:pt x="580" y="3676"/>
                    <a:pt x="114" y="4299"/>
                  </a:cubicBezTo>
                  <a:cubicBezTo>
                    <a:pt x="32" y="4408"/>
                    <a:pt x="1" y="4514"/>
                    <a:pt x="8" y="4616"/>
                  </a:cubicBezTo>
                  <a:cubicBezTo>
                    <a:pt x="103" y="4621"/>
                    <a:pt x="197" y="4624"/>
                    <a:pt x="289" y="4624"/>
                  </a:cubicBezTo>
                  <a:cubicBezTo>
                    <a:pt x="2894" y="4624"/>
                    <a:pt x="4370" y="2601"/>
                    <a:pt x="4370" y="2601"/>
                  </a:cubicBezTo>
                  <a:lnTo>
                    <a:pt x="422" y="0"/>
                  </a:lnTo>
                  <a:close/>
                </a:path>
              </a:pathLst>
            </a:custGeom>
            <a:solidFill>
              <a:srgbClr val="C49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684033" y="239848"/>
              <a:ext cx="228171" cy="229243"/>
            </a:xfrm>
            <a:custGeom>
              <a:avLst/>
              <a:gdLst/>
              <a:ahLst/>
              <a:cxnLst/>
              <a:rect l="l" t="t" r="r" b="b"/>
              <a:pathLst>
                <a:path w="7445" h="7480" extrusionOk="0">
                  <a:moveTo>
                    <a:pt x="3604" y="1"/>
                  </a:moveTo>
                  <a:cubicBezTo>
                    <a:pt x="1106" y="1"/>
                    <a:pt x="0" y="2933"/>
                    <a:pt x="1058" y="5003"/>
                  </a:cubicBezTo>
                  <a:cubicBezTo>
                    <a:pt x="2028" y="6891"/>
                    <a:pt x="3896" y="7480"/>
                    <a:pt x="5155" y="7480"/>
                  </a:cubicBezTo>
                  <a:cubicBezTo>
                    <a:pt x="5502" y="7480"/>
                    <a:pt x="5803" y="7435"/>
                    <a:pt x="6026" y="7360"/>
                  </a:cubicBezTo>
                  <a:cubicBezTo>
                    <a:pt x="7444" y="6887"/>
                    <a:pt x="6944" y="4394"/>
                    <a:pt x="6751" y="3781"/>
                  </a:cubicBezTo>
                  <a:cubicBezTo>
                    <a:pt x="6557" y="3177"/>
                    <a:pt x="6113" y="2905"/>
                    <a:pt x="6073" y="2656"/>
                  </a:cubicBezTo>
                  <a:cubicBezTo>
                    <a:pt x="5725" y="400"/>
                    <a:pt x="4927" y="249"/>
                    <a:pt x="4927" y="249"/>
                  </a:cubicBezTo>
                  <a:cubicBezTo>
                    <a:pt x="4451" y="78"/>
                    <a:pt x="4010" y="1"/>
                    <a:pt x="3604" y="1"/>
                  </a:cubicBezTo>
                  <a:close/>
                </a:path>
              </a:pathLst>
            </a:custGeom>
            <a:solidFill>
              <a:srgbClr val="FC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1638889" y="216587"/>
              <a:ext cx="195715" cy="242881"/>
            </a:xfrm>
            <a:custGeom>
              <a:avLst/>
              <a:gdLst/>
              <a:ahLst/>
              <a:cxnLst/>
              <a:rect l="l" t="t" r="r" b="b"/>
              <a:pathLst>
                <a:path w="6386" h="7925" extrusionOk="0">
                  <a:moveTo>
                    <a:pt x="3389" y="0"/>
                  </a:moveTo>
                  <a:cubicBezTo>
                    <a:pt x="1" y="0"/>
                    <a:pt x="138" y="3703"/>
                    <a:pt x="138" y="3703"/>
                  </a:cubicBezTo>
                  <a:cubicBezTo>
                    <a:pt x="138" y="3703"/>
                    <a:pt x="306" y="6381"/>
                    <a:pt x="3520" y="7924"/>
                  </a:cubicBezTo>
                  <a:lnTo>
                    <a:pt x="3567" y="7556"/>
                  </a:lnTo>
                  <a:cubicBezTo>
                    <a:pt x="3001" y="2469"/>
                    <a:pt x="4968" y="1880"/>
                    <a:pt x="5910" y="1880"/>
                  </a:cubicBezTo>
                  <a:cubicBezTo>
                    <a:pt x="6195" y="1880"/>
                    <a:pt x="6386" y="1933"/>
                    <a:pt x="6386" y="1933"/>
                  </a:cubicBezTo>
                  <a:cubicBezTo>
                    <a:pt x="5967" y="545"/>
                    <a:pt x="3548" y="3"/>
                    <a:pt x="3548" y="3"/>
                  </a:cubicBezTo>
                  <a:cubicBezTo>
                    <a:pt x="3495" y="1"/>
                    <a:pt x="3442" y="0"/>
                    <a:pt x="3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1699939" y="205063"/>
              <a:ext cx="184467" cy="119372"/>
            </a:xfrm>
            <a:custGeom>
              <a:avLst/>
              <a:gdLst/>
              <a:ahLst/>
              <a:cxnLst/>
              <a:rect l="l" t="t" r="r" b="b"/>
              <a:pathLst>
                <a:path w="6019" h="3895" extrusionOk="0">
                  <a:moveTo>
                    <a:pt x="2467" y="0"/>
                  </a:moveTo>
                  <a:cubicBezTo>
                    <a:pt x="1782" y="0"/>
                    <a:pt x="967" y="193"/>
                    <a:pt x="0" y="664"/>
                  </a:cubicBezTo>
                  <a:cubicBezTo>
                    <a:pt x="0" y="664"/>
                    <a:pt x="201" y="645"/>
                    <a:pt x="519" y="645"/>
                  </a:cubicBezTo>
                  <a:cubicBezTo>
                    <a:pt x="1500" y="645"/>
                    <a:pt x="3601" y="827"/>
                    <a:pt x="4394" y="2309"/>
                  </a:cubicBezTo>
                  <a:cubicBezTo>
                    <a:pt x="4394" y="2309"/>
                    <a:pt x="4460" y="2273"/>
                    <a:pt x="4577" y="2273"/>
                  </a:cubicBezTo>
                  <a:cubicBezTo>
                    <a:pt x="4855" y="2273"/>
                    <a:pt x="5418" y="2481"/>
                    <a:pt x="6018" y="3894"/>
                  </a:cubicBezTo>
                  <a:cubicBezTo>
                    <a:pt x="6018" y="3894"/>
                    <a:pt x="5547" y="0"/>
                    <a:pt x="2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707172" y="375525"/>
              <a:ext cx="68160" cy="64697"/>
            </a:xfrm>
            <a:custGeom>
              <a:avLst/>
              <a:gdLst/>
              <a:ahLst/>
              <a:cxnLst/>
              <a:rect l="l" t="t" r="r" b="b"/>
              <a:pathLst>
                <a:path w="2224" h="2111" extrusionOk="0">
                  <a:moveTo>
                    <a:pt x="743" y="1"/>
                  </a:moveTo>
                  <a:cubicBezTo>
                    <a:pt x="639" y="1"/>
                    <a:pt x="529" y="35"/>
                    <a:pt x="418" y="116"/>
                  </a:cubicBezTo>
                  <a:cubicBezTo>
                    <a:pt x="208" y="271"/>
                    <a:pt x="1" y="564"/>
                    <a:pt x="436" y="1159"/>
                  </a:cubicBezTo>
                  <a:cubicBezTo>
                    <a:pt x="818" y="1677"/>
                    <a:pt x="1473" y="2110"/>
                    <a:pt x="2002" y="2110"/>
                  </a:cubicBezTo>
                  <a:cubicBezTo>
                    <a:pt x="2079" y="2110"/>
                    <a:pt x="2153" y="2101"/>
                    <a:pt x="2223" y="2082"/>
                  </a:cubicBezTo>
                  <a:lnTo>
                    <a:pt x="1660" y="824"/>
                  </a:lnTo>
                  <a:cubicBezTo>
                    <a:pt x="1660" y="824"/>
                    <a:pt x="1259" y="1"/>
                    <a:pt x="743" y="1"/>
                  </a:cubicBezTo>
                  <a:close/>
                </a:path>
              </a:pathLst>
            </a:custGeom>
            <a:solidFill>
              <a:srgbClr val="FC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622462" y="241074"/>
              <a:ext cx="174599" cy="496857"/>
            </a:xfrm>
            <a:custGeom>
              <a:avLst/>
              <a:gdLst/>
              <a:ahLst/>
              <a:cxnLst/>
              <a:rect l="l" t="t" r="r" b="b"/>
              <a:pathLst>
                <a:path w="5697" h="16212" extrusionOk="0">
                  <a:moveTo>
                    <a:pt x="1730" y="1"/>
                  </a:moveTo>
                  <a:cubicBezTo>
                    <a:pt x="1730" y="1"/>
                    <a:pt x="1" y="1948"/>
                    <a:pt x="372" y="4092"/>
                  </a:cubicBezTo>
                  <a:cubicBezTo>
                    <a:pt x="743" y="6235"/>
                    <a:pt x="1403" y="6525"/>
                    <a:pt x="1405" y="7654"/>
                  </a:cubicBezTo>
                  <a:cubicBezTo>
                    <a:pt x="1405" y="8782"/>
                    <a:pt x="667" y="8671"/>
                    <a:pt x="1315" y="9777"/>
                  </a:cubicBezTo>
                  <a:cubicBezTo>
                    <a:pt x="1961" y="10886"/>
                    <a:pt x="2965" y="10948"/>
                    <a:pt x="3081" y="12276"/>
                  </a:cubicBezTo>
                  <a:cubicBezTo>
                    <a:pt x="3197" y="13606"/>
                    <a:pt x="2819" y="13686"/>
                    <a:pt x="3225" y="14489"/>
                  </a:cubicBezTo>
                  <a:cubicBezTo>
                    <a:pt x="3633" y="15290"/>
                    <a:pt x="4443" y="16029"/>
                    <a:pt x="4646" y="16200"/>
                  </a:cubicBezTo>
                  <a:cubicBezTo>
                    <a:pt x="4656" y="16208"/>
                    <a:pt x="4666" y="16212"/>
                    <a:pt x="4677" y="16212"/>
                  </a:cubicBezTo>
                  <a:cubicBezTo>
                    <a:pt x="4883" y="16212"/>
                    <a:pt x="5199" y="14683"/>
                    <a:pt x="5222" y="13199"/>
                  </a:cubicBezTo>
                  <a:cubicBezTo>
                    <a:pt x="5246" y="11639"/>
                    <a:pt x="5696" y="10800"/>
                    <a:pt x="4981" y="9515"/>
                  </a:cubicBezTo>
                  <a:cubicBezTo>
                    <a:pt x="4268" y="8228"/>
                    <a:pt x="4117" y="8433"/>
                    <a:pt x="4358" y="7022"/>
                  </a:cubicBezTo>
                  <a:cubicBezTo>
                    <a:pt x="4600" y="5611"/>
                    <a:pt x="4923" y="5449"/>
                    <a:pt x="4563" y="4321"/>
                  </a:cubicBezTo>
                  <a:cubicBezTo>
                    <a:pt x="4203" y="3192"/>
                    <a:pt x="4349" y="2589"/>
                    <a:pt x="4557" y="2260"/>
                  </a:cubicBezTo>
                  <a:cubicBezTo>
                    <a:pt x="4765" y="1934"/>
                    <a:pt x="1730" y="1"/>
                    <a:pt x="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1552525" y="593827"/>
              <a:ext cx="259523" cy="761560"/>
            </a:xfrm>
            <a:custGeom>
              <a:avLst/>
              <a:gdLst/>
              <a:ahLst/>
              <a:cxnLst/>
              <a:rect l="l" t="t" r="r" b="b"/>
              <a:pathLst>
                <a:path w="8468" h="24849" extrusionOk="0">
                  <a:moveTo>
                    <a:pt x="2549" y="0"/>
                  </a:moveTo>
                  <a:cubicBezTo>
                    <a:pt x="2157" y="0"/>
                    <a:pt x="1866" y="162"/>
                    <a:pt x="1866" y="162"/>
                  </a:cubicBezTo>
                  <a:cubicBezTo>
                    <a:pt x="0" y="736"/>
                    <a:pt x="897" y="7071"/>
                    <a:pt x="1185" y="9324"/>
                  </a:cubicBezTo>
                  <a:cubicBezTo>
                    <a:pt x="1738" y="13661"/>
                    <a:pt x="3905" y="18411"/>
                    <a:pt x="4239" y="19327"/>
                  </a:cubicBezTo>
                  <a:cubicBezTo>
                    <a:pt x="4574" y="20242"/>
                    <a:pt x="4790" y="20688"/>
                    <a:pt x="4882" y="21793"/>
                  </a:cubicBezTo>
                  <a:cubicBezTo>
                    <a:pt x="5001" y="23237"/>
                    <a:pt x="5879" y="24154"/>
                    <a:pt x="6068" y="24279"/>
                  </a:cubicBezTo>
                  <a:cubicBezTo>
                    <a:pt x="6695" y="24698"/>
                    <a:pt x="7117" y="24849"/>
                    <a:pt x="7330" y="24849"/>
                  </a:cubicBezTo>
                  <a:cubicBezTo>
                    <a:pt x="7488" y="24849"/>
                    <a:pt x="7531" y="24767"/>
                    <a:pt x="7458" y="24650"/>
                  </a:cubicBezTo>
                  <a:cubicBezTo>
                    <a:pt x="6507" y="23132"/>
                    <a:pt x="6975" y="22155"/>
                    <a:pt x="6975" y="22155"/>
                  </a:cubicBezTo>
                  <a:lnTo>
                    <a:pt x="6975" y="22155"/>
                  </a:lnTo>
                  <a:cubicBezTo>
                    <a:pt x="7243" y="22882"/>
                    <a:pt x="7784" y="23187"/>
                    <a:pt x="8040" y="23237"/>
                  </a:cubicBezTo>
                  <a:cubicBezTo>
                    <a:pt x="8051" y="23239"/>
                    <a:pt x="8063" y="23240"/>
                    <a:pt x="8074" y="23240"/>
                  </a:cubicBezTo>
                  <a:cubicBezTo>
                    <a:pt x="8273" y="23240"/>
                    <a:pt x="8467" y="22920"/>
                    <a:pt x="8175" y="22697"/>
                  </a:cubicBezTo>
                  <a:cubicBezTo>
                    <a:pt x="7867" y="22463"/>
                    <a:pt x="7663" y="21986"/>
                    <a:pt x="7592" y="21711"/>
                  </a:cubicBezTo>
                  <a:cubicBezTo>
                    <a:pt x="7379" y="20894"/>
                    <a:pt x="7119" y="20636"/>
                    <a:pt x="6907" y="20469"/>
                  </a:cubicBezTo>
                  <a:cubicBezTo>
                    <a:pt x="6313" y="20000"/>
                    <a:pt x="6129" y="19486"/>
                    <a:pt x="6129" y="19486"/>
                  </a:cubicBezTo>
                  <a:cubicBezTo>
                    <a:pt x="5578" y="18255"/>
                    <a:pt x="4528" y="10756"/>
                    <a:pt x="4528" y="10756"/>
                  </a:cubicBezTo>
                  <a:cubicBezTo>
                    <a:pt x="4528" y="10756"/>
                    <a:pt x="5002" y="6511"/>
                    <a:pt x="4458" y="2770"/>
                  </a:cubicBezTo>
                  <a:cubicBezTo>
                    <a:pt x="4117" y="440"/>
                    <a:pt x="3195" y="0"/>
                    <a:pt x="2549" y="0"/>
                  </a:cubicBezTo>
                  <a:close/>
                </a:path>
              </a:pathLst>
            </a:custGeom>
            <a:solidFill>
              <a:srgbClr val="FC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1523440" y="586717"/>
              <a:ext cx="235986" cy="632442"/>
            </a:xfrm>
            <a:custGeom>
              <a:avLst/>
              <a:gdLst/>
              <a:ahLst/>
              <a:cxnLst/>
              <a:rect l="l" t="t" r="r" b="b"/>
              <a:pathLst>
                <a:path w="7700" h="20636" extrusionOk="0">
                  <a:moveTo>
                    <a:pt x="3446" y="0"/>
                  </a:moveTo>
                  <a:cubicBezTo>
                    <a:pt x="3370" y="0"/>
                    <a:pt x="3291" y="7"/>
                    <a:pt x="3210" y="20"/>
                  </a:cubicBezTo>
                  <a:cubicBezTo>
                    <a:pt x="0" y="537"/>
                    <a:pt x="2011" y="11255"/>
                    <a:pt x="3014" y="13891"/>
                  </a:cubicBezTo>
                  <a:lnTo>
                    <a:pt x="5248" y="20615"/>
                  </a:lnTo>
                  <a:cubicBezTo>
                    <a:pt x="5248" y="20615"/>
                    <a:pt x="5352" y="20636"/>
                    <a:pt x="5529" y="20636"/>
                  </a:cubicBezTo>
                  <a:cubicBezTo>
                    <a:pt x="5971" y="20636"/>
                    <a:pt x="6862" y="20503"/>
                    <a:pt x="7699" y="19573"/>
                  </a:cubicBezTo>
                  <a:lnTo>
                    <a:pt x="5861" y="12729"/>
                  </a:lnTo>
                  <a:cubicBezTo>
                    <a:pt x="5921" y="11933"/>
                    <a:pt x="6749" y="0"/>
                    <a:pt x="3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130966" y="775812"/>
              <a:ext cx="135309" cy="71409"/>
            </a:xfrm>
            <a:custGeom>
              <a:avLst/>
              <a:gdLst/>
              <a:ahLst/>
              <a:cxnLst/>
              <a:rect l="l" t="t" r="r" b="b"/>
              <a:pathLst>
                <a:path w="4415" h="2330" extrusionOk="0">
                  <a:moveTo>
                    <a:pt x="2202" y="0"/>
                  </a:moveTo>
                  <a:cubicBezTo>
                    <a:pt x="1688" y="0"/>
                    <a:pt x="1174" y="114"/>
                    <a:pt x="782" y="342"/>
                  </a:cubicBezTo>
                  <a:cubicBezTo>
                    <a:pt x="0" y="796"/>
                    <a:pt x="4" y="1533"/>
                    <a:pt x="792" y="1988"/>
                  </a:cubicBezTo>
                  <a:cubicBezTo>
                    <a:pt x="1185" y="2216"/>
                    <a:pt x="1700" y="2329"/>
                    <a:pt x="2214" y="2329"/>
                  </a:cubicBezTo>
                  <a:cubicBezTo>
                    <a:pt x="2728" y="2329"/>
                    <a:pt x="3241" y="2216"/>
                    <a:pt x="3632" y="1988"/>
                  </a:cubicBezTo>
                  <a:cubicBezTo>
                    <a:pt x="4415" y="1533"/>
                    <a:pt x="4412" y="796"/>
                    <a:pt x="3624" y="342"/>
                  </a:cubicBezTo>
                  <a:cubicBezTo>
                    <a:pt x="3231" y="114"/>
                    <a:pt x="2716" y="0"/>
                    <a:pt x="2202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2137064" y="811547"/>
              <a:ext cx="123203" cy="149621"/>
            </a:xfrm>
            <a:custGeom>
              <a:avLst/>
              <a:gdLst/>
              <a:ahLst/>
              <a:cxnLst/>
              <a:rect l="l" t="t" r="r" b="b"/>
              <a:pathLst>
                <a:path w="4020" h="4882" extrusionOk="0">
                  <a:moveTo>
                    <a:pt x="0" y="0"/>
                  </a:moveTo>
                  <a:lnTo>
                    <a:pt x="444" y="3975"/>
                  </a:lnTo>
                  <a:cubicBezTo>
                    <a:pt x="446" y="4206"/>
                    <a:pt x="601" y="4438"/>
                    <a:pt x="906" y="4615"/>
                  </a:cubicBezTo>
                  <a:cubicBezTo>
                    <a:pt x="1213" y="4793"/>
                    <a:pt x="1614" y="4882"/>
                    <a:pt x="2015" y="4882"/>
                  </a:cubicBezTo>
                  <a:cubicBezTo>
                    <a:pt x="2415" y="4882"/>
                    <a:pt x="2815" y="4793"/>
                    <a:pt x="3120" y="4615"/>
                  </a:cubicBezTo>
                  <a:cubicBezTo>
                    <a:pt x="3425" y="4438"/>
                    <a:pt x="3577" y="4207"/>
                    <a:pt x="3575" y="3975"/>
                  </a:cubicBezTo>
                  <a:lnTo>
                    <a:pt x="40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2147914" y="854576"/>
              <a:ext cx="108063" cy="82013"/>
            </a:xfrm>
            <a:custGeom>
              <a:avLst/>
              <a:gdLst/>
              <a:ahLst/>
              <a:cxnLst/>
              <a:rect l="l" t="t" r="r" b="b"/>
              <a:pathLst>
                <a:path w="3526" h="2676" extrusionOk="0">
                  <a:moveTo>
                    <a:pt x="0" y="0"/>
                  </a:moveTo>
                  <a:lnTo>
                    <a:pt x="198" y="1768"/>
                  </a:lnTo>
                  <a:cubicBezTo>
                    <a:pt x="199" y="1999"/>
                    <a:pt x="353" y="2231"/>
                    <a:pt x="659" y="2409"/>
                  </a:cubicBezTo>
                  <a:cubicBezTo>
                    <a:pt x="967" y="2587"/>
                    <a:pt x="1368" y="2675"/>
                    <a:pt x="1768" y="2675"/>
                  </a:cubicBezTo>
                  <a:cubicBezTo>
                    <a:pt x="2169" y="2675"/>
                    <a:pt x="2569" y="2587"/>
                    <a:pt x="2873" y="2409"/>
                  </a:cubicBezTo>
                  <a:cubicBezTo>
                    <a:pt x="3178" y="2231"/>
                    <a:pt x="3330" y="1999"/>
                    <a:pt x="3329" y="1768"/>
                  </a:cubicBezTo>
                  <a:lnTo>
                    <a:pt x="3525" y="7"/>
                  </a:lnTo>
                  <a:lnTo>
                    <a:pt x="3525" y="7"/>
                  </a:lnTo>
                  <a:cubicBezTo>
                    <a:pt x="3439" y="92"/>
                    <a:pt x="3337" y="172"/>
                    <a:pt x="3213" y="244"/>
                  </a:cubicBezTo>
                  <a:cubicBezTo>
                    <a:pt x="2815" y="475"/>
                    <a:pt x="2293" y="590"/>
                    <a:pt x="1770" y="590"/>
                  </a:cubicBezTo>
                  <a:cubicBezTo>
                    <a:pt x="1247" y="590"/>
                    <a:pt x="723" y="475"/>
                    <a:pt x="323" y="244"/>
                  </a:cubicBezTo>
                  <a:cubicBezTo>
                    <a:pt x="194" y="168"/>
                    <a:pt x="89" y="8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2122752" y="771521"/>
              <a:ext cx="151797" cy="79990"/>
            </a:xfrm>
            <a:custGeom>
              <a:avLst/>
              <a:gdLst/>
              <a:ahLst/>
              <a:cxnLst/>
              <a:rect l="l" t="t" r="r" b="b"/>
              <a:pathLst>
                <a:path w="4953" h="2610" extrusionOk="0">
                  <a:moveTo>
                    <a:pt x="2469" y="0"/>
                  </a:moveTo>
                  <a:cubicBezTo>
                    <a:pt x="1892" y="0"/>
                    <a:pt x="1316" y="127"/>
                    <a:pt x="877" y="382"/>
                  </a:cubicBezTo>
                  <a:cubicBezTo>
                    <a:pt x="0" y="890"/>
                    <a:pt x="4" y="1716"/>
                    <a:pt x="887" y="2226"/>
                  </a:cubicBezTo>
                  <a:cubicBezTo>
                    <a:pt x="1329" y="2482"/>
                    <a:pt x="1907" y="2610"/>
                    <a:pt x="2483" y="2610"/>
                  </a:cubicBezTo>
                  <a:cubicBezTo>
                    <a:pt x="3060" y="2610"/>
                    <a:pt x="3635" y="2482"/>
                    <a:pt x="4074" y="2226"/>
                  </a:cubicBezTo>
                  <a:cubicBezTo>
                    <a:pt x="4952" y="1717"/>
                    <a:pt x="4946" y="892"/>
                    <a:pt x="4064" y="382"/>
                  </a:cubicBezTo>
                  <a:cubicBezTo>
                    <a:pt x="3622" y="127"/>
                    <a:pt x="3045" y="0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2122752" y="754818"/>
              <a:ext cx="151797" cy="80021"/>
            </a:xfrm>
            <a:custGeom>
              <a:avLst/>
              <a:gdLst/>
              <a:ahLst/>
              <a:cxnLst/>
              <a:rect l="l" t="t" r="r" b="b"/>
              <a:pathLst>
                <a:path w="4953" h="2611" extrusionOk="0">
                  <a:moveTo>
                    <a:pt x="2469" y="1"/>
                  </a:moveTo>
                  <a:cubicBezTo>
                    <a:pt x="1892" y="1"/>
                    <a:pt x="1316" y="128"/>
                    <a:pt x="877" y="382"/>
                  </a:cubicBezTo>
                  <a:cubicBezTo>
                    <a:pt x="0" y="891"/>
                    <a:pt x="4" y="1716"/>
                    <a:pt x="887" y="2226"/>
                  </a:cubicBezTo>
                  <a:cubicBezTo>
                    <a:pt x="1329" y="2482"/>
                    <a:pt x="1907" y="2610"/>
                    <a:pt x="2483" y="2610"/>
                  </a:cubicBezTo>
                  <a:cubicBezTo>
                    <a:pt x="3060" y="2610"/>
                    <a:pt x="3635" y="2482"/>
                    <a:pt x="4074" y="2226"/>
                  </a:cubicBezTo>
                  <a:cubicBezTo>
                    <a:pt x="4952" y="1718"/>
                    <a:pt x="4946" y="892"/>
                    <a:pt x="4064" y="382"/>
                  </a:cubicBezTo>
                  <a:cubicBezTo>
                    <a:pt x="3622" y="128"/>
                    <a:pt x="3045" y="1"/>
                    <a:pt x="2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2160632" y="771490"/>
              <a:ext cx="75975" cy="40087"/>
            </a:xfrm>
            <a:custGeom>
              <a:avLst/>
              <a:gdLst/>
              <a:ahLst/>
              <a:cxnLst/>
              <a:rect l="l" t="t" r="r" b="b"/>
              <a:pathLst>
                <a:path w="2479" h="1308" extrusionOk="0">
                  <a:moveTo>
                    <a:pt x="1237" y="1"/>
                  </a:moveTo>
                  <a:cubicBezTo>
                    <a:pt x="948" y="1"/>
                    <a:pt x="660" y="65"/>
                    <a:pt x="441" y="192"/>
                  </a:cubicBezTo>
                  <a:cubicBezTo>
                    <a:pt x="1" y="449"/>
                    <a:pt x="5" y="863"/>
                    <a:pt x="445" y="1116"/>
                  </a:cubicBezTo>
                  <a:cubicBezTo>
                    <a:pt x="666" y="1244"/>
                    <a:pt x="955" y="1308"/>
                    <a:pt x="1244" y="1308"/>
                  </a:cubicBezTo>
                  <a:cubicBezTo>
                    <a:pt x="1532" y="1308"/>
                    <a:pt x="1820" y="1244"/>
                    <a:pt x="2040" y="1116"/>
                  </a:cubicBezTo>
                  <a:cubicBezTo>
                    <a:pt x="2478" y="861"/>
                    <a:pt x="2477" y="447"/>
                    <a:pt x="2034" y="192"/>
                  </a:cubicBezTo>
                  <a:cubicBezTo>
                    <a:pt x="1814" y="65"/>
                    <a:pt x="1525" y="1"/>
                    <a:pt x="1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2209944" y="854729"/>
              <a:ext cx="60498" cy="60069"/>
            </a:xfrm>
            <a:custGeom>
              <a:avLst/>
              <a:gdLst/>
              <a:ahLst/>
              <a:cxnLst/>
              <a:rect l="l" t="t" r="r" b="b"/>
              <a:pathLst>
                <a:path w="1974" h="1960" extrusionOk="0">
                  <a:moveTo>
                    <a:pt x="1501" y="1"/>
                  </a:moveTo>
                  <a:cubicBezTo>
                    <a:pt x="1501" y="1"/>
                    <a:pt x="1" y="439"/>
                    <a:pt x="482" y="1030"/>
                  </a:cubicBezTo>
                  <a:cubicBezTo>
                    <a:pt x="964" y="1622"/>
                    <a:pt x="1265" y="1960"/>
                    <a:pt x="1265" y="1960"/>
                  </a:cubicBezTo>
                  <a:cubicBezTo>
                    <a:pt x="1265" y="1960"/>
                    <a:pt x="1974" y="1849"/>
                    <a:pt x="1501" y="1"/>
                  </a:cubicBezTo>
                  <a:close/>
                </a:path>
              </a:pathLst>
            </a:custGeom>
            <a:solidFill>
              <a:srgbClr val="E6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6"/>
          <p:cNvGrpSpPr/>
          <p:nvPr/>
        </p:nvGrpSpPr>
        <p:grpSpPr>
          <a:xfrm>
            <a:off x="1309744" y="1993302"/>
            <a:ext cx="703408" cy="1486689"/>
            <a:chOff x="2507470" y="190383"/>
            <a:chExt cx="964630" cy="2038794"/>
          </a:xfrm>
        </p:grpSpPr>
        <p:sp>
          <p:nvSpPr>
            <p:cNvPr id="562" name="Google Shape;562;p36"/>
            <p:cNvSpPr/>
            <p:nvPr/>
          </p:nvSpPr>
          <p:spPr>
            <a:xfrm>
              <a:off x="2730952" y="457660"/>
              <a:ext cx="196021" cy="353672"/>
            </a:xfrm>
            <a:custGeom>
              <a:avLst/>
              <a:gdLst/>
              <a:ahLst/>
              <a:cxnLst/>
              <a:rect l="l" t="t" r="r" b="b"/>
              <a:pathLst>
                <a:path w="6396" h="11540" extrusionOk="0">
                  <a:moveTo>
                    <a:pt x="1915" y="1"/>
                  </a:moveTo>
                  <a:cubicBezTo>
                    <a:pt x="935" y="1"/>
                    <a:pt x="0" y="832"/>
                    <a:pt x="277" y="2253"/>
                  </a:cubicBezTo>
                  <a:cubicBezTo>
                    <a:pt x="277" y="2253"/>
                    <a:pt x="277" y="2253"/>
                    <a:pt x="277" y="2253"/>
                  </a:cubicBezTo>
                  <a:cubicBezTo>
                    <a:pt x="278" y="2253"/>
                    <a:pt x="2553" y="10958"/>
                    <a:pt x="3897" y="11477"/>
                  </a:cubicBezTo>
                  <a:cubicBezTo>
                    <a:pt x="4014" y="11522"/>
                    <a:pt x="4171" y="11539"/>
                    <a:pt x="4340" y="11539"/>
                  </a:cubicBezTo>
                  <a:cubicBezTo>
                    <a:pt x="4861" y="11539"/>
                    <a:pt x="5503" y="11378"/>
                    <a:pt x="5503" y="11378"/>
                  </a:cubicBezTo>
                  <a:cubicBezTo>
                    <a:pt x="6384" y="11240"/>
                    <a:pt x="6396" y="10508"/>
                    <a:pt x="6373" y="10181"/>
                  </a:cubicBezTo>
                  <a:lnTo>
                    <a:pt x="4504" y="3424"/>
                  </a:lnTo>
                  <a:cubicBezTo>
                    <a:pt x="4252" y="1988"/>
                    <a:pt x="3655" y="717"/>
                    <a:pt x="2745" y="213"/>
                  </a:cubicBezTo>
                  <a:cubicBezTo>
                    <a:pt x="2483" y="69"/>
                    <a:pt x="2197" y="1"/>
                    <a:pt x="1915" y="1"/>
                  </a:cubicBezTo>
                  <a:close/>
                </a:path>
              </a:pathLst>
            </a:custGeom>
            <a:solidFill>
              <a:srgbClr val="32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062067" y="679149"/>
              <a:ext cx="161022" cy="84495"/>
            </a:xfrm>
            <a:custGeom>
              <a:avLst/>
              <a:gdLst/>
              <a:ahLst/>
              <a:cxnLst/>
              <a:rect l="l" t="t" r="r" b="b"/>
              <a:pathLst>
                <a:path w="5254" h="2757" extrusionOk="0">
                  <a:moveTo>
                    <a:pt x="3683" y="1"/>
                  </a:moveTo>
                  <a:cubicBezTo>
                    <a:pt x="3625" y="1"/>
                    <a:pt x="3559" y="21"/>
                    <a:pt x="3491" y="69"/>
                  </a:cubicBezTo>
                  <a:cubicBezTo>
                    <a:pt x="3235" y="249"/>
                    <a:pt x="2839" y="305"/>
                    <a:pt x="2573" y="305"/>
                  </a:cubicBezTo>
                  <a:cubicBezTo>
                    <a:pt x="2540" y="305"/>
                    <a:pt x="2508" y="304"/>
                    <a:pt x="2480" y="302"/>
                  </a:cubicBezTo>
                  <a:cubicBezTo>
                    <a:pt x="2400" y="298"/>
                    <a:pt x="2325" y="296"/>
                    <a:pt x="2255" y="296"/>
                  </a:cubicBezTo>
                  <a:cubicBezTo>
                    <a:pt x="1653" y="296"/>
                    <a:pt x="1400" y="431"/>
                    <a:pt x="1219" y="557"/>
                  </a:cubicBezTo>
                  <a:cubicBezTo>
                    <a:pt x="650" y="940"/>
                    <a:pt x="155" y="960"/>
                    <a:pt x="155" y="960"/>
                  </a:cubicBezTo>
                  <a:cubicBezTo>
                    <a:pt x="111" y="964"/>
                    <a:pt x="58" y="967"/>
                    <a:pt x="1" y="968"/>
                  </a:cubicBezTo>
                  <a:lnTo>
                    <a:pt x="217" y="2516"/>
                  </a:lnTo>
                  <a:cubicBezTo>
                    <a:pt x="314" y="2513"/>
                    <a:pt x="408" y="2510"/>
                    <a:pt x="503" y="2510"/>
                  </a:cubicBezTo>
                  <a:cubicBezTo>
                    <a:pt x="883" y="2510"/>
                    <a:pt x="1263" y="2545"/>
                    <a:pt x="1808" y="2668"/>
                  </a:cubicBezTo>
                  <a:cubicBezTo>
                    <a:pt x="2085" y="2731"/>
                    <a:pt x="2351" y="2756"/>
                    <a:pt x="2599" y="2756"/>
                  </a:cubicBezTo>
                  <a:cubicBezTo>
                    <a:pt x="3496" y="2756"/>
                    <a:pt x="4156" y="2422"/>
                    <a:pt x="4281" y="2323"/>
                  </a:cubicBezTo>
                  <a:cubicBezTo>
                    <a:pt x="5141" y="1637"/>
                    <a:pt x="5253" y="1215"/>
                    <a:pt x="5039" y="1215"/>
                  </a:cubicBezTo>
                  <a:cubicBezTo>
                    <a:pt x="5022" y="1215"/>
                    <a:pt x="5003" y="1218"/>
                    <a:pt x="4981" y="1224"/>
                  </a:cubicBezTo>
                  <a:cubicBezTo>
                    <a:pt x="4618" y="1317"/>
                    <a:pt x="4300" y="1353"/>
                    <a:pt x="4027" y="1353"/>
                  </a:cubicBezTo>
                  <a:cubicBezTo>
                    <a:pt x="3118" y="1353"/>
                    <a:pt x="2695" y="956"/>
                    <a:pt x="2695" y="956"/>
                  </a:cubicBezTo>
                  <a:cubicBezTo>
                    <a:pt x="3398" y="926"/>
                    <a:pt x="3806" y="540"/>
                    <a:pt x="3920" y="332"/>
                  </a:cubicBezTo>
                  <a:cubicBezTo>
                    <a:pt x="3991" y="203"/>
                    <a:pt x="3871" y="1"/>
                    <a:pt x="3683" y="1"/>
                  </a:cubicBezTo>
                  <a:close/>
                </a:path>
              </a:pathLst>
            </a:custGeom>
            <a:solidFill>
              <a:srgbClr val="AA81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2830863" y="693186"/>
              <a:ext cx="276042" cy="127923"/>
            </a:xfrm>
            <a:custGeom>
              <a:avLst/>
              <a:gdLst/>
              <a:ahLst/>
              <a:cxnLst/>
              <a:rect l="l" t="t" r="r" b="b"/>
              <a:pathLst>
                <a:path w="9007" h="4174" extrusionOk="0">
                  <a:moveTo>
                    <a:pt x="8083" y="0"/>
                  </a:moveTo>
                  <a:lnTo>
                    <a:pt x="1555" y="1011"/>
                  </a:lnTo>
                  <a:cubicBezTo>
                    <a:pt x="588" y="1449"/>
                    <a:pt x="1" y="2676"/>
                    <a:pt x="599" y="3550"/>
                  </a:cubicBezTo>
                  <a:cubicBezTo>
                    <a:pt x="908" y="4000"/>
                    <a:pt x="1513" y="4174"/>
                    <a:pt x="2262" y="4174"/>
                  </a:cubicBezTo>
                  <a:cubicBezTo>
                    <a:pt x="4802" y="4174"/>
                    <a:pt x="9006" y="2180"/>
                    <a:pt x="9006" y="2180"/>
                  </a:cubicBezTo>
                  <a:cubicBezTo>
                    <a:pt x="9006" y="2180"/>
                    <a:pt x="8440" y="2009"/>
                    <a:pt x="8118" y="1157"/>
                  </a:cubicBezTo>
                  <a:cubicBezTo>
                    <a:pt x="7982" y="797"/>
                    <a:pt x="8083" y="0"/>
                    <a:pt x="8083" y="0"/>
                  </a:cubicBezTo>
                  <a:close/>
                </a:path>
              </a:pathLst>
            </a:custGeom>
            <a:solidFill>
              <a:srgbClr val="137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3293333" y="671855"/>
              <a:ext cx="155934" cy="100279"/>
            </a:xfrm>
            <a:custGeom>
              <a:avLst/>
              <a:gdLst/>
              <a:ahLst/>
              <a:cxnLst/>
              <a:rect l="l" t="t" r="r" b="b"/>
              <a:pathLst>
                <a:path w="5088" h="3272" extrusionOk="0">
                  <a:moveTo>
                    <a:pt x="0" y="0"/>
                  </a:moveTo>
                  <a:lnTo>
                    <a:pt x="0" y="367"/>
                  </a:lnTo>
                  <a:lnTo>
                    <a:pt x="5087" y="3271"/>
                  </a:lnTo>
                  <a:lnTo>
                    <a:pt x="5087" y="2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8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107334" y="671855"/>
              <a:ext cx="186030" cy="120475"/>
            </a:xfrm>
            <a:custGeom>
              <a:avLst/>
              <a:gdLst/>
              <a:ahLst/>
              <a:cxnLst/>
              <a:rect l="l" t="t" r="r" b="b"/>
              <a:pathLst>
                <a:path w="6070" h="3931" extrusionOk="0">
                  <a:moveTo>
                    <a:pt x="6069" y="0"/>
                  </a:moveTo>
                  <a:lnTo>
                    <a:pt x="1" y="3564"/>
                  </a:lnTo>
                  <a:lnTo>
                    <a:pt x="1" y="3930"/>
                  </a:lnTo>
                  <a:lnTo>
                    <a:pt x="6069" y="367"/>
                  </a:lnTo>
                  <a:lnTo>
                    <a:pt x="6069" y="0"/>
                  </a:lnTo>
                  <a:close/>
                </a:path>
              </a:pathLst>
            </a:custGeom>
            <a:solidFill>
              <a:srgbClr val="ABB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170774" y="827514"/>
              <a:ext cx="5057" cy="16734"/>
            </a:xfrm>
            <a:custGeom>
              <a:avLst/>
              <a:gdLst/>
              <a:ahLst/>
              <a:cxnLst/>
              <a:rect l="l" t="t" r="r" b="b"/>
              <a:pathLst>
                <a:path w="165" h="546" extrusionOk="0">
                  <a:moveTo>
                    <a:pt x="0" y="1"/>
                  </a:moveTo>
                  <a:lnTo>
                    <a:pt x="0" y="367"/>
                  </a:lnTo>
                  <a:cubicBezTo>
                    <a:pt x="19" y="375"/>
                    <a:pt x="37" y="383"/>
                    <a:pt x="53" y="392"/>
                  </a:cubicBezTo>
                  <a:cubicBezTo>
                    <a:pt x="125" y="434"/>
                    <a:pt x="164" y="488"/>
                    <a:pt x="165" y="543"/>
                  </a:cubicBezTo>
                  <a:lnTo>
                    <a:pt x="165" y="543"/>
                  </a:lnTo>
                  <a:lnTo>
                    <a:pt x="162" y="180"/>
                  </a:lnTo>
                  <a:cubicBezTo>
                    <a:pt x="162" y="125"/>
                    <a:pt x="126" y="69"/>
                    <a:pt x="53" y="26"/>
                  </a:cubicBezTo>
                  <a:cubicBezTo>
                    <a:pt x="36" y="16"/>
                    <a:pt x="17" y="8"/>
                    <a:pt x="0" y="1"/>
                  </a:cubicBezTo>
                  <a:close/>
                  <a:moveTo>
                    <a:pt x="165" y="543"/>
                  </a:moveTo>
                  <a:lnTo>
                    <a:pt x="165" y="545"/>
                  </a:lnTo>
                  <a:cubicBezTo>
                    <a:pt x="165" y="544"/>
                    <a:pt x="165" y="544"/>
                    <a:pt x="165" y="543"/>
                  </a:cubicBezTo>
                  <a:close/>
                </a:path>
              </a:pathLst>
            </a:custGeom>
            <a:solidFill>
              <a:srgbClr val="738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169364" y="827085"/>
              <a:ext cx="1440" cy="11738"/>
            </a:xfrm>
            <a:custGeom>
              <a:avLst/>
              <a:gdLst/>
              <a:ahLst/>
              <a:cxnLst/>
              <a:rect l="l" t="t" r="r" b="b"/>
              <a:pathLst>
                <a:path w="47" h="383" extrusionOk="0">
                  <a:moveTo>
                    <a:pt x="0" y="0"/>
                  </a:moveTo>
                  <a:lnTo>
                    <a:pt x="0" y="367"/>
                  </a:lnTo>
                  <a:cubicBezTo>
                    <a:pt x="15" y="373"/>
                    <a:pt x="32" y="377"/>
                    <a:pt x="46" y="383"/>
                  </a:cubicBezTo>
                  <a:lnTo>
                    <a:pt x="46" y="16"/>
                  </a:lnTo>
                  <a:cubicBezTo>
                    <a:pt x="32" y="10"/>
                    <a:pt x="15" y="5"/>
                    <a:pt x="0" y="0"/>
                  </a:cubicBezTo>
                  <a:close/>
                </a:path>
              </a:pathLst>
            </a:custGeom>
            <a:solidFill>
              <a:srgbClr val="788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3168169" y="826901"/>
              <a:ext cx="1226" cy="11493"/>
            </a:xfrm>
            <a:custGeom>
              <a:avLst/>
              <a:gdLst/>
              <a:ahLst/>
              <a:cxnLst/>
              <a:rect l="l" t="t" r="r" b="b"/>
              <a:pathLst>
                <a:path w="40" h="375" extrusionOk="0">
                  <a:moveTo>
                    <a:pt x="1" y="1"/>
                  </a:moveTo>
                  <a:lnTo>
                    <a:pt x="1" y="366"/>
                  </a:lnTo>
                  <a:cubicBezTo>
                    <a:pt x="15" y="367"/>
                    <a:pt x="28" y="372"/>
                    <a:pt x="39" y="375"/>
                  </a:cubicBezTo>
                  <a:lnTo>
                    <a:pt x="39" y="8"/>
                  </a:lnTo>
                  <a:cubicBezTo>
                    <a:pt x="28" y="3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7C8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3167035" y="826625"/>
              <a:ext cx="1165" cy="11462"/>
            </a:xfrm>
            <a:custGeom>
              <a:avLst/>
              <a:gdLst/>
              <a:ahLst/>
              <a:cxnLst/>
              <a:rect l="l" t="t" r="r" b="b"/>
              <a:pathLst>
                <a:path w="38" h="374" extrusionOk="0">
                  <a:moveTo>
                    <a:pt x="0" y="1"/>
                  </a:moveTo>
                  <a:lnTo>
                    <a:pt x="0" y="368"/>
                  </a:lnTo>
                  <a:lnTo>
                    <a:pt x="38" y="373"/>
                  </a:lnTo>
                  <a:lnTo>
                    <a:pt x="38" y="8"/>
                  </a:lnTo>
                  <a:cubicBezTo>
                    <a:pt x="25" y="4"/>
                    <a:pt x="12" y="2"/>
                    <a:pt x="0" y="1"/>
                  </a:cubicBezTo>
                  <a:close/>
                </a:path>
              </a:pathLst>
            </a:custGeom>
            <a:solidFill>
              <a:srgbClr val="818F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3165932" y="826503"/>
              <a:ext cx="1134" cy="11401"/>
            </a:xfrm>
            <a:custGeom>
              <a:avLst/>
              <a:gdLst/>
              <a:ahLst/>
              <a:cxnLst/>
              <a:rect l="l" t="t" r="r" b="b"/>
              <a:pathLst>
                <a:path w="37" h="372" extrusionOk="0">
                  <a:moveTo>
                    <a:pt x="0" y="1"/>
                  </a:moveTo>
                  <a:lnTo>
                    <a:pt x="0" y="367"/>
                  </a:lnTo>
                  <a:cubicBezTo>
                    <a:pt x="12" y="367"/>
                    <a:pt x="23" y="370"/>
                    <a:pt x="36" y="372"/>
                  </a:cubicBezTo>
                  <a:lnTo>
                    <a:pt x="36" y="5"/>
                  </a:lnTo>
                  <a:cubicBezTo>
                    <a:pt x="25" y="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85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164828" y="826472"/>
              <a:ext cx="1134" cy="11309"/>
            </a:xfrm>
            <a:custGeom>
              <a:avLst/>
              <a:gdLst/>
              <a:ahLst/>
              <a:cxnLst/>
              <a:rect l="l" t="t" r="r" b="b"/>
              <a:pathLst>
                <a:path w="37" h="369" extrusionOk="0">
                  <a:moveTo>
                    <a:pt x="1" y="0"/>
                  </a:moveTo>
                  <a:lnTo>
                    <a:pt x="1" y="367"/>
                  </a:lnTo>
                  <a:cubicBezTo>
                    <a:pt x="12" y="367"/>
                    <a:pt x="25" y="368"/>
                    <a:pt x="36" y="368"/>
                  </a:cubicBezTo>
                  <a:lnTo>
                    <a:pt x="36" y="2"/>
                  </a:lnTo>
                  <a:cubicBezTo>
                    <a:pt x="24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8A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3163633" y="826472"/>
              <a:ext cx="1226" cy="11278"/>
            </a:xfrm>
            <a:custGeom>
              <a:avLst/>
              <a:gdLst/>
              <a:ahLst/>
              <a:cxnLst/>
              <a:rect l="l" t="t" r="r" b="b"/>
              <a:pathLst>
                <a:path w="40" h="368" extrusionOk="0">
                  <a:moveTo>
                    <a:pt x="1" y="0"/>
                  </a:moveTo>
                  <a:lnTo>
                    <a:pt x="1" y="367"/>
                  </a:lnTo>
                  <a:lnTo>
                    <a:pt x="40" y="36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E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3162285" y="826472"/>
              <a:ext cx="1348" cy="11401"/>
            </a:xfrm>
            <a:custGeom>
              <a:avLst/>
              <a:gdLst/>
              <a:ahLst/>
              <a:cxnLst/>
              <a:rect l="l" t="t" r="r" b="b"/>
              <a:pathLst>
                <a:path w="44" h="372" extrusionOk="0">
                  <a:moveTo>
                    <a:pt x="44" y="0"/>
                  </a:moveTo>
                  <a:cubicBezTo>
                    <a:pt x="31" y="0"/>
                    <a:pt x="16" y="2"/>
                    <a:pt x="1" y="3"/>
                  </a:cubicBezTo>
                  <a:lnTo>
                    <a:pt x="2" y="371"/>
                  </a:lnTo>
                  <a:cubicBezTo>
                    <a:pt x="16" y="368"/>
                    <a:pt x="29" y="367"/>
                    <a:pt x="44" y="367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93A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3160936" y="826564"/>
              <a:ext cx="1502" cy="11523"/>
            </a:xfrm>
            <a:custGeom>
              <a:avLst/>
              <a:gdLst/>
              <a:ahLst/>
              <a:cxnLst/>
              <a:rect l="l" t="t" r="r" b="b"/>
              <a:pathLst>
                <a:path w="49" h="376" extrusionOk="0">
                  <a:moveTo>
                    <a:pt x="46" y="0"/>
                  </a:moveTo>
                  <a:cubicBezTo>
                    <a:pt x="32" y="0"/>
                    <a:pt x="16" y="4"/>
                    <a:pt x="0" y="10"/>
                  </a:cubicBezTo>
                  <a:lnTo>
                    <a:pt x="2" y="375"/>
                  </a:lnTo>
                  <a:cubicBezTo>
                    <a:pt x="16" y="371"/>
                    <a:pt x="32" y="370"/>
                    <a:pt x="49" y="368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97A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3158821" y="826778"/>
              <a:ext cx="2176" cy="11799"/>
            </a:xfrm>
            <a:custGeom>
              <a:avLst/>
              <a:gdLst/>
              <a:ahLst/>
              <a:cxnLst/>
              <a:rect l="l" t="t" r="r" b="b"/>
              <a:pathLst>
                <a:path w="71" h="385" extrusionOk="0">
                  <a:moveTo>
                    <a:pt x="69" y="0"/>
                  </a:moveTo>
                  <a:cubicBezTo>
                    <a:pt x="43" y="5"/>
                    <a:pt x="20" y="10"/>
                    <a:pt x="0" y="17"/>
                  </a:cubicBezTo>
                  <a:lnTo>
                    <a:pt x="0" y="384"/>
                  </a:lnTo>
                  <a:cubicBezTo>
                    <a:pt x="25" y="377"/>
                    <a:pt x="46" y="371"/>
                    <a:pt x="71" y="366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9BA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3156186" y="827299"/>
              <a:ext cx="2605" cy="12412"/>
            </a:xfrm>
            <a:custGeom>
              <a:avLst/>
              <a:gdLst/>
              <a:ahLst/>
              <a:cxnLst/>
              <a:rect l="l" t="t" r="r" b="b"/>
              <a:pathLst>
                <a:path w="85" h="405" extrusionOk="0">
                  <a:moveTo>
                    <a:pt x="85" y="0"/>
                  </a:moveTo>
                  <a:cubicBezTo>
                    <a:pt x="56" y="10"/>
                    <a:pt x="28" y="22"/>
                    <a:pt x="5" y="36"/>
                  </a:cubicBezTo>
                  <a:cubicBezTo>
                    <a:pt x="5" y="36"/>
                    <a:pt x="3" y="38"/>
                    <a:pt x="0" y="38"/>
                  </a:cubicBezTo>
                  <a:lnTo>
                    <a:pt x="0" y="404"/>
                  </a:lnTo>
                  <a:cubicBezTo>
                    <a:pt x="0" y="404"/>
                    <a:pt x="3" y="403"/>
                    <a:pt x="5" y="403"/>
                  </a:cubicBezTo>
                  <a:cubicBezTo>
                    <a:pt x="29" y="389"/>
                    <a:pt x="56" y="376"/>
                    <a:pt x="85" y="367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A0B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154684" y="828495"/>
              <a:ext cx="1471" cy="12320"/>
            </a:xfrm>
            <a:custGeom>
              <a:avLst/>
              <a:gdLst/>
              <a:ahLst/>
              <a:cxnLst/>
              <a:rect l="l" t="t" r="r" b="b"/>
              <a:pathLst>
                <a:path w="48" h="402" extrusionOk="0">
                  <a:moveTo>
                    <a:pt x="48" y="0"/>
                  </a:moveTo>
                  <a:cubicBezTo>
                    <a:pt x="31" y="12"/>
                    <a:pt x="16" y="22"/>
                    <a:pt x="1" y="35"/>
                  </a:cubicBezTo>
                  <a:lnTo>
                    <a:pt x="1" y="401"/>
                  </a:lnTo>
                  <a:cubicBezTo>
                    <a:pt x="14" y="391"/>
                    <a:pt x="31" y="378"/>
                    <a:pt x="48" y="36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9BA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3153979" y="829567"/>
              <a:ext cx="797" cy="12075"/>
            </a:xfrm>
            <a:custGeom>
              <a:avLst/>
              <a:gdLst/>
              <a:ahLst/>
              <a:cxnLst/>
              <a:rect l="l" t="t" r="r" b="b"/>
              <a:pathLst>
                <a:path w="26" h="394" extrusionOk="0">
                  <a:moveTo>
                    <a:pt x="25" y="1"/>
                  </a:moveTo>
                  <a:cubicBezTo>
                    <a:pt x="18" y="8"/>
                    <a:pt x="8" y="15"/>
                    <a:pt x="1" y="27"/>
                  </a:cubicBezTo>
                  <a:lnTo>
                    <a:pt x="1" y="394"/>
                  </a:lnTo>
                  <a:cubicBezTo>
                    <a:pt x="8" y="385"/>
                    <a:pt x="15" y="378"/>
                    <a:pt x="25" y="368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97A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3153642" y="830272"/>
              <a:ext cx="460" cy="11983"/>
            </a:xfrm>
            <a:custGeom>
              <a:avLst/>
              <a:gdLst/>
              <a:ahLst/>
              <a:cxnLst/>
              <a:rect l="l" t="t" r="r" b="b"/>
              <a:pathLst>
                <a:path w="15" h="391" extrusionOk="0">
                  <a:moveTo>
                    <a:pt x="15" y="1"/>
                  </a:moveTo>
                  <a:cubicBezTo>
                    <a:pt x="7" y="8"/>
                    <a:pt x="3" y="15"/>
                    <a:pt x="0" y="22"/>
                  </a:cubicBezTo>
                  <a:lnTo>
                    <a:pt x="0" y="391"/>
                  </a:lnTo>
                  <a:cubicBezTo>
                    <a:pt x="3" y="383"/>
                    <a:pt x="9" y="376"/>
                    <a:pt x="15" y="369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93A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3153274" y="831038"/>
              <a:ext cx="306" cy="11922"/>
            </a:xfrm>
            <a:custGeom>
              <a:avLst/>
              <a:gdLst/>
              <a:ahLst/>
              <a:cxnLst/>
              <a:rect l="l" t="t" r="r" b="b"/>
              <a:pathLst>
                <a:path w="10" h="389" extrusionOk="0">
                  <a:moveTo>
                    <a:pt x="9" y="0"/>
                  </a:moveTo>
                  <a:cubicBezTo>
                    <a:pt x="7" y="7"/>
                    <a:pt x="2" y="12"/>
                    <a:pt x="1" y="22"/>
                  </a:cubicBezTo>
                  <a:lnTo>
                    <a:pt x="1" y="389"/>
                  </a:lnTo>
                  <a:cubicBezTo>
                    <a:pt x="2" y="381"/>
                    <a:pt x="7" y="374"/>
                    <a:pt x="9" y="367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8E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3153060" y="831682"/>
              <a:ext cx="245" cy="11891"/>
            </a:xfrm>
            <a:custGeom>
              <a:avLst/>
              <a:gdLst/>
              <a:ahLst/>
              <a:cxnLst/>
              <a:rect l="l" t="t" r="r" b="b"/>
              <a:pathLst>
                <a:path w="8" h="388" extrusionOk="0">
                  <a:moveTo>
                    <a:pt x="8" y="1"/>
                  </a:moveTo>
                  <a:cubicBezTo>
                    <a:pt x="5" y="5"/>
                    <a:pt x="2" y="12"/>
                    <a:pt x="1" y="22"/>
                  </a:cubicBezTo>
                  <a:lnTo>
                    <a:pt x="2" y="388"/>
                  </a:lnTo>
                  <a:cubicBezTo>
                    <a:pt x="2" y="380"/>
                    <a:pt x="5" y="375"/>
                    <a:pt x="8" y="368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8A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3153029" y="832264"/>
              <a:ext cx="184" cy="11891"/>
            </a:xfrm>
            <a:custGeom>
              <a:avLst/>
              <a:gdLst/>
              <a:ahLst/>
              <a:cxnLst/>
              <a:rect l="l" t="t" r="r" b="b"/>
              <a:pathLst>
                <a:path w="6" h="388" extrusionOk="0">
                  <a:moveTo>
                    <a:pt x="3" y="0"/>
                  </a:moveTo>
                  <a:cubicBezTo>
                    <a:pt x="2" y="8"/>
                    <a:pt x="0" y="15"/>
                    <a:pt x="2" y="20"/>
                  </a:cubicBezTo>
                  <a:lnTo>
                    <a:pt x="2" y="387"/>
                  </a:lnTo>
                  <a:cubicBezTo>
                    <a:pt x="2" y="380"/>
                    <a:pt x="3" y="373"/>
                    <a:pt x="6" y="366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85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3153029" y="832908"/>
              <a:ext cx="31" cy="11401"/>
            </a:xfrm>
            <a:custGeom>
              <a:avLst/>
              <a:gdLst/>
              <a:ahLst/>
              <a:cxnLst/>
              <a:rect l="l" t="t" r="r" b="b"/>
              <a:pathLst>
                <a:path w="1" h="372" extrusionOk="0">
                  <a:moveTo>
                    <a:pt x="0" y="1"/>
                  </a:moveTo>
                  <a:lnTo>
                    <a:pt x="0" y="369"/>
                  </a:lnTo>
                  <a:lnTo>
                    <a:pt x="0" y="37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18F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3175739" y="833000"/>
              <a:ext cx="92" cy="11248"/>
            </a:xfrm>
            <a:custGeom>
              <a:avLst/>
              <a:gdLst/>
              <a:ahLst/>
              <a:cxnLst/>
              <a:rect l="l" t="t" r="r" b="b"/>
              <a:pathLst>
                <a:path w="3" h="367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3" y="366"/>
                  </a:lnTo>
                  <a:lnTo>
                    <a:pt x="3" y="2"/>
                  </a:ln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376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3175678" y="833092"/>
              <a:ext cx="61" cy="11922"/>
            </a:xfrm>
            <a:custGeom>
              <a:avLst/>
              <a:gdLst/>
              <a:ahLst/>
              <a:cxnLst/>
              <a:rect l="l" t="t" r="r" b="b"/>
              <a:pathLst>
                <a:path w="2" h="389" extrusionOk="0">
                  <a:moveTo>
                    <a:pt x="2" y="1"/>
                  </a:moveTo>
                  <a:cubicBezTo>
                    <a:pt x="2" y="8"/>
                    <a:pt x="2" y="15"/>
                    <a:pt x="1" y="22"/>
                  </a:cubicBezTo>
                  <a:lnTo>
                    <a:pt x="1" y="389"/>
                  </a:lnTo>
                  <a:cubicBezTo>
                    <a:pt x="2" y="382"/>
                    <a:pt x="2" y="375"/>
                    <a:pt x="2" y="36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396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3175494" y="833766"/>
              <a:ext cx="215" cy="11861"/>
            </a:xfrm>
            <a:custGeom>
              <a:avLst/>
              <a:gdLst/>
              <a:ahLst/>
              <a:cxnLst/>
              <a:rect l="l" t="t" r="r" b="b"/>
              <a:pathLst>
                <a:path w="7" h="387" extrusionOk="0">
                  <a:moveTo>
                    <a:pt x="7" y="0"/>
                  </a:moveTo>
                  <a:cubicBezTo>
                    <a:pt x="5" y="7"/>
                    <a:pt x="4" y="14"/>
                    <a:pt x="1" y="20"/>
                  </a:cubicBezTo>
                  <a:lnTo>
                    <a:pt x="1" y="387"/>
                  </a:lnTo>
                  <a:cubicBezTo>
                    <a:pt x="4" y="381"/>
                    <a:pt x="5" y="374"/>
                    <a:pt x="7" y="36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B71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3175249" y="834410"/>
              <a:ext cx="276" cy="11922"/>
            </a:xfrm>
            <a:custGeom>
              <a:avLst/>
              <a:gdLst/>
              <a:ahLst/>
              <a:cxnLst/>
              <a:rect l="l" t="t" r="r" b="b"/>
              <a:pathLst>
                <a:path w="9" h="389" extrusionOk="0">
                  <a:moveTo>
                    <a:pt x="9" y="1"/>
                  </a:moveTo>
                  <a:cubicBezTo>
                    <a:pt x="6" y="8"/>
                    <a:pt x="2" y="13"/>
                    <a:pt x="0" y="22"/>
                  </a:cubicBezTo>
                  <a:lnTo>
                    <a:pt x="0" y="389"/>
                  </a:lnTo>
                  <a:cubicBezTo>
                    <a:pt x="5" y="382"/>
                    <a:pt x="6" y="375"/>
                    <a:pt x="9" y="367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3D75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3174758" y="835084"/>
              <a:ext cx="460" cy="12014"/>
            </a:xfrm>
            <a:custGeom>
              <a:avLst/>
              <a:gdLst/>
              <a:ahLst/>
              <a:cxnLst/>
              <a:rect l="l" t="t" r="r" b="b"/>
              <a:pathLst>
                <a:path w="15" h="392" extrusionOk="0">
                  <a:moveTo>
                    <a:pt x="15" y="0"/>
                  </a:moveTo>
                  <a:cubicBezTo>
                    <a:pt x="11" y="7"/>
                    <a:pt x="6" y="14"/>
                    <a:pt x="0" y="23"/>
                  </a:cubicBezTo>
                  <a:lnTo>
                    <a:pt x="0" y="391"/>
                  </a:lnTo>
                  <a:cubicBezTo>
                    <a:pt x="6" y="384"/>
                    <a:pt x="11" y="374"/>
                    <a:pt x="15" y="36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3F7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3174053" y="835727"/>
              <a:ext cx="736" cy="12075"/>
            </a:xfrm>
            <a:custGeom>
              <a:avLst/>
              <a:gdLst/>
              <a:ahLst/>
              <a:cxnLst/>
              <a:rect l="l" t="t" r="r" b="b"/>
              <a:pathLst>
                <a:path w="24" h="394" extrusionOk="0">
                  <a:moveTo>
                    <a:pt x="23" y="1"/>
                  </a:moveTo>
                  <a:cubicBezTo>
                    <a:pt x="16" y="9"/>
                    <a:pt x="9" y="16"/>
                    <a:pt x="1" y="26"/>
                  </a:cubicBezTo>
                  <a:lnTo>
                    <a:pt x="1" y="393"/>
                  </a:lnTo>
                  <a:cubicBezTo>
                    <a:pt x="9" y="385"/>
                    <a:pt x="16" y="377"/>
                    <a:pt x="23" y="367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417C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3172613" y="836524"/>
              <a:ext cx="1471" cy="12320"/>
            </a:xfrm>
            <a:custGeom>
              <a:avLst/>
              <a:gdLst/>
              <a:ahLst/>
              <a:cxnLst/>
              <a:rect l="l" t="t" r="r" b="b"/>
              <a:pathLst>
                <a:path w="48" h="402" extrusionOk="0">
                  <a:moveTo>
                    <a:pt x="48" y="0"/>
                  </a:moveTo>
                  <a:cubicBezTo>
                    <a:pt x="35" y="12"/>
                    <a:pt x="19" y="23"/>
                    <a:pt x="0" y="36"/>
                  </a:cubicBezTo>
                  <a:lnTo>
                    <a:pt x="0" y="402"/>
                  </a:lnTo>
                  <a:cubicBezTo>
                    <a:pt x="19" y="390"/>
                    <a:pt x="35" y="380"/>
                    <a:pt x="48" y="36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438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3169977" y="837628"/>
              <a:ext cx="2666" cy="12412"/>
            </a:xfrm>
            <a:custGeom>
              <a:avLst/>
              <a:gdLst/>
              <a:ahLst/>
              <a:cxnLst/>
              <a:rect l="l" t="t" r="r" b="b"/>
              <a:pathLst>
                <a:path w="87" h="405" extrusionOk="0">
                  <a:moveTo>
                    <a:pt x="86" y="0"/>
                  </a:moveTo>
                  <a:cubicBezTo>
                    <a:pt x="85" y="0"/>
                    <a:pt x="85" y="0"/>
                    <a:pt x="83" y="2"/>
                  </a:cubicBezTo>
                  <a:cubicBezTo>
                    <a:pt x="56" y="16"/>
                    <a:pt x="29" y="26"/>
                    <a:pt x="0" y="37"/>
                  </a:cubicBezTo>
                  <a:lnTo>
                    <a:pt x="0" y="404"/>
                  </a:lnTo>
                  <a:cubicBezTo>
                    <a:pt x="29" y="396"/>
                    <a:pt x="56" y="383"/>
                    <a:pt x="81" y="368"/>
                  </a:cubicBezTo>
                  <a:cubicBezTo>
                    <a:pt x="83" y="367"/>
                    <a:pt x="85" y="367"/>
                    <a:pt x="86" y="36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448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3167832" y="838762"/>
              <a:ext cx="2176" cy="11830"/>
            </a:xfrm>
            <a:custGeom>
              <a:avLst/>
              <a:gdLst/>
              <a:ahLst/>
              <a:cxnLst/>
              <a:rect l="l" t="t" r="r" b="b"/>
              <a:pathLst>
                <a:path w="71" h="386" extrusionOk="0">
                  <a:moveTo>
                    <a:pt x="70" y="0"/>
                  </a:moveTo>
                  <a:cubicBezTo>
                    <a:pt x="49" y="8"/>
                    <a:pt x="26" y="13"/>
                    <a:pt x="0" y="18"/>
                  </a:cubicBezTo>
                  <a:lnTo>
                    <a:pt x="0" y="386"/>
                  </a:lnTo>
                  <a:cubicBezTo>
                    <a:pt x="24" y="380"/>
                    <a:pt x="49" y="374"/>
                    <a:pt x="70" y="367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438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3166422" y="839283"/>
              <a:ext cx="1440" cy="11554"/>
            </a:xfrm>
            <a:custGeom>
              <a:avLst/>
              <a:gdLst/>
              <a:ahLst/>
              <a:cxnLst/>
              <a:rect l="l" t="t" r="r" b="b"/>
              <a:pathLst>
                <a:path w="47" h="377" extrusionOk="0">
                  <a:moveTo>
                    <a:pt x="46" y="1"/>
                  </a:moveTo>
                  <a:cubicBezTo>
                    <a:pt x="32" y="3"/>
                    <a:pt x="16" y="6"/>
                    <a:pt x="0" y="8"/>
                  </a:cubicBezTo>
                  <a:lnTo>
                    <a:pt x="0" y="376"/>
                  </a:lnTo>
                  <a:cubicBezTo>
                    <a:pt x="16" y="373"/>
                    <a:pt x="30" y="372"/>
                    <a:pt x="46" y="369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rgbClr val="417C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3165135" y="839497"/>
              <a:ext cx="1318" cy="11401"/>
            </a:xfrm>
            <a:custGeom>
              <a:avLst/>
              <a:gdLst/>
              <a:ahLst/>
              <a:cxnLst/>
              <a:rect l="l" t="t" r="r" b="b"/>
              <a:pathLst>
                <a:path w="43" h="372" extrusionOk="0">
                  <a:moveTo>
                    <a:pt x="42" y="1"/>
                  </a:moveTo>
                  <a:cubicBezTo>
                    <a:pt x="28" y="4"/>
                    <a:pt x="15" y="4"/>
                    <a:pt x="1" y="5"/>
                  </a:cubicBezTo>
                  <a:lnTo>
                    <a:pt x="1" y="372"/>
                  </a:lnTo>
                  <a:cubicBezTo>
                    <a:pt x="15" y="372"/>
                    <a:pt x="28" y="370"/>
                    <a:pt x="42" y="369"/>
                  </a:cubicBezTo>
                  <a:lnTo>
                    <a:pt x="42" y="1"/>
                  </a:lnTo>
                  <a:close/>
                </a:path>
              </a:pathLst>
            </a:custGeom>
            <a:solidFill>
              <a:srgbClr val="3F7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163940" y="839589"/>
              <a:ext cx="1226" cy="11278"/>
            </a:xfrm>
            <a:custGeom>
              <a:avLst/>
              <a:gdLst/>
              <a:ahLst/>
              <a:cxnLst/>
              <a:rect l="l" t="t" r="r" b="b"/>
              <a:pathLst>
                <a:path w="40" h="368" extrusionOk="0">
                  <a:moveTo>
                    <a:pt x="40" y="1"/>
                  </a:moveTo>
                  <a:cubicBezTo>
                    <a:pt x="33" y="1"/>
                    <a:pt x="27" y="2"/>
                    <a:pt x="21" y="2"/>
                  </a:cubicBezTo>
                  <a:cubicBezTo>
                    <a:pt x="15" y="2"/>
                    <a:pt x="8" y="1"/>
                    <a:pt x="1" y="1"/>
                  </a:cubicBezTo>
                  <a:lnTo>
                    <a:pt x="1" y="1"/>
                  </a:lnTo>
                  <a:lnTo>
                    <a:pt x="2" y="367"/>
                  </a:lnTo>
                  <a:lnTo>
                    <a:pt x="40" y="367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3D75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162898" y="839589"/>
              <a:ext cx="1134" cy="11309"/>
            </a:xfrm>
            <a:custGeom>
              <a:avLst/>
              <a:gdLst/>
              <a:ahLst/>
              <a:cxnLst/>
              <a:rect l="l" t="t" r="r" b="b"/>
              <a:pathLst>
                <a:path w="37" h="369" extrusionOk="0">
                  <a:moveTo>
                    <a:pt x="1" y="1"/>
                  </a:moveTo>
                  <a:lnTo>
                    <a:pt x="1" y="367"/>
                  </a:lnTo>
                  <a:cubicBezTo>
                    <a:pt x="11" y="367"/>
                    <a:pt x="24" y="369"/>
                    <a:pt x="36" y="369"/>
                  </a:cubicBezTo>
                  <a:lnTo>
                    <a:pt x="35" y="2"/>
                  </a:lnTo>
                  <a:cubicBezTo>
                    <a:pt x="24" y="2"/>
                    <a:pt x="11" y="1"/>
                    <a:pt x="1" y="1"/>
                  </a:cubicBezTo>
                  <a:close/>
                </a:path>
              </a:pathLst>
            </a:custGeom>
            <a:solidFill>
              <a:srgbClr val="3B71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161764" y="839405"/>
              <a:ext cx="1134" cy="11432"/>
            </a:xfrm>
            <a:custGeom>
              <a:avLst/>
              <a:gdLst/>
              <a:ahLst/>
              <a:cxnLst/>
              <a:rect l="l" t="t" r="r" b="b"/>
              <a:pathLst>
                <a:path w="37" h="373" extrusionOk="0">
                  <a:moveTo>
                    <a:pt x="0" y="1"/>
                  </a:moveTo>
                  <a:lnTo>
                    <a:pt x="0" y="366"/>
                  </a:lnTo>
                  <a:cubicBezTo>
                    <a:pt x="10" y="369"/>
                    <a:pt x="23" y="369"/>
                    <a:pt x="36" y="372"/>
                  </a:cubicBezTo>
                  <a:lnTo>
                    <a:pt x="36" y="4"/>
                  </a:lnTo>
                  <a:cubicBezTo>
                    <a:pt x="23" y="4"/>
                    <a:pt x="12" y="4"/>
                    <a:pt x="0" y="1"/>
                  </a:cubicBezTo>
                  <a:close/>
                </a:path>
              </a:pathLst>
            </a:custGeom>
            <a:solidFill>
              <a:srgbClr val="396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160568" y="839191"/>
              <a:ext cx="1226" cy="11462"/>
            </a:xfrm>
            <a:custGeom>
              <a:avLst/>
              <a:gdLst/>
              <a:ahLst/>
              <a:cxnLst/>
              <a:rect l="l" t="t" r="r" b="b"/>
              <a:pathLst>
                <a:path w="40" h="374" extrusionOk="0">
                  <a:moveTo>
                    <a:pt x="1" y="1"/>
                  </a:moveTo>
                  <a:lnTo>
                    <a:pt x="1" y="368"/>
                  </a:lnTo>
                  <a:lnTo>
                    <a:pt x="39" y="373"/>
                  </a:lnTo>
                  <a:lnTo>
                    <a:pt x="39" y="8"/>
                  </a:lnTo>
                  <a:cubicBezTo>
                    <a:pt x="26" y="6"/>
                    <a:pt x="14" y="4"/>
                    <a:pt x="1" y="1"/>
                  </a:cubicBezTo>
                  <a:close/>
                </a:path>
              </a:pathLst>
            </a:custGeom>
            <a:solidFill>
              <a:srgbClr val="376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3159434" y="838976"/>
              <a:ext cx="1257" cy="11523"/>
            </a:xfrm>
            <a:custGeom>
              <a:avLst/>
              <a:gdLst/>
              <a:ahLst/>
              <a:cxnLst/>
              <a:rect l="l" t="t" r="r" b="b"/>
              <a:pathLst>
                <a:path w="41" h="376" extrusionOk="0">
                  <a:moveTo>
                    <a:pt x="0" y="1"/>
                  </a:moveTo>
                  <a:lnTo>
                    <a:pt x="0" y="367"/>
                  </a:lnTo>
                  <a:cubicBezTo>
                    <a:pt x="13" y="372"/>
                    <a:pt x="28" y="373"/>
                    <a:pt x="41" y="376"/>
                  </a:cubicBezTo>
                  <a:lnTo>
                    <a:pt x="41" y="9"/>
                  </a:lnTo>
                  <a:cubicBezTo>
                    <a:pt x="26" y="6"/>
                    <a:pt x="13" y="3"/>
                    <a:pt x="0" y="1"/>
                  </a:cubicBezTo>
                  <a:close/>
                </a:path>
              </a:pathLst>
            </a:custGeom>
            <a:solidFill>
              <a:srgbClr val="356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3157994" y="838547"/>
              <a:ext cx="1471" cy="11707"/>
            </a:xfrm>
            <a:custGeom>
              <a:avLst/>
              <a:gdLst/>
              <a:ahLst/>
              <a:cxnLst/>
              <a:rect l="l" t="t" r="r" b="b"/>
              <a:pathLst>
                <a:path w="48" h="382" extrusionOk="0">
                  <a:moveTo>
                    <a:pt x="0" y="0"/>
                  </a:moveTo>
                  <a:lnTo>
                    <a:pt x="3" y="367"/>
                  </a:lnTo>
                  <a:cubicBezTo>
                    <a:pt x="17" y="373"/>
                    <a:pt x="32" y="376"/>
                    <a:pt x="47" y="381"/>
                  </a:cubicBezTo>
                  <a:lnTo>
                    <a:pt x="47" y="15"/>
                  </a:lnTo>
                  <a:cubicBezTo>
                    <a:pt x="32" y="9"/>
                    <a:pt x="17" y="6"/>
                    <a:pt x="0" y="0"/>
                  </a:cubicBezTo>
                  <a:close/>
                </a:path>
              </a:pathLst>
            </a:custGeom>
            <a:solidFill>
              <a:srgbClr val="336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153060" y="833061"/>
              <a:ext cx="5087" cy="16703"/>
            </a:xfrm>
            <a:custGeom>
              <a:avLst/>
              <a:gdLst/>
              <a:ahLst/>
              <a:cxnLst/>
              <a:rect l="l" t="t" r="r" b="b"/>
              <a:pathLst>
                <a:path w="166" h="545" extrusionOk="0">
                  <a:moveTo>
                    <a:pt x="1" y="0"/>
                  </a:moveTo>
                  <a:lnTo>
                    <a:pt x="1" y="367"/>
                  </a:lnTo>
                  <a:cubicBezTo>
                    <a:pt x="1" y="423"/>
                    <a:pt x="38" y="476"/>
                    <a:pt x="112" y="519"/>
                  </a:cubicBezTo>
                  <a:cubicBezTo>
                    <a:pt x="128" y="527"/>
                    <a:pt x="145" y="537"/>
                    <a:pt x="165" y="545"/>
                  </a:cubicBezTo>
                  <a:lnTo>
                    <a:pt x="164" y="178"/>
                  </a:lnTo>
                  <a:cubicBezTo>
                    <a:pt x="145" y="171"/>
                    <a:pt x="127" y="161"/>
                    <a:pt x="112" y="153"/>
                  </a:cubicBezTo>
                  <a:cubicBezTo>
                    <a:pt x="38" y="110"/>
                    <a:pt x="1" y="55"/>
                    <a:pt x="1" y="0"/>
                  </a:cubicBezTo>
                  <a:close/>
                </a:path>
              </a:pathLst>
            </a:custGeom>
            <a:solidFill>
              <a:srgbClr val="31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3107334" y="781052"/>
              <a:ext cx="155934" cy="100340"/>
            </a:xfrm>
            <a:custGeom>
              <a:avLst/>
              <a:gdLst/>
              <a:ahLst/>
              <a:cxnLst/>
              <a:rect l="l" t="t" r="r" b="b"/>
              <a:pathLst>
                <a:path w="5088" h="3274" extrusionOk="0">
                  <a:moveTo>
                    <a:pt x="1" y="1"/>
                  </a:moveTo>
                  <a:lnTo>
                    <a:pt x="1" y="367"/>
                  </a:lnTo>
                  <a:lnTo>
                    <a:pt x="5088" y="3273"/>
                  </a:lnTo>
                  <a:lnTo>
                    <a:pt x="5086" y="2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6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151865" y="826472"/>
              <a:ext cx="25070" cy="13240"/>
            </a:xfrm>
            <a:custGeom>
              <a:avLst/>
              <a:gdLst/>
              <a:ahLst/>
              <a:cxnLst/>
              <a:rect l="l" t="t" r="r" b="b"/>
              <a:pathLst>
                <a:path w="818" h="432" extrusionOk="0">
                  <a:moveTo>
                    <a:pt x="409" y="0"/>
                  </a:moveTo>
                  <a:cubicBezTo>
                    <a:pt x="313" y="0"/>
                    <a:pt x="218" y="22"/>
                    <a:pt x="146" y="65"/>
                  </a:cubicBezTo>
                  <a:cubicBezTo>
                    <a:pt x="1" y="149"/>
                    <a:pt x="4" y="287"/>
                    <a:pt x="149" y="368"/>
                  </a:cubicBezTo>
                  <a:cubicBezTo>
                    <a:pt x="221" y="410"/>
                    <a:pt x="315" y="431"/>
                    <a:pt x="409" y="431"/>
                  </a:cubicBezTo>
                  <a:cubicBezTo>
                    <a:pt x="505" y="431"/>
                    <a:pt x="601" y="410"/>
                    <a:pt x="674" y="367"/>
                  </a:cubicBezTo>
                  <a:cubicBezTo>
                    <a:pt x="818" y="281"/>
                    <a:pt x="815" y="145"/>
                    <a:pt x="670" y="63"/>
                  </a:cubicBezTo>
                  <a:cubicBezTo>
                    <a:pt x="598" y="21"/>
                    <a:pt x="503" y="0"/>
                    <a:pt x="409" y="0"/>
                  </a:cubicBezTo>
                  <a:close/>
                </a:path>
              </a:pathLst>
            </a:custGeom>
            <a:solidFill>
              <a:srgbClr val="897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3263207" y="760856"/>
              <a:ext cx="186061" cy="120537"/>
            </a:xfrm>
            <a:custGeom>
              <a:avLst/>
              <a:gdLst/>
              <a:ahLst/>
              <a:cxnLst/>
              <a:rect l="l" t="t" r="r" b="b"/>
              <a:pathLst>
                <a:path w="6071" h="3933" extrusionOk="0">
                  <a:moveTo>
                    <a:pt x="6070" y="0"/>
                  </a:moveTo>
                  <a:lnTo>
                    <a:pt x="0" y="3565"/>
                  </a:lnTo>
                  <a:lnTo>
                    <a:pt x="2" y="3932"/>
                  </a:lnTo>
                  <a:lnTo>
                    <a:pt x="6070" y="367"/>
                  </a:lnTo>
                  <a:lnTo>
                    <a:pt x="6070" y="0"/>
                  </a:lnTo>
                  <a:close/>
                </a:path>
              </a:pathLst>
            </a:custGeom>
            <a:solidFill>
              <a:srgbClr val="498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107334" y="671855"/>
              <a:ext cx="341934" cy="198289"/>
            </a:xfrm>
            <a:custGeom>
              <a:avLst/>
              <a:gdLst/>
              <a:ahLst/>
              <a:cxnLst/>
              <a:rect l="l" t="t" r="r" b="b"/>
              <a:pathLst>
                <a:path w="11157" h="6470" extrusionOk="0">
                  <a:moveTo>
                    <a:pt x="6069" y="0"/>
                  </a:moveTo>
                  <a:lnTo>
                    <a:pt x="1" y="3564"/>
                  </a:lnTo>
                  <a:lnTo>
                    <a:pt x="5086" y="6469"/>
                  </a:lnTo>
                  <a:lnTo>
                    <a:pt x="11156" y="2904"/>
                  </a:lnTo>
                  <a:lnTo>
                    <a:pt x="6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3151558" y="693063"/>
              <a:ext cx="253639" cy="147077"/>
            </a:xfrm>
            <a:custGeom>
              <a:avLst/>
              <a:gdLst/>
              <a:ahLst/>
              <a:cxnLst/>
              <a:rect l="l" t="t" r="r" b="b"/>
              <a:pathLst>
                <a:path w="8276" h="4799" extrusionOk="0">
                  <a:moveTo>
                    <a:pt x="4503" y="0"/>
                  </a:moveTo>
                  <a:lnTo>
                    <a:pt x="1" y="2644"/>
                  </a:lnTo>
                  <a:lnTo>
                    <a:pt x="3774" y="4799"/>
                  </a:lnTo>
                  <a:lnTo>
                    <a:pt x="8276" y="2155"/>
                  </a:lnTo>
                  <a:lnTo>
                    <a:pt x="4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3245462" y="712371"/>
              <a:ext cx="71991" cy="41742"/>
            </a:xfrm>
            <a:custGeom>
              <a:avLst/>
              <a:gdLst/>
              <a:ahLst/>
              <a:cxnLst/>
              <a:rect l="l" t="t" r="r" b="b"/>
              <a:pathLst>
                <a:path w="2349" h="1362" extrusionOk="0">
                  <a:moveTo>
                    <a:pt x="1277" y="1"/>
                  </a:moveTo>
                  <a:lnTo>
                    <a:pt x="0" y="751"/>
                  </a:lnTo>
                  <a:lnTo>
                    <a:pt x="1069" y="1362"/>
                  </a:lnTo>
                  <a:lnTo>
                    <a:pt x="2349" y="614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248741" y="760365"/>
              <a:ext cx="222225" cy="144258"/>
            </a:xfrm>
            <a:custGeom>
              <a:avLst/>
              <a:gdLst/>
              <a:ahLst/>
              <a:cxnLst/>
              <a:rect l="l" t="t" r="r" b="b"/>
              <a:pathLst>
                <a:path w="7251" h="4707" extrusionOk="0">
                  <a:moveTo>
                    <a:pt x="7246" y="1"/>
                  </a:moveTo>
                  <a:lnTo>
                    <a:pt x="7246" y="4"/>
                  </a:lnTo>
                  <a:lnTo>
                    <a:pt x="7246" y="31"/>
                  </a:lnTo>
                  <a:lnTo>
                    <a:pt x="7246" y="31"/>
                  </a:lnTo>
                  <a:cubicBezTo>
                    <a:pt x="7250" y="19"/>
                    <a:pt x="7251" y="9"/>
                    <a:pt x="7246" y="1"/>
                  </a:cubicBezTo>
                  <a:close/>
                  <a:moveTo>
                    <a:pt x="7246" y="31"/>
                  </a:moveTo>
                  <a:cubicBezTo>
                    <a:pt x="7245" y="33"/>
                    <a:pt x="7245" y="34"/>
                    <a:pt x="7244" y="35"/>
                  </a:cubicBezTo>
                  <a:cubicBezTo>
                    <a:pt x="7244" y="37"/>
                    <a:pt x="7244" y="37"/>
                    <a:pt x="7243" y="38"/>
                  </a:cubicBezTo>
                  <a:cubicBezTo>
                    <a:pt x="7238" y="51"/>
                    <a:pt x="7233" y="61"/>
                    <a:pt x="7224" y="72"/>
                  </a:cubicBezTo>
                  <a:cubicBezTo>
                    <a:pt x="7223" y="74"/>
                    <a:pt x="7223" y="75"/>
                    <a:pt x="7221" y="78"/>
                  </a:cubicBezTo>
                  <a:cubicBezTo>
                    <a:pt x="7214" y="88"/>
                    <a:pt x="7203" y="100"/>
                    <a:pt x="7193" y="110"/>
                  </a:cubicBezTo>
                  <a:cubicBezTo>
                    <a:pt x="7185" y="117"/>
                    <a:pt x="7174" y="124"/>
                    <a:pt x="7165" y="130"/>
                  </a:cubicBezTo>
                  <a:cubicBezTo>
                    <a:pt x="7158" y="135"/>
                    <a:pt x="7152" y="140"/>
                    <a:pt x="7144" y="144"/>
                  </a:cubicBezTo>
                  <a:lnTo>
                    <a:pt x="1" y="4338"/>
                  </a:lnTo>
                  <a:lnTo>
                    <a:pt x="1" y="4706"/>
                  </a:lnTo>
                  <a:lnTo>
                    <a:pt x="7144" y="511"/>
                  </a:lnTo>
                  <a:cubicBezTo>
                    <a:pt x="7145" y="511"/>
                    <a:pt x="7147" y="509"/>
                    <a:pt x="7147" y="509"/>
                  </a:cubicBezTo>
                  <a:cubicBezTo>
                    <a:pt x="7154" y="505"/>
                    <a:pt x="7158" y="501"/>
                    <a:pt x="7162" y="496"/>
                  </a:cubicBezTo>
                  <a:cubicBezTo>
                    <a:pt x="7173" y="491"/>
                    <a:pt x="7183" y="484"/>
                    <a:pt x="7190" y="476"/>
                  </a:cubicBezTo>
                  <a:lnTo>
                    <a:pt x="7193" y="475"/>
                  </a:lnTo>
                  <a:cubicBezTo>
                    <a:pt x="7201" y="468"/>
                    <a:pt x="7208" y="459"/>
                    <a:pt x="7213" y="452"/>
                  </a:cubicBezTo>
                  <a:cubicBezTo>
                    <a:pt x="7216" y="451"/>
                    <a:pt x="7216" y="448"/>
                    <a:pt x="7217" y="445"/>
                  </a:cubicBezTo>
                  <a:lnTo>
                    <a:pt x="7223" y="439"/>
                  </a:lnTo>
                  <a:cubicBezTo>
                    <a:pt x="7224" y="436"/>
                    <a:pt x="7228" y="432"/>
                    <a:pt x="7230" y="431"/>
                  </a:cubicBezTo>
                  <a:cubicBezTo>
                    <a:pt x="7233" y="423"/>
                    <a:pt x="7237" y="416"/>
                    <a:pt x="7238" y="411"/>
                  </a:cubicBezTo>
                  <a:lnTo>
                    <a:pt x="7238" y="408"/>
                  </a:lnTo>
                  <a:cubicBezTo>
                    <a:pt x="7238" y="405"/>
                    <a:pt x="7238" y="405"/>
                    <a:pt x="7240" y="403"/>
                  </a:cubicBezTo>
                  <a:cubicBezTo>
                    <a:pt x="7243" y="398"/>
                    <a:pt x="7244" y="395"/>
                    <a:pt x="7244" y="390"/>
                  </a:cubicBezTo>
                  <a:cubicBezTo>
                    <a:pt x="7244" y="383"/>
                    <a:pt x="7246" y="376"/>
                    <a:pt x="7246" y="369"/>
                  </a:cubicBezTo>
                  <a:lnTo>
                    <a:pt x="7246" y="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065101" y="660301"/>
              <a:ext cx="406999" cy="234944"/>
            </a:xfrm>
            <a:custGeom>
              <a:avLst/>
              <a:gdLst/>
              <a:ahLst/>
              <a:cxnLst/>
              <a:rect l="l" t="t" r="r" b="b"/>
              <a:pathLst>
                <a:path w="13280" h="7666" extrusionOk="0">
                  <a:moveTo>
                    <a:pt x="3242" y="5421"/>
                  </a:moveTo>
                  <a:cubicBezTo>
                    <a:pt x="3336" y="5421"/>
                    <a:pt x="3430" y="5441"/>
                    <a:pt x="3501" y="5482"/>
                  </a:cubicBezTo>
                  <a:cubicBezTo>
                    <a:pt x="3646" y="5567"/>
                    <a:pt x="3649" y="5703"/>
                    <a:pt x="3505" y="5788"/>
                  </a:cubicBezTo>
                  <a:cubicBezTo>
                    <a:pt x="3432" y="5830"/>
                    <a:pt x="3336" y="5852"/>
                    <a:pt x="3240" y="5852"/>
                  </a:cubicBezTo>
                  <a:cubicBezTo>
                    <a:pt x="3146" y="5852"/>
                    <a:pt x="3052" y="5831"/>
                    <a:pt x="2980" y="5789"/>
                  </a:cubicBezTo>
                  <a:cubicBezTo>
                    <a:pt x="2835" y="5707"/>
                    <a:pt x="2832" y="5571"/>
                    <a:pt x="2977" y="5485"/>
                  </a:cubicBezTo>
                  <a:cubicBezTo>
                    <a:pt x="3049" y="5442"/>
                    <a:pt x="3146" y="5421"/>
                    <a:pt x="3242" y="5421"/>
                  </a:cubicBezTo>
                  <a:close/>
                  <a:moveTo>
                    <a:pt x="7447" y="377"/>
                  </a:moveTo>
                  <a:lnTo>
                    <a:pt x="12534" y="3281"/>
                  </a:lnTo>
                  <a:lnTo>
                    <a:pt x="6464" y="6846"/>
                  </a:lnTo>
                  <a:lnTo>
                    <a:pt x="1379" y="3941"/>
                  </a:lnTo>
                  <a:lnTo>
                    <a:pt x="7447" y="377"/>
                  </a:lnTo>
                  <a:close/>
                  <a:moveTo>
                    <a:pt x="7540" y="0"/>
                  </a:moveTo>
                  <a:cubicBezTo>
                    <a:pt x="7447" y="0"/>
                    <a:pt x="7355" y="21"/>
                    <a:pt x="7284" y="63"/>
                  </a:cubicBezTo>
                  <a:lnTo>
                    <a:pt x="141" y="4257"/>
                  </a:lnTo>
                  <a:cubicBezTo>
                    <a:pt x="1" y="4340"/>
                    <a:pt x="3" y="4472"/>
                    <a:pt x="144" y="4552"/>
                  </a:cubicBezTo>
                  <a:lnTo>
                    <a:pt x="5486" y="7606"/>
                  </a:lnTo>
                  <a:cubicBezTo>
                    <a:pt x="5557" y="7646"/>
                    <a:pt x="5648" y="7666"/>
                    <a:pt x="5740" y="7666"/>
                  </a:cubicBezTo>
                  <a:cubicBezTo>
                    <a:pt x="5833" y="7666"/>
                    <a:pt x="5926" y="7645"/>
                    <a:pt x="5996" y="7603"/>
                  </a:cubicBezTo>
                  <a:lnTo>
                    <a:pt x="13139" y="3409"/>
                  </a:lnTo>
                  <a:cubicBezTo>
                    <a:pt x="13279" y="3326"/>
                    <a:pt x="13276" y="3194"/>
                    <a:pt x="13136" y="3114"/>
                  </a:cubicBezTo>
                  <a:lnTo>
                    <a:pt x="7793" y="62"/>
                  </a:lnTo>
                  <a:cubicBezTo>
                    <a:pt x="7722" y="21"/>
                    <a:pt x="7631" y="0"/>
                    <a:pt x="7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3066205" y="795334"/>
              <a:ext cx="182659" cy="111097"/>
            </a:xfrm>
            <a:custGeom>
              <a:avLst/>
              <a:gdLst/>
              <a:ahLst/>
              <a:cxnLst/>
              <a:rect l="l" t="t" r="r" b="b"/>
              <a:pathLst>
                <a:path w="5960" h="3625" extrusionOk="0">
                  <a:moveTo>
                    <a:pt x="0" y="0"/>
                  </a:moveTo>
                  <a:lnTo>
                    <a:pt x="0" y="367"/>
                  </a:lnTo>
                  <a:cubicBezTo>
                    <a:pt x="0" y="422"/>
                    <a:pt x="36" y="475"/>
                    <a:pt x="108" y="516"/>
                  </a:cubicBezTo>
                  <a:lnTo>
                    <a:pt x="5450" y="3567"/>
                  </a:lnTo>
                  <a:cubicBezTo>
                    <a:pt x="5465" y="3575"/>
                    <a:pt x="5484" y="3584"/>
                    <a:pt x="5501" y="3591"/>
                  </a:cubicBezTo>
                  <a:lnTo>
                    <a:pt x="5503" y="3591"/>
                  </a:lnTo>
                  <a:cubicBezTo>
                    <a:pt x="5507" y="3593"/>
                    <a:pt x="5510" y="3593"/>
                    <a:pt x="5513" y="3595"/>
                  </a:cubicBezTo>
                  <a:lnTo>
                    <a:pt x="5544" y="3605"/>
                  </a:lnTo>
                  <a:cubicBezTo>
                    <a:pt x="5550" y="3607"/>
                    <a:pt x="5557" y="3610"/>
                    <a:pt x="5563" y="3610"/>
                  </a:cubicBezTo>
                  <a:cubicBezTo>
                    <a:pt x="5566" y="3611"/>
                    <a:pt x="5570" y="3611"/>
                    <a:pt x="5573" y="3611"/>
                  </a:cubicBezTo>
                  <a:cubicBezTo>
                    <a:pt x="5577" y="3613"/>
                    <a:pt x="5580" y="3613"/>
                    <a:pt x="5581" y="3613"/>
                  </a:cubicBezTo>
                  <a:cubicBezTo>
                    <a:pt x="5593" y="3617"/>
                    <a:pt x="5606" y="3618"/>
                    <a:pt x="5617" y="3618"/>
                  </a:cubicBezTo>
                  <a:cubicBezTo>
                    <a:pt x="5622" y="3620"/>
                    <a:pt x="5627" y="3620"/>
                    <a:pt x="5630" y="3620"/>
                  </a:cubicBezTo>
                  <a:lnTo>
                    <a:pt x="5639" y="3620"/>
                  </a:lnTo>
                  <a:cubicBezTo>
                    <a:pt x="5645" y="3620"/>
                    <a:pt x="5649" y="3621"/>
                    <a:pt x="5652" y="3621"/>
                  </a:cubicBezTo>
                  <a:cubicBezTo>
                    <a:pt x="5665" y="3624"/>
                    <a:pt x="5675" y="3624"/>
                    <a:pt x="5688" y="3624"/>
                  </a:cubicBezTo>
                  <a:lnTo>
                    <a:pt x="5723" y="3624"/>
                  </a:lnTo>
                  <a:cubicBezTo>
                    <a:pt x="5738" y="3621"/>
                    <a:pt x="5751" y="3621"/>
                    <a:pt x="5763" y="3620"/>
                  </a:cubicBezTo>
                  <a:lnTo>
                    <a:pt x="5768" y="3620"/>
                  </a:lnTo>
                  <a:cubicBezTo>
                    <a:pt x="5772" y="3618"/>
                    <a:pt x="5775" y="3618"/>
                    <a:pt x="5778" y="3618"/>
                  </a:cubicBezTo>
                  <a:lnTo>
                    <a:pt x="5809" y="3613"/>
                  </a:lnTo>
                  <a:cubicBezTo>
                    <a:pt x="5815" y="3611"/>
                    <a:pt x="5816" y="3611"/>
                    <a:pt x="5822" y="3610"/>
                  </a:cubicBezTo>
                  <a:cubicBezTo>
                    <a:pt x="5835" y="3607"/>
                    <a:pt x="5845" y="3604"/>
                    <a:pt x="5858" y="3600"/>
                  </a:cubicBezTo>
                  <a:cubicBezTo>
                    <a:pt x="5865" y="3598"/>
                    <a:pt x="5871" y="3597"/>
                    <a:pt x="5878" y="3595"/>
                  </a:cubicBezTo>
                  <a:cubicBezTo>
                    <a:pt x="5881" y="3593"/>
                    <a:pt x="5882" y="3593"/>
                    <a:pt x="5887" y="3591"/>
                  </a:cubicBezTo>
                  <a:cubicBezTo>
                    <a:pt x="5911" y="3582"/>
                    <a:pt x="5935" y="3574"/>
                    <a:pt x="5958" y="3561"/>
                  </a:cubicBezTo>
                  <a:lnTo>
                    <a:pt x="5960" y="3197"/>
                  </a:lnTo>
                  <a:lnTo>
                    <a:pt x="5960" y="3197"/>
                  </a:lnTo>
                  <a:cubicBezTo>
                    <a:pt x="5938" y="3210"/>
                    <a:pt x="5914" y="3221"/>
                    <a:pt x="5888" y="3229"/>
                  </a:cubicBezTo>
                  <a:cubicBezTo>
                    <a:pt x="5880" y="3231"/>
                    <a:pt x="5871" y="3233"/>
                    <a:pt x="5862" y="3237"/>
                  </a:cubicBezTo>
                  <a:cubicBezTo>
                    <a:pt x="5849" y="3240"/>
                    <a:pt x="5838" y="3244"/>
                    <a:pt x="5827" y="3246"/>
                  </a:cubicBezTo>
                  <a:cubicBezTo>
                    <a:pt x="5812" y="3250"/>
                    <a:pt x="5798" y="3252"/>
                    <a:pt x="5781" y="3253"/>
                  </a:cubicBezTo>
                  <a:cubicBezTo>
                    <a:pt x="5778" y="3253"/>
                    <a:pt x="5773" y="3254"/>
                    <a:pt x="5771" y="3254"/>
                  </a:cubicBezTo>
                  <a:cubicBezTo>
                    <a:pt x="5751" y="3257"/>
                    <a:pt x="5731" y="3259"/>
                    <a:pt x="5712" y="3259"/>
                  </a:cubicBezTo>
                  <a:lnTo>
                    <a:pt x="5700" y="3259"/>
                  </a:lnTo>
                  <a:cubicBezTo>
                    <a:pt x="5680" y="3259"/>
                    <a:pt x="5662" y="3257"/>
                    <a:pt x="5642" y="3254"/>
                  </a:cubicBezTo>
                  <a:lnTo>
                    <a:pt x="5632" y="3254"/>
                  </a:lnTo>
                  <a:cubicBezTo>
                    <a:pt x="5614" y="3253"/>
                    <a:pt x="5594" y="3250"/>
                    <a:pt x="5574" y="3246"/>
                  </a:cubicBezTo>
                  <a:cubicBezTo>
                    <a:pt x="5571" y="3246"/>
                    <a:pt x="5569" y="3244"/>
                    <a:pt x="5564" y="3243"/>
                  </a:cubicBezTo>
                  <a:cubicBezTo>
                    <a:pt x="5549" y="3239"/>
                    <a:pt x="5531" y="3233"/>
                    <a:pt x="5516" y="3229"/>
                  </a:cubicBezTo>
                  <a:cubicBezTo>
                    <a:pt x="5513" y="3226"/>
                    <a:pt x="5508" y="3226"/>
                    <a:pt x="5506" y="3224"/>
                  </a:cubicBezTo>
                  <a:cubicBezTo>
                    <a:pt x="5485" y="3217"/>
                    <a:pt x="5467" y="3209"/>
                    <a:pt x="5450" y="3200"/>
                  </a:cubicBezTo>
                  <a:lnTo>
                    <a:pt x="108" y="146"/>
                  </a:lnTo>
                  <a:cubicBezTo>
                    <a:pt x="36" y="108"/>
                    <a:pt x="0" y="53"/>
                    <a:pt x="0" y="0"/>
                  </a:cubicBezTo>
                  <a:close/>
                </a:path>
              </a:pathLst>
            </a:custGeom>
            <a:solidFill>
              <a:srgbClr val="C48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3316104" y="736276"/>
              <a:ext cx="58904" cy="33620"/>
            </a:xfrm>
            <a:custGeom>
              <a:avLst/>
              <a:gdLst/>
              <a:ahLst/>
              <a:cxnLst/>
              <a:rect l="l" t="t" r="r" b="b"/>
              <a:pathLst>
                <a:path w="1922" h="1097" extrusionOk="0">
                  <a:moveTo>
                    <a:pt x="202" y="0"/>
                  </a:moveTo>
                  <a:lnTo>
                    <a:pt x="1" y="119"/>
                  </a:lnTo>
                  <a:lnTo>
                    <a:pt x="1728" y="1096"/>
                  </a:lnTo>
                  <a:lnTo>
                    <a:pt x="1921" y="98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299923" y="745624"/>
              <a:ext cx="58874" cy="33620"/>
            </a:xfrm>
            <a:custGeom>
              <a:avLst/>
              <a:gdLst/>
              <a:ahLst/>
              <a:cxnLst/>
              <a:rect l="l" t="t" r="r" b="b"/>
              <a:pathLst>
                <a:path w="1921" h="1097" extrusionOk="0">
                  <a:moveTo>
                    <a:pt x="199" y="0"/>
                  </a:moveTo>
                  <a:lnTo>
                    <a:pt x="0" y="116"/>
                  </a:lnTo>
                  <a:lnTo>
                    <a:pt x="1727" y="1096"/>
                  </a:lnTo>
                  <a:lnTo>
                    <a:pt x="1920" y="98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3285426" y="755308"/>
              <a:ext cx="58874" cy="33651"/>
            </a:xfrm>
            <a:custGeom>
              <a:avLst/>
              <a:gdLst/>
              <a:ahLst/>
              <a:cxnLst/>
              <a:rect l="l" t="t" r="r" b="b"/>
              <a:pathLst>
                <a:path w="1921" h="1098" extrusionOk="0">
                  <a:moveTo>
                    <a:pt x="201" y="1"/>
                  </a:moveTo>
                  <a:lnTo>
                    <a:pt x="0" y="118"/>
                  </a:lnTo>
                  <a:lnTo>
                    <a:pt x="1727" y="1097"/>
                  </a:lnTo>
                  <a:lnTo>
                    <a:pt x="1920" y="98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3151865" y="827575"/>
              <a:ext cx="25070" cy="13209"/>
            </a:xfrm>
            <a:custGeom>
              <a:avLst/>
              <a:gdLst/>
              <a:ahLst/>
              <a:cxnLst/>
              <a:rect l="l" t="t" r="r" b="b"/>
              <a:pathLst>
                <a:path w="818" h="431" extrusionOk="0">
                  <a:moveTo>
                    <a:pt x="409" y="1"/>
                  </a:moveTo>
                  <a:cubicBezTo>
                    <a:pt x="313" y="1"/>
                    <a:pt x="218" y="22"/>
                    <a:pt x="146" y="65"/>
                  </a:cubicBezTo>
                  <a:cubicBezTo>
                    <a:pt x="1" y="149"/>
                    <a:pt x="4" y="287"/>
                    <a:pt x="149" y="368"/>
                  </a:cubicBezTo>
                  <a:cubicBezTo>
                    <a:pt x="221" y="410"/>
                    <a:pt x="315" y="431"/>
                    <a:pt x="409" y="431"/>
                  </a:cubicBezTo>
                  <a:cubicBezTo>
                    <a:pt x="505" y="431"/>
                    <a:pt x="601" y="409"/>
                    <a:pt x="674" y="367"/>
                  </a:cubicBezTo>
                  <a:cubicBezTo>
                    <a:pt x="818" y="281"/>
                    <a:pt x="815" y="146"/>
                    <a:pt x="670" y="63"/>
                  </a:cubicBezTo>
                  <a:cubicBezTo>
                    <a:pt x="598" y="22"/>
                    <a:pt x="503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507470" y="1826347"/>
              <a:ext cx="763797" cy="402831"/>
            </a:xfrm>
            <a:custGeom>
              <a:avLst/>
              <a:gdLst/>
              <a:ahLst/>
              <a:cxnLst/>
              <a:rect l="l" t="t" r="r" b="b"/>
              <a:pathLst>
                <a:path w="24922" h="13144" extrusionOk="0">
                  <a:moveTo>
                    <a:pt x="12425" y="1"/>
                  </a:moveTo>
                  <a:cubicBezTo>
                    <a:pt x="9522" y="1"/>
                    <a:pt x="6622" y="643"/>
                    <a:pt x="4415" y="1928"/>
                  </a:cubicBezTo>
                  <a:cubicBezTo>
                    <a:pt x="1" y="4494"/>
                    <a:pt x="24" y="8651"/>
                    <a:pt x="4467" y="11217"/>
                  </a:cubicBezTo>
                  <a:cubicBezTo>
                    <a:pt x="6689" y="12501"/>
                    <a:pt x="9596" y="13143"/>
                    <a:pt x="12498" y="13143"/>
                  </a:cubicBezTo>
                  <a:cubicBezTo>
                    <a:pt x="15401" y="13143"/>
                    <a:pt x="18300" y="12501"/>
                    <a:pt x="20508" y="11217"/>
                  </a:cubicBezTo>
                  <a:cubicBezTo>
                    <a:pt x="24922" y="8651"/>
                    <a:pt x="24900" y="4493"/>
                    <a:pt x="20457" y="1928"/>
                  </a:cubicBezTo>
                  <a:cubicBezTo>
                    <a:pt x="18235" y="643"/>
                    <a:pt x="15328" y="1"/>
                    <a:pt x="12425" y="1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704074" y="1010234"/>
              <a:ext cx="281957" cy="984183"/>
            </a:xfrm>
            <a:custGeom>
              <a:avLst/>
              <a:gdLst/>
              <a:ahLst/>
              <a:cxnLst/>
              <a:rect l="l" t="t" r="r" b="b"/>
              <a:pathLst>
                <a:path w="9200" h="32113" extrusionOk="0">
                  <a:moveTo>
                    <a:pt x="2715" y="1"/>
                  </a:moveTo>
                  <a:cubicBezTo>
                    <a:pt x="2715" y="1"/>
                    <a:pt x="1" y="2186"/>
                    <a:pt x="1508" y="7280"/>
                  </a:cubicBezTo>
                  <a:cubicBezTo>
                    <a:pt x="3014" y="12375"/>
                    <a:pt x="3401" y="12167"/>
                    <a:pt x="2942" y="13765"/>
                  </a:cubicBezTo>
                  <a:cubicBezTo>
                    <a:pt x="2599" y="14967"/>
                    <a:pt x="1361" y="17439"/>
                    <a:pt x="1484" y="19577"/>
                  </a:cubicBezTo>
                  <a:cubicBezTo>
                    <a:pt x="1581" y="21268"/>
                    <a:pt x="1859" y="22246"/>
                    <a:pt x="2232" y="24975"/>
                  </a:cubicBezTo>
                  <a:cubicBezTo>
                    <a:pt x="2706" y="28436"/>
                    <a:pt x="2601" y="27701"/>
                    <a:pt x="2146" y="29160"/>
                  </a:cubicBezTo>
                  <a:cubicBezTo>
                    <a:pt x="1653" y="30729"/>
                    <a:pt x="4322" y="32112"/>
                    <a:pt x="5378" y="32112"/>
                  </a:cubicBezTo>
                  <a:cubicBezTo>
                    <a:pt x="5427" y="32112"/>
                    <a:pt x="5473" y="32109"/>
                    <a:pt x="5515" y="32103"/>
                  </a:cubicBezTo>
                  <a:cubicBezTo>
                    <a:pt x="6449" y="31964"/>
                    <a:pt x="4377" y="31216"/>
                    <a:pt x="4522" y="28343"/>
                  </a:cubicBezTo>
                  <a:cubicBezTo>
                    <a:pt x="4669" y="25470"/>
                    <a:pt x="6248" y="17141"/>
                    <a:pt x="7046" y="15321"/>
                  </a:cubicBezTo>
                  <a:cubicBezTo>
                    <a:pt x="7842" y="13504"/>
                    <a:pt x="9200" y="4049"/>
                    <a:pt x="8976" y="1156"/>
                  </a:cubicBezTo>
                  <a:lnTo>
                    <a:pt x="8976" y="1156"/>
                  </a:lnTo>
                  <a:cubicBezTo>
                    <a:pt x="8976" y="1156"/>
                    <a:pt x="8242" y="1442"/>
                    <a:pt x="7095" y="1442"/>
                  </a:cubicBezTo>
                  <a:cubicBezTo>
                    <a:pt x="5944" y="1442"/>
                    <a:pt x="4377" y="1154"/>
                    <a:pt x="2715" y="1"/>
                  </a:cubicBezTo>
                  <a:close/>
                </a:path>
              </a:pathLst>
            </a:custGeom>
            <a:solidFill>
              <a:srgbClr val="AA81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2873248" y="2026260"/>
              <a:ext cx="674" cy="368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0"/>
                  </a:moveTo>
                  <a:cubicBezTo>
                    <a:pt x="20" y="1"/>
                    <a:pt x="15" y="4"/>
                    <a:pt x="8" y="8"/>
                  </a:cubicBezTo>
                  <a:lnTo>
                    <a:pt x="8" y="8"/>
                  </a:lnTo>
                  <a:cubicBezTo>
                    <a:pt x="13" y="6"/>
                    <a:pt x="18" y="4"/>
                    <a:pt x="22" y="0"/>
                  </a:cubicBezTo>
                  <a:close/>
                  <a:moveTo>
                    <a:pt x="8" y="8"/>
                  </a:moveTo>
                  <a:cubicBezTo>
                    <a:pt x="5" y="9"/>
                    <a:pt x="2" y="10"/>
                    <a:pt x="0" y="12"/>
                  </a:cubicBezTo>
                  <a:cubicBezTo>
                    <a:pt x="3" y="10"/>
                    <a:pt x="6" y="9"/>
                    <a:pt x="8" y="8"/>
                  </a:cubicBezTo>
                  <a:close/>
                </a:path>
              </a:pathLst>
            </a:custGeom>
            <a:solidFill>
              <a:srgbClr val="1E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771652" y="1944094"/>
              <a:ext cx="18542" cy="103313"/>
            </a:xfrm>
            <a:custGeom>
              <a:avLst/>
              <a:gdLst/>
              <a:ahLst/>
              <a:cxnLst/>
              <a:rect l="l" t="t" r="r" b="b"/>
              <a:pathLst>
                <a:path w="605" h="3371" extrusionOk="0">
                  <a:moveTo>
                    <a:pt x="604" y="0"/>
                  </a:moveTo>
                  <a:lnTo>
                    <a:pt x="257" y="7"/>
                  </a:lnTo>
                  <a:lnTo>
                    <a:pt x="1" y="3370"/>
                  </a:lnTo>
                  <a:lnTo>
                    <a:pt x="189" y="2953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121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750198" y="1885006"/>
              <a:ext cx="163780" cy="146158"/>
            </a:xfrm>
            <a:custGeom>
              <a:avLst/>
              <a:gdLst/>
              <a:ahLst/>
              <a:cxnLst/>
              <a:rect l="l" t="t" r="r" b="b"/>
              <a:pathLst>
                <a:path w="5344" h="4769" extrusionOk="0">
                  <a:moveTo>
                    <a:pt x="851" y="1"/>
                  </a:moveTo>
                  <a:cubicBezTo>
                    <a:pt x="851" y="1"/>
                    <a:pt x="0" y="733"/>
                    <a:pt x="393" y="1796"/>
                  </a:cubicBezTo>
                  <a:cubicBezTo>
                    <a:pt x="661" y="2528"/>
                    <a:pt x="815" y="2725"/>
                    <a:pt x="928" y="2725"/>
                  </a:cubicBezTo>
                  <a:cubicBezTo>
                    <a:pt x="1059" y="2725"/>
                    <a:pt x="1133" y="2454"/>
                    <a:pt x="1264" y="2454"/>
                  </a:cubicBezTo>
                  <a:cubicBezTo>
                    <a:pt x="1332" y="2454"/>
                    <a:pt x="1415" y="2528"/>
                    <a:pt x="1531" y="2752"/>
                  </a:cubicBezTo>
                  <a:cubicBezTo>
                    <a:pt x="1790" y="3255"/>
                    <a:pt x="2031" y="4589"/>
                    <a:pt x="3241" y="4757"/>
                  </a:cubicBezTo>
                  <a:cubicBezTo>
                    <a:pt x="3300" y="4765"/>
                    <a:pt x="3359" y="4769"/>
                    <a:pt x="3416" y="4769"/>
                  </a:cubicBezTo>
                  <a:cubicBezTo>
                    <a:pt x="4538" y="4769"/>
                    <a:pt x="5343" y="3288"/>
                    <a:pt x="5227" y="2951"/>
                  </a:cubicBezTo>
                  <a:cubicBezTo>
                    <a:pt x="5177" y="2804"/>
                    <a:pt x="4943" y="2761"/>
                    <a:pt x="4687" y="2761"/>
                  </a:cubicBezTo>
                  <a:cubicBezTo>
                    <a:pt x="4325" y="2761"/>
                    <a:pt x="3918" y="2847"/>
                    <a:pt x="3918" y="2847"/>
                  </a:cubicBezTo>
                  <a:cubicBezTo>
                    <a:pt x="3918" y="2847"/>
                    <a:pt x="4170" y="3189"/>
                    <a:pt x="4078" y="3246"/>
                  </a:cubicBezTo>
                  <a:cubicBezTo>
                    <a:pt x="3967" y="3316"/>
                    <a:pt x="3855" y="3347"/>
                    <a:pt x="3744" y="3347"/>
                  </a:cubicBezTo>
                  <a:cubicBezTo>
                    <a:pt x="3092" y="3347"/>
                    <a:pt x="2468" y="2286"/>
                    <a:pt x="2240" y="1829"/>
                  </a:cubicBezTo>
                  <a:cubicBezTo>
                    <a:pt x="1592" y="538"/>
                    <a:pt x="1245" y="2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2772908" y="1944309"/>
              <a:ext cx="99911" cy="86886"/>
            </a:xfrm>
            <a:custGeom>
              <a:avLst/>
              <a:gdLst/>
              <a:ahLst/>
              <a:cxnLst/>
              <a:rect l="l" t="t" r="r" b="b"/>
              <a:pathLst>
                <a:path w="3260" h="2835" extrusionOk="0">
                  <a:moveTo>
                    <a:pt x="3260" y="2691"/>
                  </a:moveTo>
                  <a:lnTo>
                    <a:pt x="3260" y="2691"/>
                  </a:lnTo>
                  <a:cubicBezTo>
                    <a:pt x="3251" y="2695"/>
                    <a:pt x="3243" y="2699"/>
                    <a:pt x="3235" y="2703"/>
                  </a:cubicBezTo>
                  <a:lnTo>
                    <a:pt x="3235" y="2703"/>
                  </a:lnTo>
                  <a:cubicBezTo>
                    <a:pt x="3243" y="2700"/>
                    <a:pt x="3252" y="2696"/>
                    <a:pt x="3260" y="2691"/>
                  </a:cubicBezTo>
                  <a:close/>
                  <a:moveTo>
                    <a:pt x="215" y="0"/>
                  </a:moveTo>
                  <a:lnTo>
                    <a:pt x="0" y="220"/>
                  </a:lnTo>
                  <a:cubicBezTo>
                    <a:pt x="44" y="350"/>
                    <a:pt x="77" y="386"/>
                    <a:pt x="112" y="386"/>
                  </a:cubicBezTo>
                  <a:cubicBezTo>
                    <a:pt x="156" y="386"/>
                    <a:pt x="205" y="329"/>
                    <a:pt x="285" y="329"/>
                  </a:cubicBezTo>
                  <a:cubicBezTo>
                    <a:pt x="386" y="329"/>
                    <a:pt x="535" y="418"/>
                    <a:pt x="788" y="818"/>
                  </a:cubicBezTo>
                  <a:cubicBezTo>
                    <a:pt x="1092" y="1297"/>
                    <a:pt x="1287" y="2657"/>
                    <a:pt x="2498" y="2823"/>
                  </a:cubicBezTo>
                  <a:cubicBezTo>
                    <a:pt x="2554" y="2831"/>
                    <a:pt x="2610" y="2834"/>
                    <a:pt x="2665" y="2834"/>
                  </a:cubicBezTo>
                  <a:cubicBezTo>
                    <a:pt x="2867" y="2834"/>
                    <a:pt x="3057" y="2785"/>
                    <a:pt x="3235" y="2703"/>
                  </a:cubicBezTo>
                  <a:lnTo>
                    <a:pt x="3235" y="2703"/>
                  </a:lnTo>
                  <a:cubicBezTo>
                    <a:pt x="3209" y="2713"/>
                    <a:pt x="3179" y="2718"/>
                    <a:pt x="3147" y="2718"/>
                  </a:cubicBezTo>
                  <a:cubicBezTo>
                    <a:pt x="2821" y="2718"/>
                    <a:pt x="2197" y="2221"/>
                    <a:pt x="1765" y="1402"/>
                  </a:cubicBezTo>
                  <a:cubicBezTo>
                    <a:pt x="1277" y="470"/>
                    <a:pt x="215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762917" y="1911577"/>
              <a:ext cx="33804" cy="145576"/>
            </a:xfrm>
            <a:custGeom>
              <a:avLst/>
              <a:gdLst/>
              <a:ahLst/>
              <a:cxnLst/>
              <a:rect l="l" t="t" r="r" b="b"/>
              <a:pathLst>
                <a:path w="1103" h="4750" extrusionOk="0">
                  <a:moveTo>
                    <a:pt x="1103" y="1"/>
                  </a:moveTo>
                  <a:lnTo>
                    <a:pt x="1" y="446"/>
                  </a:lnTo>
                  <a:lnTo>
                    <a:pt x="313" y="4749"/>
                  </a:lnTo>
                  <a:lnTo>
                    <a:pt x="997" y="44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2750106" y="1885037"/>
              <a:ext cx="26142" cy="172116"/>
            </a:xfrm>
            <a:custGeom>
              <a:avLst/>
              <a:gdLst/>
              <a:ahLst/>
              <a:cxnLst/>
              <a:rect l="l" t="t" r="r" b="b"/>
              <a:pathLst>
                <a:path w="853" h="5616" extrusionOk="0">
                  <a:moveTo>
                    <a:pt x="848" y="1"/>
                  </a:moveTo>
                  <a:cubicBezTo>
                    <a:pt x="822" y="1"/>
                    <a:pt x="698" y="40"/>
                    <a:pt x="397" y="676"/>
                  </a:cubicBezTo>
                  <a:cubicBezTo>
                    <a:pt x="0" y="1517"/>
                    <a:pt x="266" y="5276"/>
                    <a:pt x="266" y="5276"/>
                  </a:cubicBezTo>
                  <a:lnTo>
                    <a:pt x="731" y="5615"/>
                  </a:lnTo>
                  <a:lnTo>
                    <a:pt x="853" y="1"/>
                  </a:lnTo>
                  <a:cubicBezTo>
                    <a:pt x="853" y="1"/>
                    <a:pt x="851" y="1"/>
                    <a:pt x="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2798499" y="1053509"/>
              <a:ext cx="263599" cy="1009467"/>
            </a:xfrm>
            <a:custGeom>
              <a:avLst/>
              <a:gdLst/>
              <a:ahLst/>
              <a:cxnLst/>
              <a:rect l="l" t="t" r="r" b="b"/>
              <a:pathLst>
                <a:path w="8601" h="32938" extrusionOk="0">
                  <a:moveTo>
                    <a:pt x="8230" y="0"/>
                  </a:moveTo>
                  <a:cubicBezTo>
                    <a:pt x="8228" y="0"/>
                    <a:pt x="7033" y="1189"/>
                    <a:pt x="5148" y="1189"/>
                  </a:cubicBezTo>
                  <a:cubicBezTo>
                    <a:pt x="4328" y="1189"/>
                    <a:pt x="3376" y="963"/>
                    <a:pt x="2335" y="317"/>
                  </a:cubicBezTo>
                  <a:cubicBezTo>
                    <a:pt x="2335" y="317"/>
                    <a:pt x="0" y="3319"/>
                    <a:pt x="1763" y="8332"/>
                  </a:cubicBezTo>
                  <a:cubicBezTo>
                    <a:pt x="3528" y="13343"/>
                    <a:pt x="3904" y="13118"/>
                    <a:pt x="3528" y="14736"/>
                  </a:cubicBezTo>
                  <a:cubicBezTo>
                    <a:pt x="3245" y="15954"/>
                    <a:pt x="2135" y="18486"/>
                    <a:pt x="2368" y="20614"/>
                  </a:cubicBezTo>
                  <a:cubicBezTo>
                    <a:pt x="2551" y="22297"/>
                    <a:pt x="2875" y="23259"/>
                    <a:pt x="3388" y="25966"/>
                  </a:cubicBezTo>
                  <a:cubicBezTo>
                    <a:pt x="4038" y="29399"/>
                    <a:pt x="3897" y="28672"/>
                    <a:pt x="3514" y="30151"/>
                  </a:cubicBezTo>
                  <a:cubicBezTo>
                    <a:pt x="3109" y="31710"/>
                    <a:pt x="5723" y="32937"/>
                    <a:pt x="6822" y="32937"/>
                  </a:cubicBezTo>
                  <a:cubicBezTo>
                    <a:pt x="6898" y="32937"/>
                    <a:pt x="6967" y="32931"/>
                    <a:pt x="7027" y="32919"/>
                  </a:cubicBezTo>
                  <a:cubicBezTo>
                    <a:pt x="7956" y="32733"/>
                    <a:pt x="5847" y="32091"/>
                    <a:pt x="5847" y="29214"/>
                  </a:cubicBezTo>
                  <a:cubicBezTo>
                    <a:pt x="5847" y="26338"/>
                    <a:pt x="7000" y="17940"/>
                    <a:pt x="7702" y="16083"/>
                  </a:cubicBezTo>
                  <a:cubicBezTo>
                    <a:pt x="8404" y="14227"/>
                    <a:pt x="8601" y="2876"/>
                    <a:pt x="8230" y="0"/>
                  </a:cubicBezTo>
                  <a:cubicBezTo>
                    <a:pt x="8230" y="0"/>
                    <a:pt x="8230" y="0"/>
                    <a:pt x="8230" y="0"/>
                  </a:cubicBezTo>
                  <a:close/>
                </a:path>
              </a:pathLst>
            </a:custGeom>
            <a:solidFill>
              <a:srgbClr val="C49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015790" y="2094482"/>
              <a:ext cx="674" cy="337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"/>
                  </a:moveTo>
                  <a:lnTo>
                    <a:pt x="22" y="1"/>
                  </a:lnTo>
                  <a:cubicBezTo>
                    <a:pt x="20" y="1"/>
                    <a:pt x="12" y="4"/>
                    <a:pt x="0" y="11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1E2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915450" y="2016637"/>
              <a:ext cx="13240" cy="104110"/>
            </a:xfrm>
            <a:custGeom>
              <a:avLst/>
              <a:gdLst/>
              <a:ahLst/>
              <a:cxnLst/>
              <a:rect l="l" t="t" r="r" b="b"/>
              <a:pathLst>
                <a:path w="432" h="3397" extrusionOk="0">
                  <a:moveTo>
                    <a:pt x="432" y="0"/>
                  </a:moveTo>
                  <a:lnTo>
                    <a:pt x="85" y="25"/>
                  </a:lnTo>
                  <a:lnTo>
                    <a:pt x="0" y="3396"/>
                  </a:lnTo>
                  <a:lnTo>
                    <a:pt x="166" y="297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121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2886886" y="1958345"/>
              <a:ext cx="167489" cy="142021"/>
            </a:xfrm>
            <a:custGeom>
              <a:avLst/>
              <a:gdLst/>
              <a:ahLst/>
              <a:cxnLst/>
              <a:rect l="l" t="t" r="r" b="b"/>
              <a:pathLst>
                <a:path w="5465" h="4634" extrusionOk="0">
                  <a:moveTo>
                    <a:pt x="812" y="1"/>
                  </a:moveTo>
                  <a:cubicBezTo>
                    <a:pt x="812" y="1"/>
                    <a:pt x="1" y="775"/>
                    <a:pt x="445" y="1818"/>
                  </a:cubicBezTo>
                  <a:cubicBezTo>
                    <a:pt x="745" y="2525"/>
                    <a:pt x="910" y="2719"/>
                    <a:pt x="1022" y="2719"/>
                  </a:cubicBezTo>
                  <a:cubicBezTo>
                    <a:pt x="1159" y="2719"/>
                    <a:pt x="1219" y="2430"/>
                    <a:pt x="1354" y="2430"/>
                  </a:cubicBezTo>
                  <a:cubicBezTo>
                    <a:pt x="1421" y="2430"/>
                    <a:pt x="1507" y="2501"/>
                    <a:pt x="1630" y="2713"/>
                  </a:cubicBezTo>
                  <a:cubicBezTo>
                    <a:pt x="1915" y="3205"/>
                    <a:pt x="2222" y="4524"/>
                    <a:pt x="3440" y="4629"/>
                  </a:cubicBezTo>
                  <a:cubicBezTo>
                    <a:pt x="3476" y="4632"/>
                    <a:pt x="3513" y="4634"/>
                    <a:pt x="3548" y="4634"/>
                  </a:cubicBezTo>
                  <a:cubicBezTo>
                    <a:pt x="4706" y="4634"/>
                    <a:pt x="5465" y="3061"/>
                    <a:pt x="5331" y="2725"/>
                  </a:cubicBezTo>
                  <a:cubicBezTo>
                    <a:pt x="5281" y="2600"/>
                    <a:pt x="5098" y="2560"/>
                    <a:pt x="4883" y="2560"/>
                  </a:cubicBezTo>
                  <a:cubicBezTo>
                    <a:pt x="4500" y="2560"/>
                    <a:pt x="4019" y="2688"/>
                    <a:pt x="4019" y="2688"/>
                  </a:cubicBezTo>
                  <a:cubicBezTo>
                    <a:pt x="4019" y="2688"/>
                    <a:pt x="4288" y="3017"/>
                    <a:pt x="4201" y="3077"/>
                  </a:cubicBezTo>
                  <a:cubicBezTo>
                    <a:pt x="4083" y="3160"/>
                    <a:pt x="3962" y="3196"/>
                    <a:pt x="3840" y="3196"/>
                  </a:cubicBezTo>
                  <a:cubicBezTo>
                    <a:pt x="3199" y="3196"/>
                    <a:pt x="2539" y="2195"/>
                    <a:pt x="2292" y="1758"/>
                  </a:cubicBezTo>
                  <a:cubicBezTo>
                    <a:pt x="1580" y="498"/>
                    <a:pt x="1206" y="1"/>
                    <a:pt x="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2911741" y="2017281"/>
              <a:ext cx="103680" cy="83085"/>
            </a:xfrm>
            <a:custGeom>
              <a:avLst/>
              <a:gdLst/>
              <a:ahLst/>
              <a:cxnLst/>
              <a:rect l="l" t="t" r="r" b="b"/>
              <a:pathLst>
                <a:path w="3383" h="2711" extrusionOk="0">
                  <a:moveTo>
                    <a:pt x="3383" y="2537"/>
                  </a:moveTo>
                  <a:lnTo>
                    <a:pt x="3383" y="2537"/>
                  </a:lnTo>
                  <a:cubicBezTo>
                    <a:pt x="3374" y="2542"/>
                    <a:pt x="3365" y="2546"/>
                    <a:pt x="3357" y="2551"/>
                  </a:cubicBezTo>
                  <a:lnTo>
                    <a:pt x="3357" y="2551"/>
                  </a:lnTo>
                  <a:cubicBezTo>
                    <a:pt x="3366" y="2547"/>
                    <a:pt x="3374" y="2542"/>
                    <a:pt x="3383" y="2537"/>
                  </a:cubicBezTo>
                  <a:close/>
                  <a:moveTo>
                    <a:pt x="206" y="1"/>
                  </a:moveTo>
                  <a:lnTo>
                    <a:pt x="1" y="233"/>
                  </a:lnTo>
                  <a:cubicBezTo>
                    <a:pt x="50" y="357"/>
                    <a:pt x="84" y="393"/>
                    <a:pt x="119" y="393"/>
                  </a:cubicBezTo>
                  <a:cubicBezTo>
                    <a:pt x="165" y="393"/>
                    <a:pt x="213" y="326"/>
                    <a:pt x="300" y="326"/>
                  </a:cubicBezTo>
                  <a:cubicBezTo>
                    <a:pt x="401" y="326"/>
                    <a:pt x="554" y="414"/>
                    <a:pt x="819" y="789"/>
                  </a:cubicBezTo>
                  <a:cubicBezTo>
                    <a:pt x="1146" y="1253"/>
                    <a:pt x="1411" y="2600"/>
                    <a:pt x="2629" y="2706"/>
                  </a:cubicBezTo>
                  <a:cubicBezTo>
                    <a:pt x="2664" y="2709"/>
                    <a:pt x="2698" y="2710"/>
                    <a:pt x="2732" y="2710"/>
                  </a:cubicBezTo>
                  <a:cubicBezTo>
                    <a:pt x="2957" y="2710"/>
                    <a:pt x="3166" y="2649"/>
                    <a:pt x="3357" y="2551"/>
                  </a:cubicBezTo>
                  <a:lnTo>
                    <a:pt x="3357" y="2551"/>
                  </a:lnTo>
                  <a:cubicBezTo>
                    <a:pt x="3328" y="2563"/>
                    <a:pt x="3294" y="2569"/>
                    <a:pt x="3256" y="2569"/>
                  </a:cubicBezTo>
                  <a:cubicBezTo>
                    <a:pt x="2927" y="2569"/>
                    <a:pt x="2292" y="2109"/>
                    <a:pt x="1826" y="1325"/>
                  </a:cubicBezTo>
                  <a:cubicBezTo>
                    <a:pt x="1289" y="421"/>
                    <a:pt x="206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2900524" y="1983813"/>
              <a:ext cx="36685" cy="146587"/>
            </a:xfrm>
            <a:custGeom>
              <a:avLst/>
              <a:gdLst/>
              <a:ahLst/>
              <a:cxnLst/>
              <a:rect l="l" t="t" r="r" b="b"/>
              <a:pathLst>
                <a:path w="1197" h="4783" extrusionOk="0">
                  <a:moveTo>
                    <a:pt x="1078" y="1"/>
                  </a:moveTo>
                  <a:lnTo>
                    <a:pt x="0" y="502"/>
                  </a:lnTo>
                  <a:lnTo>
                    <a:pt x="530" y="4782"/>
                  </a:lnTo>
                  <a:lnTo>
                    <a:pt x="1197" y="4413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888051" y="1958345"/>
              <a:ext cx="28747" cy="172055"/>
            </a:xfrm>
            <a:custGeom>
              <a:avLst/>
              <a:gdLst/>
              <a:ahLst/>
              <a:cxnLst/>
              <a:rect l="l" t="t" r="r" b="b"/>
              <a:pathLst>
                <a:path w="938" h="5614" extrusionOk="0">
                  <a:moveTo>
                    <a:pt x="769" y="0"/>
                  </a:moveTo>
                  <a:cubicBezTo>
                    <a:pt x="746" y="0"/>
                    <a:pt x="626" y="37"/>
                    <a:pt x="355" y="697"/>
                  </a:cubicBezTo>
                  <a:cubicBezTo>
                    <a:pt x="0" y="1557"/>
                    <a:pt x="456" y="5298"/>
                    <a:pt x="456" y="5298"/>
                  </a:cubicBezTo>
                  <a:lnTo>
                    <a:pt x="937" y="5613"/>
                  </a:lnTo>
                  <a:lnTo>
                    <a:pt x="774" y="1"/>
                  </a:lnTo>
                  <a:cubicBezTo>
                    <a:pt x="774" y="1"/>
                    <a:pt x="772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654854" y="968094"/>
              <a:ext cx="435807" cy="655765"/>
            </a:xfrm>
            <a:custGeom>
              <a:avLst/>
              <a:gdLst/>
              <a:ahLst/>
              <a:cxnLst/>
              <a:rect l="l" t="t" r="r" b="b"/>
              <a:pathLst>
                <a:path w="14220" h="21397" extrusionOk="0">
                  <a:moveTo>
                    <a:pt x="3266" y="0"/>
                  </a:moveTo>
                  <a:cubicBezTo>
                    <a:pt x="0" y="5253"/>
                    <a:pt x="2292" y="10162"/>
                    <a:pt x="3171" y="12806"/>
                  </a:cubicBezTo>
                  <a:cubicBezTo>
                    <a:pt x="4054" y="15453"/>
                    <a:pt x="2567" y="18585"/>
                    <a:pt x="2567" y="18585"/>
                  </a:cubicBezTo>
                  <a:cubicBezTo>
                    <a:pt x="4286" y="20916"/>
                    <a:pt x="7621" y="21397"/>
                    <a:pt x="10080" y="21397"/>
                  </a:cubicBezTo>
                  <a:cubicBezTo>
                    <a:pt x="11807" y="21397"/>
                    <a:pt x="13101" y="21160"/>
                    <a:pt x="13101" y="21160"/>
                  </a:cubicBezTo>
                  <a:cubicBezTo>
                    <a:pt x="13101" y="21160"/>
                    <a:pt x="13703" y="20091"/>
                    <a:pt x="13937" y="14107"/>
                  </a:cubicBezTo>
                  <a:cubicBezTo>
                    <a:pt x="14219" y="6963"/>
                    <a:pt x="13101" y="834"/>
                    <a:pt x="13101" y="834"/>
                  </a:cubicBezTo>
                  <a:cubicBezTo>
                    <a:pt x="12036" y="1962"/>
                    <a:pt x="10757" y="2361"/>
                    <a:pt x="9478" y="2361"/>
                  </a:cubicBezTo>
                  <a:cubicBezTo>
                    <a:pt x="6369" y="2361"/>
                    <a:pt x="3266" y="0"/>
                    <a:pt x="3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2731074" y="968094"/>
              <a:ext cx="359587" cy="655795"/>
            </a:xfrm>
            <a:custGeom>
              <a:avLst/>
              <a:gdLst/>
              <a:ahLst/>
              <a:cxnLst/>
              <a:rect l="l" t="t" r="r" b="b"/>
              <a:pathLst>
                <a:path w="11733" h="21398" extrusionOk="0">
                  <a:moveTo>
                    <a:pt x="780" y="0"/>
                  </a:moveTo>
                  <a:cubicBezTo>
                    <a:pt x="480" y="237"/>
                    <a:pt x="223" y="1187"/>
                    <a:pt x="1" y="1472"/>
                  </a:cubicBezTo>
                  <a:cubicBezTo>
                    <a:pt x="535" y="2532"/>
                    <a:pt x="2766" y="2783"/>
                    <a:pt x="4146" y="3246"/>
                  </a:cubicBezTo>
                  <a:cubicBezTo>
                    <a:pt x="6450" y="4015"/>
                    <a:pt x="8842" y="7430"/>
                    <a:pt x="8584" y="11098"/>
                  </a:cubicBezTo>
                  <a:cubicBezTo>
                    <a:pt x="8399" y="13736"/>
                    <a:pt x="7753" y="18775"/>
                    <a:pt x="7403" y="21396"/>
                  </a:cubicBezTo>
                  <a:cubicBezTo>
                    <a:pt x="7467" y="21397"/>
                    <a:pt x="7531" y="21397"/>
                    <a:pt x="7594" y="21397"/>
                  </a:cubicBezTo>
                  <a:cubicBezTo>
                    <a:pt x="9321" y="21397"/>
                    <a:pt x="10616" y="21160"/>
                    <a:pt x="10616" y="21160"/>
                  </a:cubicBezTo>
                  <a:cubicBezTo>
                    <a:pt x="10616" y="21160"/>
                    <a:pt x="11218" y="20091"/>
                    <a:pt x="11451" y="14107"/>
                  </a:cubicBezTo>
                  <a:cubicBezTo>
                    <a:pt x="11732" y="6960"/>
                    <a:pt x="10616" y="834"/>
                    <a:pt x="10616" y="834"/>
                  </a:cubicBezTo>
                  <a:cubicBezTo>
                    <a:pt x="9550" y="1962"/>
                    <a:pt x="8270" y="2361"/>
                    <a:pt x="6991" y="2361"/>
                  </a:cubicBezTo>
                  <a:cubicBezTo>
                    <a:pt x="3882" y="2361"/>
                    <a:pt x="780" y="0"/>
                    <a:pt x="780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660646" y="450642"/>
              <a:ext cx="430689" cy="602990"/>
            </a:xfrm>
            <a:custGeom>
              <a:avLst/>
              <a:gdLst/>
              <a:ahLst/>
              <a:cxnLst/>
              <a:rect l="l" t="t" r="r" b="b"/>
              <a:pathLst>
                <a:path w="14053" h="19675" extrusionOk="0">
                  <a:moveTo>
                    <a:pt x="3623" y="1"/>
                  </a:moveTo>
                  <a:cubicBezTo>
                    <a:pt x="3185" y="1"/>
                    <a:pt x="3074" y="124"/>
                    <a:pt x="3074" y="125"/>
                  </a:cubicBezTo>
                  <a:cubicBezTo>
                    <a:pt x="1" y="479"/>
                    <a:pt x="1166" y="6802"/>
                    <a:pt x="2121" y="8980"/>
                  </a:cubicBezTo>
                  <a:cubicBezTo>
                    <a:pt x="4371" y="14106"/>
                    <a:pt x="3077" y="16886"/>
                    <a:pt x="3077" y="16886"/>
                  </a:cubicBezTo>
                  <a:cubicBezTo>
                    <a:pt x="3077" y="16886"/>
                    <a:pt x="6374" y="19534"/>
                    <a:pt x="9177" y="19670"/>
                  </a:cubicBezTo>
                  <a:cubicBezTo>
                    <a:pt x="9239" y="19673"/>
                    <a:pt x="9301" y="19674"/>
                    <a:pt x="9362" y="19674"/>
                  </a:cubicBezTo>
                  <a:cubicBezTo>
                    <a:pt x="11621" y="19674"/>
                    <a:pt x="12914" y="17718"/>
                    <a:pt x="12914" y="17718"/>
                  </a:cubicBezTo>
                  <a:cubicBezTo>
                    <a:pt x="11396" y="13832"/>
                    <a:pt x="13395" y="8935"/>
                    <a:pt x="13768" y="6295"/>
                  </a:cubicBezTo>
                  <a:cubicBezTo>
                    <a:pt x="14053" y="4282"/>
                    <a:pt x="10302" y="2563"/>
                    <a:pt x="10302" y="2563"/>
                  </a:cubicBezTo>
                  <a:cubicBezTo>
                    <a:pt x="6221" y="392"/>
                    <a:pt x="4402" y="1"/>
                    <a:pt x="36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39658" y="430843"/>
              <a:ext cx="139048" cy="126482"/>
            </a:xfrm>
            <a:custGeom>
              <a:avLst/>
              <a:gdLst/>
              <a:ahLst/>
              <a:cxnLst/>
              <a:rect l="l" t="t" r="r" b="b"/>
              <a:pathLst>
                <a:path w="4537" h="4127" extrusionOk="0">
                  <a:moveTo>
                    <a:pt x="290" y="0"/>
                  </a:moveTo>
                  <a:lnTo>
                    <a:pt x="0" y="2915"/>
                  </a:lnTo>
                  <a:cubicBezTo>
                    <a:pt x="778" y="3862"/>
                    <a:pt x="1698" y="4126"/>
                    <a:pt x="2482" y="4126"/>
                  </a:cubicBezTo>
                  <a:cubicBezTo>
                    <a:pt x="3474" y="4126"/>
                    <a:pt x="4250" y="3703"/>
                    <a:pt x="4250" y="3703"/>
                  </a:cubicBezTo>
                  <a:lnTo>
                    <a:pt x="4537" y="797"/>
                  </a:lnTo>
                  <a:lnTo>
                    <a:pt x="4537" y="797"/>
                  </a:lnTo>
                  <a:cubicBezTo>
                    <a:pt x="4366" y="812"/>
                    <a:pt x="4194" y="819"/>
                    <a:pt x="4022" y="819"/>
                  </a:cubicBezTo>
                  <a:cubicBezTo>
                    <a:pt x="2140" y="819"/>
                    <a:pt x="290" y="0"/>
                    <a:pt x="290" y="0"/>
                  </a:cubicBezTo>
                  <a:close/>
                </a:path>
              </a:pathLst>
            </a:custGeom>
            <a:solidFill>
              <a:srgbClr val="C49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734139" y="190383"/>
              <a:ext cx="338318" cy="338594"/>
            </a:xfrm>
            <a:custGeom>
              <a:avLst/>
              <a:gdLst/>
              <a:ahLst/>
              <a:cxnLst/>
              <a:rect l="l" t="t" r="r" b="b"/>
              <a:pathLst>
                <a:path w="11039" h="11048" extrusionOk="0">
                  <a:moveTo>
                    <a:pt x="5175" y="0"/>
                  </a:moveTo>
                  <a:cubicBezTo>
                    <a:pt x="1" y="0"/>
                    <a:pt x="1540" y="8647"/>
                    <a:pt x="1540" y="8647"/>
                  </a:cubicBezTo>
                  <a:cubicBezTo>
                    <a:pt x="1540" y="8647"/>
                    <a:pt x="1540" y="8647"/>
                    <a:pt x="1540" y="8647"/>
                  </a:cubicBezTo>
                  <a:cubicBezTo>
                    <a:pt x="2783" y="10504"/>
                    <a:pt x="4789" y="11048"/>
                    <a:pt x="6539" y="11048"/>
                  </a:cubicBezTo>
                  <a:cubicBezTo>
                    <a:pt x="8583" y="11048"/>
                    <a:pt x="10277" y="10306"/>
                    <a:pt x="9994" y="10049"/>
                  </a:cubicBezTo>
                  <a:cubicBezTo>
                    <a:pt x="9470" y="9574"/>
                    <a:pt x="8888" y="8690"/>
                    <a:pt x="9996" y="7222"/>
                  </a:cubicBezTo>
                  <a:cubicBezTo>
                    <a:pt x="11039" y="5850"/>
                    <a:pt x="10328" y="3419"/>
                    <a:pt x="9487" y="1772"/>
                  </a:cubicBezTo>
                  <a:cubicBezTo>
                    <a:pt x="8673" y="169"/>
                    <a:pt x="6547" y="150"/>
                    <a:pt x="6446" y="150"/>
                  </a:cubicBezTo>
                  <a:cubicBezTo>
                    <a:pt x="6443" y="150"/>
                    <a:pt x="6442" y="150"/>
                    <a:pt x="6442" y="150"/>
                  </a:cubicBezTo>
                  <a:cubicBezTo>
                    <a:pt x="5981" y="48"/>
                    <a:pt x="5560" y="0"/>
                    <a:pt x="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905642" y="540592"/>
              <a:ext cx="183211" cy="510955"/>
            </a:xfrm>
            <a:custGeom>
              <a:avLst/>
              <a:gdLst/>
              <a:ahLst/>
              <a:cxnLst/>
              <a:rect l="l" t="t" r="r" b="b"/>
              <a:pathLst>
                <a:path w="5978" h="16672" extrusionOk="0">
                  <a:moveTo>
                    <a:pt x="3016" y="0"/>
                  </a:moveTo>
                  <a:cubicBezTo>
                    <a:pt x="1724" y="636"/>
                    <a:pt x="1" y="1770"/>
                    <a:pt x="326" y="3190"/>
                  </a:cubicBezTo>
                  <a:cubicBezTo>
                    <a:pt x="833" y="5416"/>
                    <a:pt x="2715" y="12730"/>
                    <a:pt x="2119" y="16295"/>
                  </a:cubicBezTo>
                  <a:cubicBezTo>
                    <a:pt x="2096" y="16434"/>
                    <a:pt x="2084" y="16557"/>
                    <a:pt x="2078" y="16672"/>
                  </a:cubicBezTo>
                  <a:cubicBezTo>
                    <a:pt x="3892" y="16331"/>
                    <a:pt x="4920" y="14783"/>
                    <a:pt x="4920" y="14783"/>
                  </a:cubicBezTo>
                  <a:cubicBezTo>
                    <a:pt x="3402" y="10899"/>
                    <a:pt x="5401" y="6000"/>
                    <a:pt x="5774" y="3360"/>
                  </a:cubicBezTo>
                  <a:cubicBezTo>
                    <a:pt x="5977" y="1907"/>
                    <a:pt x="4087" y="611"/>
                    <a:pt x="3016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971688" y="589812"/>
              <a:ext cx="196021" cy="353642"/>
            </a:xfrm>
            <a:custGeom>
              <a:avLst/>
              <a:gdLst/>
              <a:ahLst/>
              <a:cxnLst/>
              <a:rect l="l" t="t" r="r" b="b"/>
              <a:pathLst>
                <a:path w="6396" h="11539" extrusionOk="0">
                  <a:moveTo>
                    <a:pt x="1916" y="0"/>
                  </a:moveTo>
                  <a:cubicBezTo>
                    <a:pt x="935" y="0"/>
                    <a:pt x="0" y="832"/>
                    <a:pt x="277" y="2251"/>
                  </a:cubicBezTo>
                  <a:cubicBezTo>
                    <a:pt x="277" y="2251"/>
                    <a:pt x="277" y="2251"/>
                    <a:pt x="277" y="2251"/>
                  </a:cubicBezTo>
                  <a:cubicBezTo>
                    <a:pt x="279" y="2251"/>
                    <a:pt x="2553" y="10956"/>
                    <a:pt x="3897" y="11476"/>
                  </a:cubicBezTo>
                  <a:cubicBezTo>
                    <a:pt x="4014" y="11522"/>
                    <a:pt x="4170" y="11539"/>
                    <a:pt x="4339" y="11539"/>
                  </a:cubicBezTo>
                  <a:cubicBezTo>
                    <a:pt x="4859" y="11539"/>
                    <a:pt x="5502" y="11377"/>
                    <a:pt x="5502" y="11377"/>
                  </a:cubicBezTo>
                  <a:cubicBezTo>
                    <a:pt x="6383" y="11240"/>
                    <a:pt x="6396" y="10508"/>
                    <a:pt x="6371" y="10181"/>
                  </a:cubicBezTo>
                  <a:lnTo>
                    <a:pt x="4504" y="3425"/>
                  </a:lnTo>
                  <a:cubicBezTo>
                    <a:pt x="4251" y="1986"/>
                    <a:pt x="3653" y="717"/>
                    <a:pt x="2743" y="211"/>
                  </a:cubicBezTo>
                  <a:cubicBezTo>
                    <a:pt x="2482" y="69"/>
                    <a:pt x="2197" y="0"/>
                    <a:pt x="1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289686" y="783412"/>
              <a:ext cx="153207" cy="110546"/>
            </a:xfrm>
            <a:custGeom>
              <a:avLst/>
              <a:gdLst/>
              <a:ahLst/>
              <a:cxnLst/>
              <a:rect l="l" t="t" r="r" b="b"/>
              <a:pathLst>
                <a:path w="4999" h="3607" extrusionOk="0">
                  <a:moveTo>
                    <a:pt x="3184" y="0"/>
                  </a:moveTo>
                  <a:cubicBezTo>
                    <a:pt x="3100" y="0"/>
                    <a:pt x="3010" y="42"/>
                    <a:pt x="2938" y="150"/>
                  </a:cubicBezTo>
                  <a:cubicBezTo>
                    <a:pt x="2741" y="441"/>
                    <a:pt x="2322" y="649"/>
                    <a:pt x="2077" y="727"/>
                  </a:cubicBezTo>
                  <a:cubicBezTo>
                    <a:pt x="1347" y="965"/>
                    <a:pt x="1129" y="1215"/>
                    <a:pt x="989" y="1418"/>
                  </a:cubicBezTo>
                  <a:cubicBezTo>
                    <a:pt x="595" y="1978"/>
                    <a:pt x="142" y="2173"/>
                    <a:pt x="142" y="2173"/>
                  </a:cubicBezTo>
                  <a:cubicBezTo>
                    <a:pt x="102" y="2195"/>
                    <a:pt x="55" y="2216"/>
                    <a:pt x="0" y="2239"/>
                  </a:cubicBezTo>
                  <a:lnTo>
                    <a:pt x="757" y="3606"/>
                  </a:lnTo>
                  <a:cubicBezTo>
                    <a:pt x="1205" y="3414"/>
                    <a:pt x="1607" y="3277"/>
                    <a:pt x="2297" y="3178"/>
                  </a:cubicBezTo>
                  <a:cubicBezTo>
                    <a:pt x="3600" y="2994"/>
                    <a:pt x="4382" y="2146"/>
                    <a:pt x="4484" y="1971"/>
                  </a:cubicBezTo>
                  <a:cubicBezTo>
                    <a:pt x="4999" y="1094"/>
                    <a:pt x="4999" y="657"/>
                    <a:pt x="4837" y="657"/>
                  </a:cubicBezTo>
                  <a:cubicBezTo>
                    <a:pt x="4810" y="657"/>
                    <a:pt x="4778" y="670"/>
                    <a:pt x="4743" y="694"/>
                  </a:cubicBezTo>
                  <a:cubicBezTo>
                    <a:pt x="4007" y="1220"/>
                    <a:pt x="3397" y="1336"/>
                    <a:pt x="3002" y="1336"/>
                  </a:cubicBezTo>
                  <a:cubicBezTo>
                    <a:pt x="2690" y="1336"/>
                    <a:pt x="2512" y="1263"/>
                    <a:pt x="2512" y="1263"/>
                  </a:cubicBezTo>
                  <a:cubicBezTo>
                    <a:pt x="3157" y="982"/>
                    <a:pt x="3402" y="477"/>
                    <a:pt x="3432" y="243"/>
                  </a:cubicBezTo>
                  <a:cubicBezTo>
                    <a:pt x="3449" y="122"/>
                    <a:pt x="3326" y="0"/>
                    <a:pt x="3184" y="0"/>
                  </a:cubicBezTo>
                  <a:close/>
                </a:path>
              </a:pathLst>
            </a:custGeom>
            <a:solidFill>
              <a:srgbClr val="C49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071660" y="825369"/>
              <a:ext cx="276011" cy="127892"/>
            </a:xfrm>
            <a:custGeom>
              <a:avLst/>
              <a:gdLst/>
              <a:ahLst/>
              <a:cxnLst/>
              <a:rect l="l" t="t" r="r" b="b"/>
              <a:pathLst>
                <a:path w="9006" h="4173" extrusionOk="0">
                  <a:moveTo>
                    <a:pt x="8084" y="0"/>
                  </a:moveTo>
                  <a:lnTo>
                    <a:pt x="1553" y="1009"/>
                  </a:lnTo>
                  <a:cubicBezTo>
                    <a:pt x="586" y="1448"/>
                    <a:pt x="0" y="2674"/>
                    <a:pt x="599" y="3548"/>
                  </a:cubicBezTo>
                  <a:cubicBezTo>
                    <a:pt x="907" y="3999"/>
                    <a:pt x="1512" y="4173"/>
                    <a:pt x="2262" y="4173"/>
                  </a:cubicBezTo>
                  <a:cubicBezTo>
                    <a:pt x="4801" y="4173"/>
                    <a:pt x="9006" y="2178"/>
                    <a:pt x="9006" y="2178"/>
                  </a:cubicBezTo>
                  <a:cubicBezTo>
                    <a:pt x="9006" y="2178"/>
                    <a:pt x="8440" y="2009"/>
                    <a:pt x="8117" y="1157"/>
                  </a:cubicBezTo>
                  <a:cubicBezTo>
                    <a:pt x="7980" y="797"/>
                    <a:pt x="8084" y="0"/>
                    <a:pt x="8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6"/>
          <p:cNvGrpSpPr/>
          <p:nvPr/>
        </p:nvGrpSpPr>
        <p:grpSpPr>
          <a:xfrm>
            <a:off x="2310823" y="1525620"/>
            <a:ext cx="553653" cy="1523474"/>
            <a:chOff x="4578935" y="2574513"/>
            <a:chExt cx="759261" cy="2089240"/>
          </a:xfrm>
        </p:grpSpPr>
        <p:sp>
          <p:nvSpPr>
            <p:cNvPr id="641" name="Google Shape;641;p36"/>
            <p:cNvSpPr/>
            <p:nvPr/>
          </p:nvSpPr>
          <p:spPr>
            <a:xfrm>
              <a:off x="4579854" y="4263926"/>
              <a:ext cx="758342" cy="399827"/>
            </a:xfrm>
            <a:custGeom>
              <a:avLst/>
              <a:gdLst/>
              <a:ahLst/>
              <a:cxnLst/>
              <a:rect l="l" t="t" r="r" b="b"/>
              <a:pathLst>
                <a:path w="24744" h="13046" extrusionOk="0">
                  <a:moveTo>
                    <a:pt x="12335" y="1"/>
                  </a:moveTo>
                  <a:cubicBezTo>
                    <a:pt x="9453" y="1"/>
                    <a:pt x="6575" y="637"/>
                    <a:pt x="4383" y="1911"/>
                  </a:cubicBezTo>
                  <a:cubicBezTo>
                    <a:pt x="0" y="4456"/>
                    <a:pt x="23" y="8586"/>
                    <a:pt x="4435" y="11133"/>
                  </a:cubicBezTo>
                  <a:cubicBezTo>
                    <a:pt x="6641" y="12408"/>
                    <a:pt x="9526" y="13045"/>
                    <a:pt x="12408" y="13045"/>
                  </a:cubicBezTo>
                  <a:cubicBezTo>
                    <a:pt x="15290" y="13045"/>
                    <a:pt x="18168" y="12408"/>
                    <a:pt x="20360" y="11133"/>
                  </a:cubicBezTo>
                  <a:cubicBezTo>
                    <a:pt x="24743" y="8587"/>
                    <a:pt x="24719" y="4456"/>
                    <a:pt x="20307" y="1911"/>
                  </a:cubicBezTo>
                  <a:cubicBezTo>
                    <a:pt x="18102" y="637"/>
                    <a:pt x="15217" y="1"/>
                    <a:pt x="12335" y="1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940299" y="4305300"/>
              <a:ext cx="235495" cy="182046"/>
            </a:xfrm>
            <a:custGeom>
              <a:avLst/>
              <a:gdLst/>
              <a:ahLst/>
              <a:cxnLst/>
              <a:rect l="l" t="t" r="r" b="b"/>
              <a:pathLst>
                <a:path w="7684" h="5940" extrusionOk="0">
                  <a:moveTo>
                    <a:pt x="3148" y="0"/>
                  </a:moveTo>
                  <a:cubicBezTo>
                    <a:pt x="2414" y="0"/>
                    <a:pt x="1307" y="457"/>
                    <a:pt x="1307" y="457"/>
                  </a:cubicBezTo>
                  <a:cubicBezTo>
                    <a:pt x="1307" y="457"/>
                    <a:pt x="0" y="1824"/>
                    <a:pt x="968" y="2726"/>
                  </a:cubicBezTo>
                  <a:cubicBezTo>
                    <a:pt x="1935" y="3629"/>
                    <a:pt x="2868" y="4037"/>
                    <a:pt x="3363" y="4793"/>
                  </a:cubicBezTo>
                  <a:cubicBezTo>
                    <a:pt x="3699" y="5306"/>
                    <a:pt x="4883" y="5940"/>
                    <a:pt x="5932" y="5940"/>
                  </a:cubicBezTo>
                  <a:cubicBezTo>
                    <a:pt x="6432" y="5940"/>
                    <a:pt x="6902" y="5795"/>
                    <a:pt x="7234" y="5424"/>
                  </a:cubicBezTo>
                  <a:cubicBezTo>
                    <a:pt x="7234" y="5424"/>
                    <a:pt x="7684" y="4229"/>
                    <a:pt x="5983" y="2921"/>
                  </a:cubicBezTo>
                  <a:cubicBezTo>
                    <a:pt x="4279" y="1614"/>
                    <a:pt x="4120" y="756"/>
                    <a:pt x="3709" y="196"/>
                  </a:cubicBezTo>
                  <a:cubicBezTo>
                    <a:pt x="3605" y="53"/>
                    <a:pt x="3398" y="0"/>
                    <a:pt x="31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931504" y="3477144"/>
              <a:ext cx="248735" cy="888379"/>
            </a:xfrm>
            <a:custGeom>
              <a:avLst/>
              <a:gdLst/>
              <a:ahLst/>
              <a:cxnLst/>
              <a:rect l="l" t="t" r="r" b="b"/>
              <a:pathLst>
                <a:path w="8116" h="28987" extrusionOk="0">
                  <a:moveTo>
                    <a:pt x="7353" y="0"/>
                  </a:moveTo>
                  <a:cubicBezTo>
                    <a:pt x="6194" y="2453"/>
                    <a:pt x="1537" y="6776"/>
                    <a:pt x="1537" y="6776"/>
                  </a:cubicBezTo>
                  <a:cubicBezTo>
                    <a:pt x="1537" y="6776"/>
                    <a:pt x="1" y="27335"/>
                    <a:pt x="1323" y="28367"/>
                  </a:cubicBezTo>
                  <a:cubicBezTo>
                    <a:pt x="1915" y="28828"/>
                    <a:pt x="2493" y="28986"/>
                    <a:pt x="3008" y="28986"/>
                  </a:cubicBezTo>
                  <a:cubicBezTo>
                    <a:pt x="4139" y="28986"/>
                    <a:pt x="4966" y="28222"/>
                    <a:pt x="4966" y="28222"/>
                  </a:cubicBezTo>
                  <a:cubicBezTo>
                    <a:pt x="4874" y="27433"/>
                    <a:pt x="5350" y="22105"/>
                    <a:pt x="6628" y="13269"/>
                  </a:cubicBezTo>
                  <a:cubicBezTo>
                    <a:pt x="8115" y="2984"/>
                    <a:pt x="7353" y="1"/>
                    <a:pt x="7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18568" y="4424611"/>
              <a:ext cx="164363" cy="161022"/>
            </a:xfrm>
            <a:custGeom>
              <a:avLst/>
              <a:gdLst/>
              <a:ahLst/>
              <a:cxnLst/>
              <a:rect l="l" t="t" r="r" b="b"/>
              <a:pathLst>
                <a:path w="5363" h="5254" extrusionOk="0">
                  <a:moveTo>
                    <a:pt x="3056" y="0"/>
                  </a:moveTo>
                  <a:cubicBezTo>
                    <a:pt x="2234" y="0"/>
                    <a:pt x="337" y="367"/>
                    <a:pt x="337" y="367"/>
                  </a:cubicBezTo>
                  <a:cubicBezTo>
                    <a:pt x="337" y="367"/>
                    <a:pt x="0" y="2234"/>
                    <a:pt x="1085" y="3453"/>
                  </a:cubicBezTo>
                  <a:cubicBezTo>
                    <a:pt x="1885" y="4353"/>
                    <a:pt x="2568" y="5254"/>
                    <a:pt x="3338" y="5254"/>
                  </a:cubicBezTo>
                  <a:cubicBezTo>
                    <a:pt x="3611" y="5254"/>
                    <a:pt x="3895" y="5141"/>
                    <a:pt x="4199" y="4874"/>
                  </a:cubicBezTo>
                  <a:cubicBezTo>
                    <a:pt x="5362" y="3858"/>
                    <a:pt x="3537" y="374"/>
                    <a:pt x="3424" y="81"/>
                  </a:cubicBezTo>
                  <a:cubicBezTo>
                    <a:pt x="3400" y="24"/>
                    <a:pt x="3262" y="0"/>
                    <a:pt x="30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754238" y="3483763"/>
              <a:ext cx="402647" cy="977410"/>
            </a:xfrm>
            <a:custGeom>
              <a:avLst/>
              <a:gdLst/>
              <a:ahLst/>
              <a:cxnLst/>
              <a:rect l="l" t="t" r="r" b="b"/>
              <a:pathLst>
                <a:path w="13138" h="31892" extrusionOk="0">
                  <a:moveTo>
                    <a:pt x="13137" y="1"/>
                  </a:moveTo>
                  <a:cubicBezTo>
                    <a:pt x="13098" y="59"/>
                    <a:pt x="1595" y="270"/>
                    <a:pt x="1353" y="867"/>
                  </a:cubicBezTo>
                  <a:cubicBezTo>
                    <a:pt x="0" y="4248"/>
                    <a:pt x="1440" y="18776"/>
                    <a:pt x="1412" y="19515"/>
                  </a:cubicBezTo>
                  <a:cubicBezTo>
                    <a:pt x="1286" y="22742"/>
                    <a:pt x="1324" y="27533"/>
                    <a:pt x="1992" y="31280"/>
                  </a:cubicBezTo>
                  <a:cubicBezTo>
                    <a:pt x="2069" y="31715"/>
                    <a:pt x="2882" y="31891"/>
                    <a:pt x="3754" y="31891"/>
                  </a:cubicBezTo>
                  <a:cubicBezTo>
                    <a:pt x="4788" y="31891"/>
                    <a:pt x="5905" y="31642"/>
                    <a:pt x="5967" y="31280"/>
                  </a:cubicBezTo>
                  <a:cubicBezTo>
                    <a:pt x="6574" y="27743"/>
                    <a:pt x="7458" y="13488"/>
                    <a:pt x="7718" y="12045"/>
                  </a:cubicBezTo>
                  <a:cubicBezTo>
                    <a:pt x="7475" y="12037"/>
                    <a:pt x="7401" y="12035"/>
                    <a:pt x="7408" y="12035"/>
                  </a:cubicBezTo>
                  <a:cubicBezTo>
                    <a:pt x="7421" y="12035"/>
                    <a:pt x="7718" y="12044"/>
                    <a:pt x="7718" y="12044"/>
                  </a:cubicBezTo>
                  <a:cubicBezTo>
                    <a:pt x="7861" y="11242"/>
                    <a:pt x="8158" y="8148"/>
                    <a:pt x="8731" y="7144"/>
                  </a:cubicBezTo>
                  <a:cubicBezTo>
                    <a:pt x="9347" y="6063"/>
                    <a:pt x="13040" y="1015"/>
                    <a:pt x="13137" y="1"/>
                  </a:cubicBezTo>
                  <a:close/>
                </a:path>
              </a:pathLst>
            </a:custGeom>
            <a:solidFill>
              <a:srgbClr val="0C2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754238" y="3483763"/>
              <a:ext cx="402647" cy="977410"/>
            </a:xfrm>
            <a:custGeom>
              <a:avLst/>
              <a:gdLst/>
              <a:ahLst/>
              <a:cxnLst/>
              <a:rect l="l" t="t" r="r" b="b"/>
              <a:pathLst>
                <a:path w="13138" h="31892" extrusionOk="0">
                  <a:moveTo>
                    <a:pt x="13137" y="1"/>
                  </a:moveTo>
                  <a:cubicBezTo>
                    <a:pt x="13098" y="59"/>
                    <a:pt x="1595" y="270"/>
                    <a:pt x="1353" y="867"/>
                  </a:cubicBezTo>
                  <a:cubicBezTo>
                    <a:pt x="0" y="4248"/>
                    <a:pt x="1440" y="18776"/>
                    <a:pt x="1412" y="19515"/>
                  </a:cubicBezTo>
                  <a:cubicBezTo>
                    <a:pt x="1286" y="22742"/>
                    <a:pt x="1324" y="27533"/>
                    <a:pt x="1992" y="31280"/>
                  </a:cubicBezTo>
                  <a:cubicBezTo>
                    <a:pt x="2069" y="31715"/>
                    <a:pt x="2882" y="31891"/>
                    <a:pt x="3754" y="31891"/>
                  </a:cubicBezTo>
                  <a:cubicBezTo>
                    <a:pt x="4788" y="31891"/>
                    <a:pt x="5905" y="31642"/>
                    <a:pt x="5967" y="31280"/>
                  </a:cubicBezTo>
                  <a:cubicBezTo>
                    <a:pt x="6574" y="27743"/>
                    <a:pt x="7458" y="13488"/>
                    <a:pt x="7718" y="12045"/>
                  </a:cubicBezTo>
                  <a:cubicBezTo>
                    <a:pt x="7475" y="12037"/>
                    <a:pt x="7401" y="12035"/>
                    <a:pt x="7408" y="12035"/>
                  </a:cubicBezTo>
                  <a:cubicBezTo>
                    <a:pt x="7421" y="12035"/>
                    <a:pt x="7718" y="12044"/>
                    <a:pt x="7718" y="12044"/>
                  </a:cubicBezTo>
                  <a:cubicBezTo>
                    <a:pt x="7861" y="11242"/>
                    <a:pt x="8158" y="8148"/>
                    <a:pt x="8731" y="7144"/>
                  </a:cubicBezTo>
                  <a:cubicBezTo>
                    <a:pt x="9347" y="6063"/>
                    <a:pt x="13040" y="1015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4701433" y="2855980"/>
              <a:ext cx="465965" cy="731740"/>
            </a:xfrm>
            <a:custGeom>
              <a:avLst/>
              <a:gdLst/>
              <a:ahLst/>
              <a:cxnLst/>
              <a:rect l="l" t="t" r="r" b="b"/>
              <a:pathLst>
                <a:path w="15204" h="23876" extrusionOk="0">
                  <a:moveTo>
                    <a:pt x="10864" y="0"/>
                  </a:moveTo>
                  <a:cubicBezTo>
                    <a:pt x="9945" y="0"/>
                    <a:pt x="8375" y="246"/>
                    <a:pt x="5936" y="1343"/>
                  </a:cubicBezTo>
                  <a:cubicBezTo>
                    <a:pt x="5383" y="1592"/>
                    <a:pt x="4810" y="2002"/>
                    <a:pt x="3865" y="2601"/>
                  </a:cubicBezTo>
                  <a:cubicBezTo>
                    <a:pt x="2612" y="3396"/>
                    <a:pt x="1308" y="4552"/>
                    <a:pt x="1126" y="4774"/>
                  </a:cubicBezTo>
                  <a:cubicBezTo>
                    <a:pt x="878" y="5075"/>
                    <a:pt x="1" y="5820"/>
                    <a:pt x="2059" y="9873"/>
                  </a:cubicBezTo>
                  <a:cubicBezTo>
                    <a:pt x="2059" y="9873"/>
                    <a:pt x="5301" y="14382"/>
                    <a:pt x="3873" y="18855"/>
                  </a:cubicBezTo>
                  <a:lnTo>
                    <a:pt x="3076" y="21346"/>
                  </a:lnTo>
                  <a:cubicBezTo>
                    <a:pt x="3076" y="21346"/>
                    <a:pt x="4683" y="23875"/>
                    <a:pt x="8042" y="23875"/>
                  </a:cubicBezTo>
                  <a:cubicBezTo>
                    <a:pt x="9058" y="23875"/>
                    <a:pt x="10234" y="23644"/>
                    <a:pt x="11574" y="23041"/>
                  </a:cubicBezTo>
                  <a:cubicBezTo>
                    <a:pt x="12744" y="22512"/>
                    <a:pt x="14871" y="21559"/>
                    <a:pt x="14860" y="20264"/>
                  </a:cubicBezTo>
                  <a:cubicBezTo>
                    <a:pt x="14860" y="20264"/>
                    <a:pt x="14026" y="15706"/>
                    <a:pt x="14659" y="11142"/>
                  </a:cubicBezTo>
                  <a:cubicBezTo>
                    <a:pt x="15204" y="7196"/>
                    <a:pt x="14555" y="765"/>
                    <a:pt x="11933" y="163"/>
                  </a:cubicBezTo>
                  <a:cubicBezTo>
                    <a:pt x="11933" y="163"/>
                    <a:pt x="11933" y="163"/>
                    <a:pt x="11933" y="163"/>
                  </a:cubicBezTo>
                  <a:cubicBezTo>
                    <a:pt x="11930" y="163"/>
                    <a:pt x="11613" y="0"/>
                    <a:pt x="10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12566" y="2983903"/>
              <a:ext cx="55870" cy="483219"/>
            </a:xfrm>
            <a:custGeom>
              <a:avLst/>
              <a:gdLst/>
              <a:ahLst/>
              <a:cxnLst/>
              <a:rect l="l" t="t" r="r" b="b"/>
              <a:pathLst>
                <a:path w="1823" h="15767" extrusionOk="0">
                  <a:moveTo>
                    <a:pt x="755" y="0"/>
                  </a:moveTo>
                  <a:lnTo>
                    <a:pt x="1" y="112"/>
                  </a:lnTo>
                  <a:cubicBezTo>
                    <a:pt x="1" y="112"/>
                    <a:pt x="560" y="4379"/>
                    <a:pt x="362" y="6915"/>
                  </a:cubicBezTo>
                  <a:lnTo>
                    <a:pt x="1822" y="15766"/>
                  </a:lnTo>
                  <a:lnTo>
                    <a:pt x="1743" y="6209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007479" y="2946819"/>
              <a:ext cx="33988" cy="53388"/>
            </a:xfrm>
            <a:custGeom>
              <a:avLst/>
              <a:gdLst/>
              <a:ahLst/>
              <a:cxnLst/>
              <a:rect l="l" t="t" r="r" b="b"/>
              <a:pathLst>
                <a:path w="1109" h="1742" extrusionOk="0">
                  <a:moveTo>
                    <a:pt x="316" y="1"/>
                  </a:moveTo>
                  <a:lnTo>
                    <a:pt x="1" y="1183"/>
                  </a:lnTo>
                  <a:lnTo>
                    <a:pt x="316" y="1742"/>
                  </a:lnTo>
                  <a:lnTo>
                    <a:pt x="941" y="1601"/>
                  </a:lnTo>
                  <a:lnTo>
                    <a:pt x="1108" y="621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4939196" y="3620298"/>
              <a:ext cx="142021" cy="744765"/>
            </a:xfrm>
            <a:custGeom>
              <a:avLst/>
              <a:gdLst/>
              <a:ahLst/>
              <a:cxnLst/>
              <a:rect l="l" t="t" r="r" b="b"/>
              <a:pathLst>
                <a:path w="4634" h="24301" extrusionOk="0">
                  <a:moveTo>
                    <a:pt x="4633" y="0"/>
                  </a:moveTo>
                  <a:lnTo>
                    <a:pt x="1147" y="4070"/>
                  </a:lnTo>
                  <a:cubicBezTo>
                    <a:pt x="804" y="9237"/>
                    <a:pt x="1" y="22861"/>
                    <a:pt x="1071" y="23695"/>
                  </a:cubicBezTo>
                  <a:cubicBezTo>
                    <a:pt x="1588" y="24097"/>
                    <a:pt x="2096" y="24265"/>
                    <a:pt x="2560" y="24301"/>
                  </a:cubicBezTo>
                  <a:cubicBezTo>
                    <a:pt x="2604" y="22237"/>
                    <a:pt x="2746" y="16817"/>
                    <a:pt x="3064" y="13563"/>
                  </a:cubicBezTo>
                  <a:cubicBezTo>
                    <a:pt x="3465" y="9481"/>
                    <a:pt x="4633" y="1"/>
                    <a:pt x="4633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4767049" y="3510304"/>
              <a:ext cx="124582" cy="255631"/>
            </a:xfrm>
            <a:custGeom>
              <a:avLst/>
              <a:gdLst/>
              <a:ahLst/>
              <a:cxnLst/>
              <a:rect l="l" t="t" r="r" b="b"/>
              <a:pathLst>
                <a:path w="4065" h="8341" extrusionOk="0">
                  <a:moveTo>
                    <a:pt x="935" y="0"/>
                  </a:moveTo>
                  <a:cubicBezTo>
                    <a:pt x="1" y="2990"/>
                    <a:pt x="395" y="8341"/>
                    <a:pt x="395" y="8341"/>
                  </a:cubicBezTo>
                  <a:cubicBezTo>
                    <a:pt x="3924" y="7143"/>
                    <a:pt x="4064" y="2255"/>
                    <a:pt x="4064" y="2255"/>
                  </a:cubicBezTo>
                  <a:cubicBezTo>
                    <a:pt x="2058" y="1983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4701402" y="2950160"/>
              <a:ext cx="248704" cy="630634"/>
            </a:xfrm>
            <a:custGeom>
              <a:avLst/>
              <a:gdLst/>
              <a:ahLst/>
              <a:cxnLst/>
              <a:rect l="l" t="t" r="r" b="b"/>
              <a:pathLst>
                <a:path w="8115" h="20577" extrusionOk="0">
                  <a:moveTo>
                    <a:pt x="3171" y="1"/>
                  </a:moveTo>
                  <a:cubicBezTo>
                    <a:pt x="2168" y="723"/>
                    <a:pt x="1276" y="1522"/>
                    <a:pt x="1125" y="1704"/>
                  </a:cubicBezTo>
                  <a:cubicBezTo>
                    <a:pt x="877" y="2005"/>
                    <a:pt x="1" y="2750"/>
                    <a:pt x="2058" y="6801"/>
                  </a:cubicBezTo>
                  <a:cubicBezTo>
                    <a:pt x="2058" y="6801"/>
                    <a:pt x="5299" y="11312"/>
                    <a:pt x="3872" y="15784"/>
                  </a:cubicBezTo>
                  <a:lnTo>
                    <a:pt x="3075" y="18276"/>
                  </a:lnTo>
                  <a:cubicBezTo>
                    <a:pt x="3075" y="18276"/>
                    <a:pt x="4143" y="19955"/>
                    <a:pt x="6357" y="20577"/>
                  </a:cubicBezTo>
                  <a:cubicBezTo>
                    <a:pt x="8115" y="15069"/>
                    <a:pt x="6148" y="6588"/>
                    <a:pt x="5722" y="3460"/>
                  </a:cubicBezTo>
                  <a:cubicBezTo>
                    <a:pt x="5421" y="1240"/>
                    <a:pt x="4027" y="346"/>
                    <a:pt x="3171" y="1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4668150" y="2908510"/>
              <a:ext cx="351220" cy="764349"/>
            </a:xfrm>
            <a:custGeom>
              <a:avLst/>
              <a:gdLst/>
              <a:ahLst/>
              <a:cxnLst/>
              <a:rect l="l" t="t" r="r" b="b"/>
              <a:pathLst>
                <a:path w="11460" h="24940" extrusionOk="0">
                  <a:moveTo>
                    <a:pt x="6184" y="1"/>
                  </a:moveTo>
                  <a:cubicBezTo>
                    <a:pt x="6077" y="1"/>
                    <a:pt x="5109" y="59"/>
                    <a:pt x="2634" y="2009"/>
                  </a:cubicBezTo>
                  <a:cubicBezTo>
                    <a:pt x="1" y="4082"/>
                    <a:pt x="2745" y="12487"/>
                    <a:pt x="3754" y="15233"/>
                  </a:cubicBezTo>
                  <a:cubicBezTo>
                    <a:pt x="4762" y="17978"/>
                    <a:pt x="1568" y="22741"/>
                    <a:pt x="1905" y="23918"/>
                  </a:cubicBezTo>
                  <a:cubicBezTo>
                    <a:pt x="2169" y="24840"/>
                    <a:pt x="3467" y="24940"/>
                    <a:pt x="4015" y="24940"/>
                  </a:cubicBezTo>
                  <a:cubicBezTo>
                    <a:pt x="4165" y="24940"/>
                    <a:pt x="4259" y="24932"/>
                    <a:pt x="4259" y="24932"/>
                  </a:cubicBezTo>
                  <a:cubicBezTo>
                    <a:pt x="3923" y="23256"/>
                    <a:pt x="7405" y="21658"/>
                    <a:pt x="8918" y="19642"/>
                  </a:cubicBezTo>
                  <a:cubicBezTo>
                    <a:pt x="10429" y="17624"/>
                    <a:pt x="11460" y="11608"/>
                    <a:pt x="10689" y="8094"/>
                  </a:cubicBezTo>
                  <a:cubicBezTo>
                    <a:pt x="9378" y="2122"/>
                    <a:pt x="6194" y="1"/>
                    <a:pt x="6194" y="1"/>
                  </a:cubicBezTo>
                  <a:cubicBezTo>
                    <a:pt x="6194" y="1"/>
                    <a:pt x="6190" y="1"/>
                    <a:pt x="6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030801" y="2849421"/>
              <a:ext cx="153820" cy="722331"/>
            </a:xfrm>
            <a:custGeom>
              <a:avLst/>
              <a:gdLst/>
              <a:ahLst/>
              <a:cxnLst/>
              <a:rect l="l" t="t" r="r" b="b"/>
              <a:pathLst>
                <a:path w="5019" h="23569" extrusionOk="0">
                  <a:moveTo>
                    <a:pt x="428" y="1"/>
                  </a:moveTo>
                  <a:cubicBezTo>
                    <a:pt x="319" y="1"/>
                    <a:pt x="208" y="8"/>
                    <a:pt x="94" y="23"/>
                  </a:cubicBezTo>
                  <a:cubicBezTo>
                    <a:pt x="94" y="23"/>
                    <a:pt x="1" y="2206"/>
                    <a:pt x="926" y="3288"/>
                  </a:cubicBezTo>
                  <a:cubicBezTo>
                    <a:pt x="926" y="3288"/>
                    <a:pt x="3421" y="11901"/>
                    <a:pt x="4113" y="23569"/>
                  </a:cubicBezTo>
                  <a:lnTo>
                    <a:pt x="5019" y="22706"/>
                  </a:lnTo>
                  <a:cubicBezTo>
                    <a:pt x="5019" y="22706"/>
                    <a:pt x="5019" y="10150"/>
                    <a:pt x="4113" y="5136"/>
                  </a:cubicBezTo>
                  <a:cubicBezTo>
                    <a:pt x="3743" y="3092"/>
                    <a:pt x="2652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798984" y="2881050"/>
              <a:ext cx="335130" cy="629438"/>
            </a:xfrm>
            <a:custGeom>
              <a:avLst/>
              <a:gdLst/>
              <a:ahLst/>
              <a:cxnLst/>
              <a:rect l="l" t="t" r="r" b="b"/>
              <a:pathLst>
                <a:path w="10935" h="20538" extrusionOk="0">
                  <a:moveTo>
                    <a:pt x="2736" y="0"/>
                  </a:moveTo>
                  <a:cubicBezTo>
                    <a:pt x="2736" y="0"/>
                    <a:pt x="1747" y="391"/>
                    <a:pt x="596" y="1347"/>
                  </a:cubicBezTo>
                  <a:cubicBezTo>
                    <a:pt x="0" y="1843"/>
                    <a:pt x="3022" y="4750"/>
                    <a:pt x="4439" y="8347"/>
                  </a:cubicBezTo>
                  <a:cubicBezTo>
                    <a:pt x="5410" y="10808"/>
                    <a:pt x="5954" y="15089"/>
                    <a:pt x="4647" y="20538"/>
                  </a:cubicBezTo>
                  <a:cubicBezTo>
                    <a:pt x="4649" y="20538"/>
                    <a:pt x="10935" y="10916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986240" y="2843169"/>
              <a:ext cx="181556" cy="640594"/>
            </a:xfrm>
            <a:custGeom>
              <a:avLst/>
              <a:gdLst/>
              <a:ahLst/>
              <a:cxnLst/>
              <a:rect l="l" t="t" r="r" b="b"/>
              <a:pathLst>
                <a:path w="5924" h="20902" extrusionOk="0">
                  <a:moveTo>
                    <a:pt x="885" y="1"/>
                  </a:moveTo>
                  <a:cubicBezTo>
                    <a:pt x="316" y="1"/>
                    <a:pt x="0" y="271"/>
                    <a:pt x="1205" y="1415"/>
                  </a:cubicBezTo>
                  <a:cubicBezTo>
                    <a:pt x="3491" y="3586"/>
                    <a:pt x="5358" y="20901"/>
                    <a:pt x="5358" y="20901"/>
                  </a:cubicBezTo>
                  <a:lnTo>
                    <a:pt x="5567" y="15234"/>
                  </a:lnTo>
                  <a:cubicBezTo>
                    <a:pt x="5924" y="5346"/>
                    <a:pt x="2109" y="219"/>
                    <a:pt x="2109" y="219"/>
                  </a:cubicBezTo>
                  <a:cubicBezTo>
                    <a:pt x="2109" y="219"/>
                    <a:pt x="1395" y="1"/>
                    <a:pt x="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4849184" y="2783713"/>
              <a:ext cx="193171" cy="181188"/>
            </a:xfrm>
            <a:custGeom>
              <a:avLst/>
              <a:gdLst/>
              <a:ahLst/>
              <a:cxnLst/>
              <a:rect l="l" t="t" r="r" b="b"/>
              <a:pathLst>
                <a:path w="6303" h="5912" extrusionOk="0">
                  <a:moveTo>
                    <a:pt x="0" y="1"/>
                  </a:moveTo>
                  <a:cubicBezTo>
                    <a:pt x="0" y="1"/>
                    <a:pt x="1867" y="1986"/>
                    <a:pt x="956" y="3699"/>
                  </a:cubicBezTo>
                  <a:cubicBezTo>
                    <a:pt x="521" y="4519"/>
                    <a:pt x="1834" y="5912"/>
                    <a:pt x="3849" y="5912"/>
                  </a:cubicBezTo>
                  <a:cubicBezTo>
                    <a:pt x="4191" y="5912"/>
                    <a:pt x="4554" y="5871"/>
                    <a:pt x="4932" y="5781"/>
                  </a:cubicBezTo>
                  <a:cubicBezTo>
                    <a:pt x="4932" y="5781"/>
                    <a:pt x="6061" y="5294"/>
                    <a:pt x="5865" y="4886"/>
                  </a:cubicBezTo>
                  <a:cubicBezTo>
                    <a:pt x="5427" y="3970"/>
                    <a:pt x="5719" y="3354"/>
                    <a:pt x="6008" y="2544"/>
                  </a:cubicBezTo>
                  <a:cubicBezTo>
                    <a:pt x="6302" y="173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929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4857919" y="2786349"/>
              <a:ext cx="100646" cy="122222"/>
            </a:xfrm>
            <a:custGeom>
              <a:avLst/>
              <a:gdLst/>
              <a:ahLst/>
              <a:cxnLst/>
              <a:rect l="l" t="t" r="r" b="b"/>
              <a:pathLst>
                <a:path w="3284" h="3988" extrusionOk="0">
                  <a:moveTo>
                    <a:pt x="32" y="1"/>
                  </a:moveTo>
                  <a:lnTo>
                    <a:pt x="0" y="262"/>
                  </a:lnTo>
                  <a:cubicBezTo>
                    <a:pt x="486" y="904"/>
                    <a:pt x="1353" y="2335"/>
                    <a:pt x="671" y="3613"/>
                  </a:cubicBezTo>
                  <a:cubicBezTo>
                    <a:pt x="611" y="3729"/>
                    <a:pt x="582" y="3854"/>
                    <a:pt x="592" y="3987"/>
                  </a:cubicBezTo>
                  <a:cubicBezTo>
                    <a:pt x="1407" y="2817"/>
                    <a:pt x="3283" y="2411"/>
                    <a:pt x="3283" y="2411"/>
                  </a:cubicBezTo>
                  <a:lnTo>
                    <a:pt x="313" y="85"/>
                  </a:lnTo>
                  <a:cubicBezTo>
                    <a:pt x="207" y="51"/>
                    <a:pt x="112" y="24"/>
                    <a:pt x="32" y="1"/>
                  </a:cubicBezTo>
                  <a:close/>
                </a:path>
              </a:pathLst>
            </a:custGeom>
            <a:solidFill>
              <a:srgbClr val="382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4780932" y="2584811"/>
              <a:ext cx="283949" cy="302981"/>
            </a:xfrm>
            <a:custGeom>
              <a:avLst/>
              <a:gdLst/>
              <a:ahLst/>
              <a:cxnLst/>
              <a:rect l="l" t="t" r="r" b="b"/>
              <a:pathLst>
                <a:path w="9265" h="9886" extrusionOk="0">
                  <a:moveTo>
                    <a:pt x="4021" y="1"/>
                  </a:moveTo>
                  <a:cubicBezTo>
                    <a:pt x="3534" y="1"/>
                    <a:pt x="3006" y="143"/>
                    <a:pt x="2375" y="507"/>
                  </a:cubicBezTo>
                  <a:cubicBezTo>
                    <a:pt x="2378" y="509"/>
                    <a:pt x="0" y="2138"/>
                    <a:pt x="1465" y="5326"/>
                  </a:cubicBezTo>
                  <a:cubicBezTo>
                    <a:pt x="1465" y="5326"/>
                    <a:pt x="2618" y="8183"/>
                    <a:pt x="4888" y="9178"/>
                  </a:cubicBezTo>
                  <a:cubicBezTo>
                    <a:pt x="5814" y="9579"/>
                    <a:pt x="6786" y="9885"/>
                    <a:pt x="7568" y="9885"/>
                  </a:cubicBezTo>
                  <a:cubicBezTo>
                    <a:pt x="8493" y="9885"/>
                    <a:pt x="9154" y="9457"/>
                    <a:pt x="9165" y="8252"/>
                  </a:cubicBezTo>
                  <a:cubicBezTo>
                    <a:pt x="9177" y="6484"/>
                    <a:pt x="9264" y="1969"/>
                    <a:pt x="7596" y="1354"/>
                  </a:cubicBezTo>
                  <a:cubicBezTo>
                    <a:pt x="6086" y="793"/>
                    <a:pt x="5168" y="1"/>
                    <a:pt x="4021" y="1"/>
                  </a:cubicBezTo>
                  <a:close/>
                </a:path>
              </a:pathLst>
            </a:custGeom>
            <a:solidFill>
              <a:srgbClr val="664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810446" y="2600472"/>
              <a:ext cx="233136" cy="285788"/>
            </a:xfrm>
            <a:custGeom>
              <a:avLst/>
              <a:gdLst/>
              <a:ahLst/>
              <a:cxnLst/>
              <a:rect l="l" t="t" r="r" b="b"/>
              <a:pathLst>
                <a:path w="7607" h="9325" extrusionOk="0">
                  <a:moveTo>
                    <a:pt x="5557" y="1"/>
                  </a:moveTo>
                  <a:cubicBezTo>
                    <a:pt x="4375" y="230"/>
                    <a:pt x="996" y="887"/>
                    <a:pt x="929" y="918"/>
                  </a:cubicBezTo>
                  <a:cubicBezTo>
                    <a:pt x="886" y="932"/>
                    <a:pt x="443" y="1827"/>
                    <a:pt x="26" y="2673"/>
                  </a:cubicBezTo>
                  <a:cubicBezTo>
                    <a:pt x="0" y="3292"/>
                    <a:pt x="126" y="3998"/>
                    <a:pt x="502" y="4815"/>
                  </a:cubicBezTo>
                  <a:cubicBezTo>
                    <a:pt x="502" y="4815"/>
                    <a:pt x="1178" y="7323"/>
                    <a:pt x="3929" y="8705"/>
                  </a:cubicBezTo>
                  <a:cubicBezTo>
                    <a:pt x="4515" y="8999"/>
                    <a:pt x="5238" y="9192"/>
                    <a:pt x="5796" y="9324"/>
                  </a:cubicBezTo>
                  <a:cubicBezTo>
                    <a:pt x="4722" y="8783"/>
                    <a:pt x="4591" y="8583"/>
                    <a:pt x="3702" y="7850"/>
                  </a:cubicBezTo>
                  <a:cubicBezTo>
                    <a:pt x="2815" y="7121"/>
                    <a:pt x="4709" y="7135"/>
                    <a:pt x="3078" y="5156"/>
                  </a:cubicBezTo>
                  <a:cubicBezTo>
                    <a:pt x="2519" y="4484"/>
                    <a:pt x="4365" y="3796"/>
                    <a:pt x="4834" y="3707"/>
                  </a:cubicBezTo>
                  <a:cubicBezTo>
                    <a:pt x="7606" y="3151"/>
                    <a:pt x="7537" y="2285"/>
                    <a:pt x="7479" y="1597"/>
                  </a:cubicBezTo>
                  <a:cubicBezTo>
                    <a:pt x="7442" y="1503"/>
                    <a:pt x="7404" y="1478"/>
                    <a:pt x="7363" y="1478"/>
                  </a:cubicBezTo>
                  <a:cubicBezTo>
                    <a:pt x="7318" y="1478"/>
                    <a:pt x="7271" y="1508"/>
                    <a:pt x="7221" y="1508"/>
                  </a:cubicBezTo>
                  <a:cubicBezTo>
                    <a:pt x="7181" y="1508"/>
                    <a:pt x="7139" y="1489"/>
                    <a:pt x="7096" y="1418"/>
                  </a:cubicBezTo>
                  <a:lnTo>
                    <a:pt x="6752" y="959"/>
                  </a:lnTo>
                  <a:cubicBezTo>
                    <a:pt x="6711" y="915"/>
                    <a:pt x="6669" y="873"/>
                    <a:pt x="6635" y="840"/>
                  </a:cubicBezTo>
                  <a:cubicBezTo>
                    <a:pt x="6266" y="508"/>
                    <a:pt x="5910" y="230"/>
                    <a:pt x="5557" y="1"/>
                  </a:cubicBezTo>
                  <a:close/>
                </a:path>
              </a:pathLst>
            </a:custGeom>
            <a:solidFill>
              <a:srgbClr val="4929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4731712" y="2625725"/>
              <a:ext cx="227190" cy="208280"/>
            </a:xfrm>
            <a:custGeom>
              <a:avLst/>
              <a:gdLst/>
              <a:ahLst/>
              <a:cxnLst/>
              <a:rect l="l" t="t" r="r" b="b"/>
              <a:pathLst>
                <a:path w="7413" h="6796" extrusionOk="0">
                  <a:moveTo>
                    <a:pt x="3091" y="0"/>
                  </a:moveTo>
                  <a:lnTo>
                    <a:pt x="3091" y="0"/>
                  </a:lnTo>
                  <a:cubicBezTo>
                    <a:pt x="0" y="2729"/>
                    <a:pt x="4843" y="6795"/>
                    <a:pt x="4843" y="6795"/>
                  </a:cubicBezTo>
                  <a:cubicBezTo>
                    <a:pt x="4846" y="6563"/>
                    <a:pt x="3292" y="5113"/>
                    <a:pt x="3714" y="4490"/>
                  </a:cubicBezTo>
                  <a:cubicBezTo>
                    <a:pt x="3783" y="4388"/>
                    <a:pt x="3871" y="4344"/>
                    <a:pt x="3972" y="4344"/>
                  </a:cubicBezTo>
                  <a:cubicBezTo>
                    <a:pt x="4556" y="4344"/>
                    <a:pt x="5562" y="5804"/>
                    <a:pt x="5631" y="5895"/>
                  </a:cubicBezTo>
                  <a:cubicBezTo>
                    <a:pt x="5637" y="5902"/>
                    <a:pt x="5642" y="5905"/>
                    <a:pt x="5647" y="5905"/>
                  </a:cubicBezTo>
                  <a:cubicBezTo>
                    <a:pt x="5713" y="5905"/>
                    <a:pt x="5652" y="5247"/>
                    <a:pt x="5402" y="4776"/>
                  </a:cubicBezTo>
                  <a:cubicBezTo>
                    <a:pt x="5096" y="4206"/>
                    <a:pt x="5015" y="3487"/>
                    <a:pt x="5374" y="3028"/>
                  </a:cubicBezTo>
                  <a:cubicBezTo>
                    <a:pt x="5696" y="2620"/>
                    <a:pt x="6771" y="2611"/>
                    <a:pt x="7413" y="2568"/>
                  </a:cubicBezTo>
                  <a:cubicBezTo>
                    <a:pt x="6844" y="2326"/>
                    <a:pt x="5783" y="2386"/>
                    <a:pt x="5262" y="1584"/>
                  </a:cubicBezTo>
                  <a:cubicBezTo>
                    <a:pt x="4564" y="512"/>
                    <a:pt x="3780" y="91"/>
                    <a:pt x="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823532" y="2574513"/>
              <a:ext cx="281926" cy="129945"/>
            </a:xfrm>
            <a:custGeom>
              <a:avLst/>
              <a:gdLst/>
              <a:ahLst/>
              <a:cxnLst/>
              <a:rect l="l" t="t" r="r" b="b"/>
              <a:pathLst>
                <a:path w="9199" h="4240" extrusionOk="0">
                  <a:moveTo>
                    <a:pt x="2864" y="0"/>
                  </a:moveTo>
                  <a:cubicBezTo>
                    <a:pt x="228" y="0"/>
                    <a:pt x="0" y="1806"/>
                    <a:pt x="0" y="1806"/>
                  </a:cubicBezTo>
                  <a:cubicBezTo>
                    <a:pt x="24" y="1805"/>
                    <a:pt x="47" y="1804"/>
                    <a:pt x="70" y="1804"/>
                  </a:cubicBezTo>
                  <a:cubicBezTo>
                    <a:pt x="663" y="1804"/>
                    <a:pt x="1163" y="2304"/>
                    <a:pt x="1369" y="2624"/>
                  </a:cubicBezTo>
                  <a:cubicBezTo>
                    <a:pt x="2395" y="4182"/>
                    <a:pt x="4415" y="4239"/>
                    <a:pt x="4415" y="4239"/>
                  </a:cubicBezTo>
                  <a:cubicBezTo>
                    <a:pt x="6003" y="4086"/>
                    <a:pt x="9198" y="3692"/>
                    <a:pt x="6149" y="1104"/>
                  </a:cubicBezTo>
                  <a:cubicBezTo>
                    <a:pt x="5875" y="873"/>
                    <a:pt x="4470" y="91"/>
                    <a:pt x="3269" y="14"/>
                  </a:cubicBezTo>
                  <a:cubicBezTo>
                    <a:pt x="3128" y="4"/>
                    <a:pt x="2993" y="0"/>
                    <a:pt x="28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4851759" y="2878659"/>
              <a:ext cx="166569" cy="130650"/>
            </a:xfrm>
            <a:custGeom>
              <a:avLst/>
              <a:gdLst/>
              <a:ahLst/>
              <a:cxnLst/>
              <a:rect l="l" t="t" r="r" b="b"/>
              <a:pathLst>
                <a:path w="5435" h="4263" extrusionOk="0">
                  <a:moveTo>
                    <a:pt x="1083" y="1"/>
                  </a:moveTo>
                  <a:lnTo>
                    <a:pt x="1" y="1200"/>
                  </a:lnTo>
                  <a:cubicBezTo>
                    <a:pt x="1068" y="3892"/>
                    <a:pt x="3180" y="4263"/>
                    <a:pt x="4262" y="4263"/>
                  </a:cubicBezTo>
                  <a:cubicBezTo>
                    <a:pt x="4674" y="4263"/>
                    <a:pt x="4937" y="4209"/>
                    <a:pt x="4937" y="4209"/>
                  </a:cubicBezTo>
                  <a:lnTo>
                    <a:pt x="5434" y="2346"/>
                  </a:lnTo>
                  <a:cubicBezTo>
                    <a:pt x="1187" y="2272"/>
                    <a:pt x="1083" y="1"/>
                    <a:pt x="1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5018297" y="2883410"/>
              <a:ext cx="65678" cy="96172"/>
            </a:xfrm>
            <a:custGeom>
              <a:avLst/>
              <a:gdLst/>
              <a:ahLst/>
              <a:cxnLst/>
              <a:rect l="l" t="t" r="r" b="b"/>
              <a:pathLst>
                <a:path w="2143" h="3138" extrusionOk="0">
                  <a:moveTo>
                    <a:pt x="582" y="1"/>
                  </a:moveTo>
                  <a:lnTo>
                    <a:pt x="158" y="102"/>
                  </a:lnTo>
                  <a:lnTo>
                    <a:pt x="113" y="284"/>
                  </a:lnTo>
                  <a:cubicBezTo>
                    <a:pt x="46" y="455"/>
                    <a:pt x="43" y="691"/>
                    <a:pt x="66" y="882"/>
                  </a:cubicBezTo>
                  <a:cubicBezTo>
                    <a:pt x="172" y="1757"/>
                    <a:pt x="0" y="2191"/>
                    <a:pt x="0" y="2191"/>
                  </a:cubicBezTo>
                  <a:lnTo>
                    <a:pt x="1744" y="3137"/>
                  </a:lnTo>
                  <a:cubicBezTo>
                    <a:pt x="2142" y="1627"/>
                    <a:pt x="582" y="1"/>
                    <a:pt x="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768152" y="3566971"/>
              <a:ext cx="129486" cy="149039"/>
            </a:xfrm>
            <a:custGeom>
              <a:avLst/>
              <a:gdLst/>
              <a:ahLst/>
              <a:cxnLst/>
              <a:rect l="l" t="t" r="r" b="b"/>
              <a:pathLst>
                <a:path w="4225" h="4863" extrusionOk="0">
                  <a:moveTo>
                    <a:pt x="989" y="1"/>
                  </a:moveTo>
                  <a:cubicBezTo>
                    <a:pt x="160" y="1"/>
                    <a:pt x="1" y="1518"/>
                    <a:pt x="1" y="1518"/>
                  </a:cubicBezTo>
                  <a:cubicBezTo>
                    <a:pt x="1" y="1518"/>
                    <a:pt x="609" y="3463"/>
                    <a:pt x="1810" y="4322"/>
                  </a:cubicBezTo>
                  <a:cubicBezTo>
                    <a:pt x="2330" y="4693"/>
                    <a:pt x="2894" y="4862"/>
                    <a:pt x="3325" y="4862"/>
                  </a:cubicBezTo>
                  <a:cubicBezTo>
                    <a:pt x="3891" y="4862"/>
                    <a:pt x="4225" y="4569"/>
                    <a:pt x="3914" y="4060"/>
                  </a:cubicBezTo>
                  <a:cubicBezTo>
                    <a:pt x="3363" y="3165"/>
                    <a:pt x="2719" y="848"/>
                    <a:pt x="1469" y="146"/>
                  </a:cubicBezTo>
                  <a:cubicBezTo>
                    <a:pt x="1288" y="44"/>
                    <a:pt x="1129" y="1"/>
                    <a:pt x="989" y="1"/>
                  </a:cubicBezTo>
                  <a:close/>
                </a:path>
              </a:pathLst>
            </a:custGeom>
            <a:solidFill>
              <a:srgbClr val="664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578935" y="2976455"/>
              <a:ext cx="264794" cy="641268"/>
            </a:xfrm>
            <a:custGeom>
              <a:avLst/>
              <a:gdLst/>
              <a:ahLst/>
              <a:cxnLst/>
              <a:rect l="l" t="t" r="r" b="b"/>
              <a:pathLst>
                <a:path w="8640" h="20924" extrusionOk="0">
                  <a:moveTo>
                    <a:pt x="5822" y="1"/>
                  </a:moveTo>
                  <a:cubicBezTo>
                    <a:pt x="5773" y="1"/>
                    <a:pt x="5746" y="2"/>
                    <a:pt x="5746" y="2"/>
                  </a:cubicBezTo>
                  <a:cubicBezTo>
                    <a:pt x="3475" y="201"/>
                    <a:pt x="1235" y="9259"/>
                    <a:pt x="618" y="12064"/>
                  </a:cubicBezTo>
                  <a:cubicBezTo>
                    <a:pt x="0" y="14871"/>
                    <a:pt x="5683" y="20924"/>
                    <a:pt x="5683" y="20924"/>
                  </a:cubicBezTo>
                  <a:cubicBezTo>
                    <a:pt x="6819" y="20824"/>
                    <a:pt x="7795" y="19184"/>
                    <a:pt x="7795" y="19184"/>
                  </a:cubicBezTo>
                  <a:lnTo>
                    <a:pt x="4249" y="12304"/>
                  </a:lnTo>
                  <a:cubicBezTo>
                    <a:pt x="4249" y="12304"/>
                    <a:pt x="6702" y="7968"/>
                    <a:pt x="7007" y="7294"/>
                  </a:cubicBezTo>
                  <a:cubicBezTo>
                    <a:pt x="7311" y="6621"/>
                    <a:pt x="8639" y="3577"/>
                    <a:pt x="8325" y="1735"/>
                  </a:cubicBezTo>
                  <a:cubicBezTo>
                    <a:pt x="8044" y="91"/>
                    <a:pt x="6218" y="1"/>
                    <a:pt x="5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778726" y="3574940"/>
              <a:ext cx="207851" cy="235403"/>
            </a:xfrm>
            <a:custGeom>
              <a:avLst/>
              <a:gdLst/>
              <a:ahLst/>
              <a:cxnLst/>
              <a:rect l="l" t="t" r="r" b="b"/>
              <a:pathLst>
                <a:path w="6782" h="7681" extrusionOk="0">
                  <a:moveTo>
                    <a:pt x="3264" y="0"/>
                  </a:moveTo>
                  <a:cubicBezTo>
                    <a:pt x="3264" y="0"/>
                    <a:pt x="2064" y="4260"/>
                    <a:pt x="1" y="6040"/>
                  </a:cubicBezTo>
                  <a:cubicBezTo>
                    <a:pt x="1" y="6040"/>
                    <a:pt x="9" y="7681"/>
                    <a:pt x="724" y="7681"/>
                  </a:cubicBezTo>
                  <a:cubicBezTo>
                    <a:pt x="783" y="7681"/>
                    <a:pt x="847" y="7669"/>
                    <a:pt x="916" y="7645"/>
                  </a:cubicBezTo>
                  <a:cubicBezTo>
                    <a:pt x="1785" y="7339"/>
                    <a:pt x="3534" y="4805"/>
                    <a:pt x="4109" y="4113"/>
                  </a:cubicBezTo>
                  <a:cubicBezTo>
                    <a:pt x="6781" y="903"/>
                    <a:pt x="3264" y="0"/>
                    <a:pt x="3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1337805" y="319779"/>
            <a:ext cx="757379" cy="1537151"/>
            <a:chOff x="6532866" y="2528757"/>
            <a:chExt cx="1038644" cy="2107996"/>
          </a:xfrm>
        </p:grpSpPr>
        <p:sp>
          <p:nvSpPr>
            <p:cNvPr id="669" name="Google Shape;669;p36"/>
            <p:cNvSpPr/>
            <p:nvPr/>
          </p:nvSpPr>
          <p:spPr>
            <a:xfrm>
              <a:off x="6813812" y="4269075"/>
              <a:ext cx="697415" cy="367678"/>
            </a:xfrm>
            <a:custGeom>
              <a:avLst/>
              <a:gdLst/>
              <a:ahLst/>
              <a:cxnLst/>
              <a:rect l="l" t="t" r="r" b="b"/>
              <a:pathLst>
                <a:path w="22756" h="11997" extrusionOk="0">
                  <a:moveTo>
                    <a:pt x="11344" y="1"/>
                  </a:moveTo>
                  <a:cubicBezTo>
                    <a:pt x="8693" y="1"/>
                    <a:pt x="6046" y="586"/>
                    <a:pt x="4032" y="1758"/>
                  </a:cubicBezTo>
                  <a:cubicBezTo>
                    <a:pt x="1" y="4098"/>
                    <a:pt x="22" y="7896"/>
                    <a:pt x="4080" y="10237"/>
                  </a:cubicBezTo>
                  <a:cubicBezTo>
                    <a:pt x="6109" y="11410"/>
                    <a:pt x="8762" y="11997"/>
                    <a:pt x="11412" y="11997"/>
                  </a:cubicBezTo>
                  <a:cubicBezTo>
                    <a:pt x="14061" y="11997"/>
                    <a:pt x="16708" y="11410"/>
                    <a:pt x="18724" y="10237"/>
                  </a:cubicBezTo>
                  <a:cubicBezTo>
                    <a:pt x="22755" y="7896"/>
                    <a:pt x="22734" y="4099"/>
                    <a:pt x="18677" y="1758"/>
                  </a:cubicBezTo>
                  <a:cubicBezTo>
                    <a:pt x="16648" y="586"/>
                    <a:pt x="13994" y="1"/>
                    <a:pt x="11344" y="1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143272" y="4311736"/>
              <a:ext cx="242667" cy="187532"/>
            </a:xfrm>
            <a:custGeom>
              <a:avLst/>
              <a:gdLst/>
              <a:ahLst/>
              <a:cxnLst/>
              <a:rect l="l" t="t" r="r" b="b"/>
              <a:pathLst>
                <a:path w="7918" h="6119" extrusionOk="0">
                  <a:moveTo>
                    <a:pt x="3243" y="0"/>
                  </a:moveTo>
                  <a:cubicBezTo>
                    <a:pt x="2487" y="0"/>
                    <a:pt x="1347" y="472"/>
                    <a:pt x="1347" y="472"/>
                  </a:cubicBezTo>
                  <a:cubicBezTo>
                    <a:pt x="1347" y="472"/>
                    <a:pt x="0" y="1880"/>
                    <a:pt x="996" y="2809"/>
                  </a:cubicBezTo>
                  <a:cubicBezTo>
                    <a:pt x="1992" y="3739"/>
                    <a:pt x="2952" y="4158"/>
                    <a:pt x="3464" y="4938"/>
                  </a:cubicBezTo>
                  <a:cubicBezTo>
                    <a:pt x="3811" y="5466"/>
                    <a:pt x="5029" y="6119"/>
                    <a:pt x="6110" y="6119"/>
                  </a:cubicBezTo>
                  <a:cubicBezTo>
                    <a:pt x="6625" y="6119"/>
                    <a:pt x="7110" y="5970"/>
                    <a:pt x="7453" y="5588"/>
                  </a:cubicBezTo>
                  <a:cubicBezTo>
                    <a:pt x="7453" y="5588"/>
                    <a:pt x="7917" y="4358"/>
                    <a:pt x="6163" y="3011"/>
                  </a:cubicBezTo>
                  <a:cubicBezTo>
                    <a:pt x="4408" y="1664"/>
                    <a:pt x="4245" y="781"/>
                    <a:pt x="3822" y="202"/>
                  </a:cubicBezTo>
                  <a:cubicBezTo>
                    <a:pt x="3714" y="55"/>
                    <a:pt x="3501" y="0"/>
                    <a:pt x="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134078" y="3458571"/>
              <a:ext cx="256336" cy="915073"/>
            </a:xfrm>
            <a:custGeom>
              <a:avLst/>
              <a:gdLst/>
              <a:ahLst/>
              <a:cxnLst/>
              <a:rect l="l" t="t" r="r" b="b"/>
              <a:pathLst>
                <a:path w="8364" h="29858" extrusionOk="0">
                  <a:moveTo>
                    <a:pt x="7577" y="0"/>
                  </a:moveTo>
                  <a:cubicBezTo>
                    <a:pt x="6383" y="2529"/>
                    <a:pt x="1272" y="3009"/>
                    <a:pt x="1272" y="3009"/>
                  </a:cubicBezTo>
                  <a:cubicBezTo>
                    <a:pt x="1272" y="3009"/>
                    <a:pt x="1" y="28159"/>
                    <a:pt x="1365" y="29221"/>
                  </a:cubicBezTo>
                  <a:cubicBezTo>
                    <a:pt x="1975" y="29695"/>
                    <a:pt x="2570" y="29858"/>
                    <a:pt x="3101" y="29858"/>
                  </a:cubicBezTo>
                  <a:cubicBezTo>
                    <a:pt x="4266" y="29858"/>
                    <a:pt x="5118" y="29072"/>
                    <a:pt x="5118" y="29072"/>
                  </a:cubicBezTo>
                  <a:cubicBezTo>
                    <a:pt x="5023" y="28259"/>
                    <a:pt x="5513" y="22773"/>
                    <a:pt x="6830" y="13668"/>
                  </a:cubicBezTo>
                  <a:cubicBezTo>
                    <a:pt x="8363" y="3074"/>
                    <a:pt x="7577" y="0"/>
                    <a:pt x="7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017801" y="4434663"/>
              <a:ext cx="169266" cy="165895"/>
            </a:xfrm>
            <a:custGeom>
              <a:avLst/>
              <a:gdLst/>
              <a:ahLst/>
              <a:cxnLst/>
              <a:rect l="l" t="t" r="r" b="b"/>
              <a:pathLst>
                <a:path w="5523" h="5413" extrusionOk="0">
                  <a:moveTo>
                    <a:pt x="3145" y="0"/>
                  </a:moveTo>
                  <a:cubicBezTo>
                    <a:pt x="2299" y="0"/>
                    <a:pt x="349" y="377"/>
                    <a:pt x="349" y="377"/>
                  </a:cubicBezTo>
                  <a:cubicBezTo>
                    <a:pt x="349" y="377"/>
                    <a:pt x="1" y="2298"/>
                    <a:pt x="1118" y="3556"/>
                  </a:cubicBezTo>
                  <a:cubicBezTo>
                    <a:pt x="1942" y="4485"/>
                    <a:pt x="2646" y="5412"/>
                    <a:pt x="3439" y="5412"/>
                  </a:cubicBezTo>
                  <a:cubicBezTo>
                    <a:pt x="3721" y="5412"/>
                    <a:pt x="4013" y="5295"/>
                    <a:pt x="4327" y="5021"/>
                  </a:cubicBezTo>
                  <a:cubicBezTo>
                    <a:pt x="5523" y="3973"/>
                    <a:pt x="3643" y="384"/>
                    <a:pt x="3526" y="84"/>
                  </a:cubicBezTo>
                  <a:cubicBezTo>
                    <a:pt x="3502" y="24"/>
                    <a:pt x="335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951572" y="3451063"/>
              <a:ext cx="326335" cy="1021144"/>
            </a:xfrm>
            <a:custGeom>
              <a:avLst/>
              <a:gdLst/>
              <a:ahLst/>
              <a:cxnLst/>
              <a:rect l="l" t="t" r="r" b="b"/>
              <a:pathLst>
                <a:path w="10648" h="33319" extrusionOk="0">
                  <a:moveTo>
                    <a:pt x="10647" y="0"/>
                  </a:moveTo>
                  <a:cubicBezTo>
                    <a:pt x="10607" y="62"/>
                    <a:pt x="1639" y="744"/>
                    <a:pt x="1392" y="1361"/>
                  </a:cubicBezTo>
                  <a:cubicBezTo>
                    <a:pt x="1" y="4845"/>
                    <a:pt x="1485" y="19810"/>
                    <a:pt x="1455" y="20571"/>
                  </a:cubicBezTo>
                  <a:cubicBezTo>
                    <a:pt x="1323" y="23895"/>
                    <a:pt x="1364" y="28831"/>
                    <a:pt x="2051" y="32690"/>
                  </a:cubicBezTo>
                  <a:cubicBezTo>
                    <a:pt x="2131" y="33137"/>
                    <a:pt x="2970" y="33319"/>
                    <a:pt x="3868" y="33319"/>
                  </a:cubicBezTo>
                  <a:cubicBezTo>
                    <a:pt x="4933" y="33319"/>
                    <a:pt x="6081" y="33063"/>
                    <a:pt x="6145" y="32690"/>
                  </a:cubicBezTo>
                  <a:cubicBezTo>
                    <a:pt x="6773" y="29045"/>
                    <a:pt x="7683" y="14362"/>
                    <a:pt x="7949" y="12875"/>
                  </a:cubicBezTo>
                  <a:cubicBezTo>
                    <a:pt x="7699" y="12867"/>
                    <a:pt x="7623" y="12864"/>
                    <a:pt x="7630" y="12864"/>
                  </a:cubicBezTo>
                  <a:cubicBezTo>
                    <a:pt x="7643" y="12864"/>
                    <a:pt x="7949" y="12873"/>
                    <a:pt x="7949" y="12873"/>
                  </a:cubicBezTo>
                  <a:cubicBezTo>
                    <a:pt x="8098" y="12048"/>
                    <a:pt x="8402" y="8860"/>
                    <a:pt x="8992" y="7825"/>
                  </a:cubicBezTo>
                  <a:cubicBezTo>
                    <a:pt x="9626" y="6713"/>
                    <a:pt x="10548" y="1046"/>
                    <a:pt x="10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142077" y="3562068"/>
              <a:ext cx="109473" cy="811209"/>
            </a:xfrm>
            <a:custGeom>
              <a:avLst/>
              <a:gdLst/>
              <a:ahLst/>
              <a:cxnLst/>
              <a:rect l="l" t="t" r="r" b="b"/>
              <a:pathLst>
                <a:path w="3572" h="26469" extrusionOk="0">
                  <a:moveTo>
                    <a:pt x="2548" y="0"/>
                  </a:moveTo>
                  <a:lnTo>
                    <a:pt x="1749" y="223"/>
                  </a:lnTo>
                  <a:cubicBezTo>
                    <a:pt x="1395" y="5543"/>
                    <a:pt x="1" y="24986"/>
                    <a:pt x="1104" y="25844"/>
                  </a:cubicBezTo>
                  <a:cubicBezTo>
                    <a:pt x="1639" y="26259"/>
                    <a:pt x="2160" y="26431"/>
                    <a:pt x="2637" y="26469"/>
                  </a:cubicBezTo>
                  <a:cubicBezTo>
                    <a:pt x="2685" y="24342"/>
                    <a:pt x="2831" y="18761"/>
                    <a:pt x="3159" y="15408"/>
                  </a:cubicBezTo>
                  <a:cubicBezTo>
                    <a:pt x="3571" y="11203"/>
                    <a:pt x="2548" y="0"/>
                    <a:pt x="2548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51572" y="3477389"/>
              <a:ext cx="143124" cy="994726"/>
            </a:xfrm>
            <a:custGeom>
              <a:avLst/>
              <a:gdLst/>
              <a:ahLst/>
              <a:cxnLst/>
              <a:rect l="l" t="t" r="r" b="b"/>
              <a:pathLst>
                <a:path w="4670" h="32457" extrusionOk="0">
                  <a:moveTo>
                    <a:pt x="3152" y="1"/>
                  </a:moveTo>
                  <a:cubicBezTo>
                    <a:pt x="2165" y="164"/>
                    <a:pt x="1460" y="336"/>
                    <a:pt x="1394" y="502"/>
                  </a:cubicBezTo>
                  <a:cubicBezTo>
                    <a:pt x="1" y="3986"/>
                    <a:pt x="1485" y="18952"/>
                    <a:pt x="1455" y="19712"/>
                  </a:cubicBezTo>
                  <a:cubicBezTo>
                    <a:pt x="1323" y="23036"/>
                    <a:pt x="1364" y="27972"/>
                    <a:pt x="2051" y="31831"/>
                  </a:cubicBezTo>
                  <a:cubicBezTo>
                    <a:pt x="2132" y="32279"/>
                    <a:pt x="2971" y="32457"/>
                    <a:pt x="3871" y="32457"/>
                  </a:cubicBezTo>
                  <a:cubicBezTo>
                    <a:pt x="3910" y="32457"/>
                    <a:pt x="3948" y="32456"/>
                    <a:pt x="3987" y="32456"/>
                  </a:cubicBezTo>
                  <a:cubicBezTo>
                    <a:pt x="3774" y="27819"/>
                    <a:pt x="3450" y="19438"/>
                    <a:pt x="3629" y="14772"/>
                  </a:cubicBezTo>
                  <a:cubicBezTo>
                    <a:pt x="3885" y="8091"/>
                    <a:pt x="4669" y="1239"/>
                    <a:pt x="4669" y="1239"/>
                  </a:cubicBezTo>
                  <a:lnTo>
                    <a:pt x="315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225867" y="2825915"/>
              <a:ext cx="345643" cy="606116"/>
            </a:xfrm>
            <a:custGeom>
              <a:avLst/>
              <a:gdLst/>
              <a:ahLst/>
              <a:cxnLst/>
              <a:rect l="l" t="t" r="r" b="b"/>
              <a:pathLst>
                <a:path w="11278" h="19777" extrusionOk="0">
                  <a:moveTo>
                    <a:pt x="1640" y="0"/>
                  </a:moveTo>
                  <a:cubicBezTo>
                    <a:pt x="0" y="0"/>
                    <a:pt x="661" y="2437"/>
                    <a:pt x="661" y="2437"/>
                  </a:cubicBezTo>
                  <a:cubicBezTo>
                    <a:pt x="1773" y="5648"/>
                    <a:pt x="5791" y="10803"/>
                    <a:pt x="7238" y="12748"/>
                  </a:cubicBezTo>
                  <a:lnTo>
                    <a:pt x="3667" y="17045"/>
                  </a:lnTo>
                  <a:cubicBezTo>
                    <a:pt x="6622" y="17068"/>
                    <a:pt x="6218" y="19776"/>
                    <a:pt x="6218" y="19776"/>
                  </a:cubicBezTo>
                  <a:cubicBezTo>
                    <a:pt x="6218" y="19776"/>
                    <a:pt x="10826" y="15182"/>
                    <a:pt x="11028" y="13171"/>
                  </a:cubicBezTo>
                  <a:cubicBezTo>
                    <a:pt x="11278" y="10710"/>
                    <a:pt x="6757" y="4681"/>
                    <a:pt x="6757" y="4681"/>
                  </a:cubicBezTo>
                  <a:cubicBezTo>
                    <a:pt x="6757" y="4681"/>
                    <a:pt x="3619" y="159"/>
                    <a:pt x="1790" y="7"/>
                  </a:cubicBezTo>
                  <a:cubicBezTo>
                    <a:pt x="1738" y="2"/>
                    <a:pt x="1688" y="0"/>
                    <a:pt x="1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897173" y="2818774"/>
              <a:ext cx="480062" cy="753806"/>
            </a:xfrm>
            <a:custGeom>
              <a:avLst/>
              <a:gdLst/>
              <a:ahLst/>
              <a:cxnLst/>
              <a:rect l="l" t="t" r="r" b="b"/>
              <a:pathLst>
                <a:path w="15664" h="24596" extrusionOk="0">
                  <a:moveTo>
                    <a:pt x="11192" y="1"/>
                  </a:moveTo>
                  <a:cubicBezTo>
                    <a:pt x="10245" y="1"/>
                    <a:pt x="8628" y="254"/>
                    <a:pt x="6115" y="1385"/>
                  </a:cubicBezTo>
                  <a:cubicBezTo>
                    <a:pt x="5547" y="1640"/>
                    <a:pt x="4954" y="2062"/>
                    <a:pt x="3982" y="2678"/>
                  </a:cubicBezTo>
                  <a:cubicBezTo>
                    <a:pt x="2689" y="3499"/>
                    <a:pt x="1347" y="4690"/>
                    <a:pt x="1160" y="4919"/>
                  </a:cubicBezTo>
                  <a:cubicBezTo>
                    <a:pt x="905" y="5228"/>
                    <a:pt x="0" y="5996"/>
                    <a:pt x="2121" y="10171"/>
                  </a:cubicBezTo>
                  <a:cubicBezTo>
                    <a:pt x="2121" y="10171"/>
                    <a:pt x="5461" y="14815"/>
                    <a:pt x="3991" y="19425"/>
                  </a:cubicBezTo>
                  <a:lnTo>
                    <a:pt x="3170" y="21991"/>
                  </a:lnTo>
                  <a:cubicBezTo>
                    <a:pt x="3170" y="21991"/>
                    <a:pt x="4825" y="24595"/>
                    <a:pt x="8283" y="24595"/>
                  </a:cubicBezTo>
                  <a:cubicBezTo>
                    <a:pt x="9331" y="24595"/>
                    <a:pt x="10543" y="24357"/>
                    <a:pt x="11925" y="23735"/>
                  </a:cubicBezTo>
                  <a:cubicBezTo>
                    <a:pt x="13130" y="23190"/>
                    <a:pt x="15321" y="22209"/>
                    <a:pt x="15310" y="20875"/>
                  </a:cubicBezTo>
                  <a:cubicBezTo>
                    <a:pt x="15310" y="20875"/>
                    <a:pt x="14453" y="16181"/>
                    <a:pt x="15100" y="11481"/>
                  </a:cubicBezTo>
                  <a:cubicBezTo>
                    <a:pt x="15663" y="7414"/>
                    <a:pt x="14996" y="790"/>
                    <a:pt x="12293" y="169"/>
                  </a:cubicBezTo>
                  <a:cubicBezTo>
                    <a:pt x="12293" y="169"/>
                    <a:pt x="12293" y="169"/>
                    <a:pt x="12293" y="169"/>
                  </a:cubicBezTo>
                  <a:cubicBezTo>
                    <a:pt x="12291" y="169"/>
                    <a:pt x="11964" y="1"/>
                    <a:pt x="11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7049338" y="2744301"/>
              <a:ext cx="199056" cy="186613"/>
            </a:xfrm>
            <a:custGeom>
              <a:avLst/>
              <a:gdLst/>
              <a:ahLst/>
              <a:cxnLst/>
              <a:rect l="l" t="t" r="r" b="b"/>
              <a:pathLst>
                <a:path w="6495" h="6089" extrusionOk="0">
                  <a:moveTo>
                    <a:pt x="0" y="0"/>
                  </a:moveTo>
                  <a:cubicBezTo>
                    <a:pt x="1" y="0"/>
                    <a:pt x="1926" y="2046"/>
                    <a:pt x="988" y="3810"/>
                  </a:cubicBezTo>
                  <a:cubicBezTo>
                    <a:pt x="538" y="4654"/>
                    <a:pt x="1890" y="6089"/>
                    <a:pt x="3964" y="6089"/>
                  </a:cubicBezTo>
                  <a:cubicBezTo>
                    <a:pt x="4317" y="6089"/>
                    <a:pt x="4692" y="6047"/>
                    <a:pt x="5081" y="5954"/>
                  </a:cubicBezTo>
                  <a:cubicBezTo>
                    <a:pt x="5081" y="5954"/>
                    <a:pt x="6244" y="5451"/>
                    <a:pt x="6043" y="5033"/>
                  </a:cubicBezTo>
                  <a:cubicBezTo>
                    <a:pt x="5592" y="4088"/>
                    <a:pt x="5893" y="3456"/>
                    <a:pt x="6192" y="2620"/>
                  </a:cubicBezTo>
                  <a:cubicBezTo>
                    <a:pt x="6494" y="179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49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058440" y="2747059"/>
              <a:ext cx="103650" cy="125900"/>
            </a:xfrm>
            <a:custGeom>
              <a:avLst/>
              <a:gdLst/>
              <a:ahLst/>
              <a:cxnLst/>
              <a:rect l="l" t="t" r="r" b="b"/>
              <a:pathLst>
                <a:path w="3382" h="4108" extrusionOk="0">
                  <a:moveTo>
                    <a:pt x="30" y="0"/>
                  </a:moveTo>
                  <a:lnTo>
                    <a:pt x="0" y="268"/>
                  </a:lnTo>
                  <a:cubicBezTo>
                    <a:pt x="499" y="929"/>
                    <a:pt x="1393" y="2403"/>
                    <a:pt x="691" y="3722"/>
                  </a:cubicBezTo>
                  <a:cubicBezTo>
                    <a:pt x="626" y="3842"/>
                    <a:pt x="596" y="3970"/>
                    <a:pt x="609" y="4107"/>
                  </a:cubicBezTo>
                  <a:cubicBezTo>
                    <a:pt x="1450" y="2901"/>
                    <a:pt x="3382" y="2482"/>
                    <a:pt x="3382" y="2482"/>
                  </a:cubicBezTo>
                  <a:lnTo>
                    <a:pt x="321" y="86"/>
                  </a:lnTo>
                  <a:cubicBezTo>
                    <a:pt x="212" y="51"/>
                    <a:pt x="115" y="23"/>
                    <a:pt x="30" y="0"/>
                  </a:cubicBezTo>
                  <a:close/>
                </a:path>
              </a:pathLst>
            </a:custGeom>
            <a:solidFill>
              <a:srgbClr val="AA81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79063" y="2539453"/>
              <a:ext cx="292469" cy="312083"/>
            </a:xfrm>
            <a:custGeom>
              <a:avLst/>
              <a:gdLst/>
              <a:ahLst/>
              <a:cxnLst/>
              <a:rect l="l" t="t" r="r" b="b"/>
              <a:pathLst>
                <a:path w="9543" h="10183" extrusionOk="0">
                  <a:moveTo>
                    <a:pt x="4143" y="0"/>
                  </a:moveTo>
                  <a:cubicBezTo>
                    <a:pt x="3642" y="0"/>
                    <a:pt x="3098" y="147"/>
                    <a:pt x="2448" y="521"/>
                  </a:cubicBezTo>
                  <a:cubicBezTo>
                    <a:pt x="2450" y="521"/>
                    <a:pt x="1" y="2202"/>
                    <a:pt x="1511" y="5486"/>
                  </a:cubicBezTo>
                  <a:cubicBezTo>
                    <a:pt x="1511" y="5486"/>
                    <a:pt x="2700" y="8429"/>
                    <a:pt x="5036" y="9453"/>
                  </a:cubicBezTo>
                  <a:cubicBezTo>
                    <a:pt x="5990" y="9866"/>
                    <a:pt x="6992" y="10182"/>
                    <a:pt x="7798" y="10182"/>
                  </a:cubicBezTo>
                  <a:cubicBezTo>
                    <a:pt x="8750" y="10182"/>
                    <a:pt x="9431" y="9741"/>
                    <a:pt x="9442" y="8500"/>
                  </a:cubicBezTo>
                  <a:cubicBezTo>
                    <a:pt x="9452" y="6677"/>
                    <a:pt x="9542" y="2026"/>
                    <a:pt x="7826" y="1394"/>
                  </a:cubicBezTo>
                  <a:cubicBezTo>
                    <a:pt x="6270" y="816"/>
                    <a:pt x="5324" y="0"/>
                    <a:pt x="4143" y="0"/>
                  </a:cubicBezTo>
                  <a:close/>
                </a:path>
              </a:pathLst>
            </a:custGeom>
            <a:solidFill>
              <a:srgbClr val="FC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009465" y="2555604"/>
              <a:ext cx="240093" cy="294339"/>
            </a:xfrm>
            <a:custGeom>
              <a:avLst/>
              <a:gdLst/>
              <a:ahLst/>
              <a:cxnLst/>
              <a:rect l="l" t="t" r="r" b="b"/>
              <a:pathLst>
                <a:path w="7834" h="9604" extrusionOk="0">
                  <a:moveTo>
                    <a:pt x="5725" y="0"/>
                  </a:moveTo>
                  <a:cubicBezTo>
                    <a:pt x="4507" y="237"/>
                    <a:pt x="1028" y="911"/>
                    <a:pt x="958" y="944"/>
                  </a:cubicBezTo>
                  <a:cubicBezTo>
                    <a:pt x="915" y="959"/>
                    <a:pt x="457" y="1880"/>
                    <a:pt x="28" y="2751"/>
                  </a:cubicBezTo>
                  <a:cubicBezTo>
                    <a:pt x="0" y="3390"/>
                    <a:pt x="129" y="4118"/>
                    <a:pt x="519" y="4959"/>
                  </a:cubicBezTo>
                  <a:cubicBezTo>
                    <a:pt x="519" y="4959"/>
                    <a:pt x="1214" y="7543"/>
                    <a:pt x="4047" y="8966"/>
                  </a:cubicBezTo>
                  <a:cubicBezTo>
                    <a:pt x="4653" y="9269"/>
                    <a:pt x="5395" y="9467"/>
                    <a:pt x="5971" y="9603"/>
                  </a:cubicBezTo>
                  <a:cubicBezTo>
                    <a:pt x="4864" y="9044"/>
                    <a:pt x="4729" y="8842"/>
                    <a:pt x="3812" y="8084"/>
                  </a:cubicBezTo>
                  <a:cubicBezTo>
                    <a:pt x="2899" y="7335"/>
                    <a:pt x="4851" y="7349"/>
                    <a:pt x="3171" y="5310"/>
                  </a:cubicBezTo>
                  <a:cubicBezTo>
                    <a:pt x="2597" y="4617"/>
                    <a:pt x="4498" y="3910"/>
                    <a:pt x="4978" y="3817"/>
                  </a:cubicBezTo>
                  <a:cubicBezTo>
                    <a:pt x="7834" y="3244"/>
                    <a:pt x="7764" y="2351"/>
                    <a:pt x="7702" y="1642"/>
                  </a:cubicBezTo>
                  <a:cubicBezTo>
                    <a:pt x="7665" y="1546"/>
                    <a:pt x="7625" y="1520"/>
                    <a:pt x="7583" y="1520"/>
                  </a:cubicBezTo>
                  <a:cubicBezTo>
                    <a:pt x="7537" y="1520"/>
                    <a:pt x="7488" y="1551"/>
                    <a:pt x="7437" y="1551"/>
                  </a:cubicBezTo>
                  <a:cubicBezTo>
                    <a:pt x="7396" y="1551"/>
                    <a:pt x="7353" y="1531"/>
                    <a:pt x="7308" y="1457"/>
                  </a:cubicBezTo>
                  <a:lnTo>
                    <a:pt x="6954" y="987"/>
                  </a:lnTo>
                  <a:cubicBezTo>
                    <a:pt x="6911" y="940"/>
                    <a:pt x="6870" y="899"/>
                    <a:pt x="6834" y="866"/>
                  </a:cubicBezTo>
                  <a:cubicBezTo>
                    <a:pt x="6454" y="523"/>
                    <a:pt x="6087" y="237"/>
                    <a:pt x="5725" y="0"/>
                  </a:cubicBezTo>
                  <a:close/>
                </a:path>
              </a:pathLst>
            </a:custGeom>
            <a:solidFill>
              <a:srgbClr val="DDB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28341" y="2581532"/>
              <a:ext cx="234024" cy="214563"/>
            </a:xfrm>
            <a:custGeom>
              <a:avLst/>
              <a:gdLst/>
              <a:ahLst/>
              <a:cxnLst/>
              <a:rect l="l" t="t" r="r" b="b"/>
              <a:pathLst>
                <a:path w="7636" h="7001" extrusionOk="0">
                  <a:moveTo>
                    <a:pt x="3183" y="1"/>
                  </a:moveTo>
                  <a:cubicBezTo>
                    <a:pt x="1" y="2814"/>
                    <a:pt x="4989" y="7001"/>
                    <a:pt x="4989" y="7001"/>
                  </a:cubicBezTo>
                  <a:cubicBezTo>
                    <a:pt x="4993" y="6763"/>
                    <a:pt x="3391" y="5268"/>
                    <a:pt x="3827" y="4626"/>
                  </a:cubicBezTo>
                  <a:cubicBezTo>
                    <a:pt x="3897" y="4521"/>
                    <a:pt x="3988" y="4476"/>
                    <a:pt x="4093" y="4476"/>
                  </a:cubicBezTo>
                  <a:cubicBezTo>
                    <a:pt x="4694" y="4476"/>
                    <a:pt x="5730" y="5978"/>
                    <a:pt x="5800" y="6075"/>
                  </a:cubicBezTo>
                  <a:cubicBezTo>
                    <a:pt x="5806" y="6082"/>
                    <a:pt x="5811" y="6085"/>
                    <a:pt x="5816" y="6085"/>
                  </a:cubicBezTo>
                  <a:cubicBezTo>
                    <a:pt x="5884" y="6085"/>
                    <a:pt x="5821" y="5407"/>
                    <a:pt x="5563" y="4923"/>
                  </a:cubicBezTo>
                  <a:cubicBezTo>
                    <a:pt x="5247" y="4335"/>
                    <a:pt x="5166" y="3593"/>
                    <a:pt x="5533" y="3120"/>
                  </a:cubicBezTo>
                  <a:cubicBezTo>
                    <a:pt x="5864" y="2700"/>
                    <a:pt x="6973" y="2690"/>
                    <a:pt x="7635" y="2646"/>
                  </a:cubicBezTo>
                  <a:cubicBezTo>
                    <a:pt x="7049" y="2397"/>
                    <a:pt x="5956" y="2460"/>
                    <a:pt x="5419" y="1633"/>
                  </a:cubicBezTo>
                  <a:cubicBezTo>
                    <a:pt x="4701" y="527"/>
                    <a:pt x="3893" y="94"/>
                    <a:pt x="3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022981" y="2528757"/>
              <a:ext cx="290354" cy="133899"/>
            </a:xfrm>
            <a:custGeom>
              <a:avLst/>
              <a:gdLst/>
              <a:ahLst/>
              <a:cxnLst/>
              <a:rect l="l" t="t" r="r" b="b"/>
              <a:pathLst>
                <a:path w="9474" h="4369" extrusionOk="0">
                  <a:moveTo>
                    <a:pt x="2956" y="0"/>
                  </a:moveTo>
                  <a:cubicBezTo>
                    <a:pt x="235" y="0"/>
                    <a:pt x="1" y="1862"/>
                    <a:pt x="1" y="1862"/>
                  </a:cubicBezTo>
                  <a:cubicBezTo>
                    <a:pt x="25" y="1860"/>
                    <a:pt x="49" y="1860"/>
                    <a:pt x="73" y="1860"/>
                  </a:cubicBezTo>
                  <a:cubicBezTo>
                    <a:pt x="685" y="1860"/>
                    <a:pt x="1198" y="2375"/>
                    <a:pt x="1411" y="2706"/>
                  </a:cubicBezTo>
                  <a:cubicBezTo>
                    <a:pt x="2467" y="4309"/>
                    <a:pt x="4549" y="4368"/>
                    <a:pt x="4549" y="4368"/>
                  </a:cubicBezTo>
                  <a:cubicBezTo>
                    <a:pt x="6182" y="4210"/>
                    <a:pt x="9474" y="3805"/>
                    <a:pt x="6334" y="1138"/>
                  </a:cubicBezTo>
                  <a:cubicBezTo>
                    <a:pt x="6052" y="900"/>
                    <a:pt x="4603" y="95"/>
                    <a:pt x="3368" y="13"/>
                  </a:cubicBezTo>
                  <a:cubicBezTo>
                    <a:pt x="3225" y="4"/>
                    <a:pt x="3087" y="0"/>
                    <a:pt x="2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52065" y="2842189"/>
              <a:ext cx="171503" cy="134512"/>
            </a:xfrm>
            <a:custGeom>
              <a:avLst/>
              <a:gdLst/>
              <a:ahLst/>
              <a:cxnLst/>
              <a:rect l="l" t="t" r="r" b="b"/>
              <a:pathLst>
                <a:path w="5596" h="4389" extrusionOk="0">
                  <a:moveTo>
                    <a:pt x="1115" y="0"/>
                  </a:moveTo>
                  <a:lnTo>
                    <a:pt x="0" y="1234"/>
                  </a:lnTo>
                  <a:cubicBezTo>
                    <a:pt x="1099" y="4006"/>
                    <a:pt x="3273" y="4389"/>
                    <a:pt x="4389" y="4389"/>
                  </a:cubicBezTo>
                  <a:cubicBezTo>
                    <a:pt x="4814" y="4389"/>
                    <a:pt x="5086" y="4333"/>
                    <a:pt x="5086" y="4333"/>
                  </a:cubicBezTo>
                  <a:lnTo>
                    <a:pt x="5596" y="2415"/>
                  </a:lnTo>
                  <a:cubicBezTo>
                    <a:pt x="1223" y="2337"/>
                    <a:pt x="1115" y="0"/>
                    <a:pt x="1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7223538" y="2847000"/>
              <a:ext cx="67670" cy="99053"/>
            </a:xfrm>
            <a:custGeom>
              <a:avLst/>
              <a:gdLst/>
              <a:ahLst/>
              <a:cxnLst/>
              <a:rect l="l" t="t" r="r" b="b"/>
              <a:pathLst>
                <a:path w="2208" h="3232" extrusionOk="0">
                  <a:moveTo>
                    <a:pt x="601" y="1"/>
                  </a:moveTo>
                  <a:lnTo>
                    <a:pt x="164" y="107"/>
                  </a:lnTo>
                  <a:lnTo>
                    <a:pt x="118" y="294"/>
                  </a:lnTo>
                  <a:cubicBezTo>
                    <a:pt x="48" y="468"/>
                    <a:pt x="47" y="711"/>
                    <a:pt x="70" y="909"/>
                  </a:cubicBezTo>
                  <a:cubicBezTo>
                    <a:pt x="178" y="1810"/>
                    <a:pt x="1" y="2258"/>
                    <a:pt x="1" y="2258"/>
                  </a:cubicBezTo>
                  <a:lnTo>
                    <a:pt x="1799" y="3232"/>
                  </a:lnTo>
                  <a:cubicBezTo>
                    <a:pt x="2207" y="1677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6897173" y="2915865"/>
              <a:ext cx="256305" cy="649604"/>
            </a:xfrm>
            <a:custGeom>
              <a:avLst/>
              <a:gdLst/>
              <a:ahLst/>
              <a:cxnLst/>
              <a:rect l="l" t="t" r="r" b="b"/>
              <a:pathLst>
                <a:path w="8363" h="21196" extrusionOk="0">
                  <a:moveTo>
                    <a:pt x="3270" y="0"/>
                  </a:moveTo>
                  <a:cubicBezTo>
                    <a:pt x="2234" y="741"/>
                    <a:pt x="1312" y="1565"/>
                    <a:pt x="1160" y="1753"/>
                  </a:cubicBezTo>
                  <a:cubicBezTo>
                    <a:pt x="905" y="2061"/>
                    <a:pt x="0" y="2830"/>
                    <a:pt x="2121" y="7004"/>
                  </a:cubicBezTo>
                  <a:cubicBezTo>
                    <a:pt x="2121" y="7004"/>
                    <a:pt x="5461" y="11650"/>
                    <a:pt x="3991" y="16258"/>
                  </a:cubicBezTo>
                  <a:lnTo>
                    <a:pt x="3170" y="18824"/>
                  </a:lnTo>
                  <a:cubicBezTo>
                    <a:pt x="3170" y="18824"/>
                    <a:pt x="4271" y="20555"/>
                    <a:pt x="6550" y="21196"/>
                  </a:cubicBezTo>
                  <a:cubicBezTo>
                    <a:pt x="8363" y="15523"/>
                    <a:pt x="6335" y="6787"/>
                    <a:pt x="5898" y="3563"/>
                  </a:cubicBezTo>
                  <a:cubicBezTo>
                    <a:pt x="5589" y="1277"/>
                    <a:pt x="4150" y="354"/>
                    <a:pt x="3270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8192" y="3323600"/>
              <a:ext cx="186521" cy="169327"/>
            </a:xfrm>
            <a:custGeom>
              <a:avLst/>
              <a:gdLst/>
              <a:ahLst/>
              <a:cxnLst/>
              <a:rect l="l" t="t" r="r" b="b"/>
              <a:pathLst>
                <a:path w="6086" h="5525" extrusionOk="0">
                  <a:moveTo>
                    <a:pt x="4597" y="1"/>
                  </a:moveTo>
                  <a:cubicBezTo>
                    <a:pt x="4551" y="1"/>
                    <a:pt x="4132" y="37"/>
                    <a:pt x="2537" y="1187"/>
                  </a:cubicBezTo>
                  <a:cubicBezTo>
                    <a:pt x="834" y="2417"/>
                    <a:pt x="1723" y="2281"/>
                    <a:pt x="1882" y="2660"/>
                  </a:cubicBezTo>
                  <a:cubicBezTo>
                    <a:pt x="2040" y="3040"/>
                    <a:pt x="1506" y="3584"/>
                    <a:pt x="560" y="4625"/>
                  </a:cubicBezTo>
                  <a:cubicBezTo>
                    <a:pt x="0" y="5240"/>
                    <a:pt x="495" y="5524"/>
                    <a:pt x="1275" y="5524"/>
                  </a:cubicBezTo>
                  <a:cubicBezTo>
                    <a:pt x="1813" y="5524"/>
                    <a:pt x="2486" y="5389"/>
                    <a:pt x="3043" y="5135"/>
                  </a:cubicBezTo>
                  <a:cubicBezTo>
                    <a:pt x="4410" y="4512"/>
                    <a:pt x="4795" y="2430"/>
                    <a:pt x="4795" y="2430"/>
                  </a:cubicBezTo>
                  <a:lnTo>
                    <a:pt x="6085" y="1356"/>
                  </a:lnTo>
                  <a:cubicBezTo>
                    <a:pt x="5747" y="412"/>
                    <a:pt x="4602" y="1"/>
                    <a:pt x="4602" y="1"/>
                  </a:cubicBezTo>
                  <a:cubicBezTo>
                    <a:pt x="4602" y="1"/>
                    <a:pt x="4601" y="1"/>
                    <a:pt x="4597" y="1"/>
                  </a:cubicBezTo>
                  <a:close/>
                </a:path>
              </a:pathLst>
            </a:custGeom>
            <a:solidFill>
              <a:srgbClr val="C49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623337" y="3356362"/>
              <a:ext cx="125624" cy="114070"/>
            </a:xfrm>
            <a:custGeom>
              <a:avLst/>
              <a:gdLst/>
              <a:ahLst/>
              <a:cxnLst/>
              <a:rect l="l" t="t" r="r" b="b"/>
              <a:pathLst>
                <a:path w="4099" h="3722" extrusionOk="0">
                  <a:moveTo>
                    <a:pt x="1477" y="1"/>
                  </a:moveTo>
                  <a:cubicBezTo>
                    <a:pt x="1477" y="1"/>
                    <a:pt x="0" y="1851"/>
                    <a:pt x="1821" y="3722"/>
                  </a:cubicBezTo>
                  <a:cubicBezTo>
                    <a:pt x="1821" y="3722"/>
                    <a:pt x="4098" y="1952"/>
                    <a:pt x="1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532866" y="3371348"/>
              <a:ext cx="236997" cy="128382"/>
            </a:xfrm>
            <a:custGeom>
              <a:avLst/>
              <a:gdLst/>
              <a:ahLst/>
              <a:cxnLst/>
              <a:rect l="l" t="t" r="r" b="b"/>
              <a:pathLst>
                <a:path w="7733" h="4189" extrusionOk="0">
                  <a:moveTo>
                    <a:pt x="4959" y="0"/>
                  </a:moveTo>
                  <a:cubicBezTo>
                    <a:pt x="3405" y="0"/>
                    <a:pt x="1917" y="515"/>
                    <a:pt x="1280" y="725"/>
                  </a:cubicBezTo>
                  <a:cubicBezTo>
                    <a:pt x="520" y="980"/>
                    <a:pt x="2799" y="900"/>
                    <a:pt x="2296" y="1234"/>
                  </a:cubicBezTo>
                  <a:cubicBezTo>
                    <a:pt x="1791" y="1569"/>
                    <a:pt x="368" y="2700"/>
                    <a:pt x="155" y="3021"/>
                  </a:cubicBezTo>
                  <a:cubicBezTo>
                    <a:pt x="1" y="3252"/>
                    <a:pt x="571" y="4189"/>
                    <a:pt x="1630" y="4189"/>
                  </a:cubicBezTo>
                  <a:cubicBezTo>
                    <a:pt x="2027" y="4189"/>
                    <a:pt x="2494" y="4057"/>
                    <a:pt x="3016" y="3706"/>
                  </a:cubicBezTo>
                  <a:cubicBezTo>
                    <a:pt x="4929" y="2421"/>
                    <a:pt x="6316" y="2309"/>
                    <a:pt x="6316" y="2309"/>
                  </a:cubicBezTo>
                  <a:cubicBezTo>
                    <a:pt x="7501" y="1631"/>
                    <a:pt x="7732" y="346"/>
                    <a:pt x="5879" y="66"/>
                  </a:cubicBezTo>
                  <a:cubicBezTo>
                    <a:pt x="5574" y="20"/>
                    <a:pt x="5265" y="0"/>
                    <a:pt x="4959" y="0"/>
                  </a:cubicBezTo>
                  <a:close/>
                </a:path>
              </a:pathLst>
            </a:custGeom>
            <a:solidFill>
              <a:srgbClr val="FC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668604" y="2934897"/>
              <a:ext cx="395874" cy="535534"/>
            </a:xfrm>
            <a:custGeom>
              <a:avLst/>
              <a:gdLst/>
              <a:ahLst/>
              <a:cxnLst/>
              <a:rect l="l" t="t" r="r" b="b"/>
              <a:pathLst>
                <a:path w="12917" h="17474" extrusionOk="0">
                  <a:moveTo>
                    <a:pt x="10498" y="1"/>
                  </a:moveTo>
                  <a:cubicBezTo>
                    <a:pt x="9793" y="1"/>
                    <a:pt x="9145" y="504"/>
                    <a:pt x="8847" y="851"/>
                  </a:cubicBezTo>
                  <a:cubicBezTo>
                    <a:pt x="6842" y="3194"/>
                    <a:pt x="6026" y="8693"/>
                    <a:pt x="5726" y="11568"/>
                  </a:cubicBezTo>
                  <a:lnTo>
                    <a:pt x="0" y="13753"/>
                  </a:lnTo>
                  <a:cubicBezTo>
                    <a:pt x="2322" y="15581"/>
                    <a:pt x="344" y="17474"/>
                    <a:pt x="344" y="17474"/>
                  </a:cubicBezTo>
                  <a:cubicBezTo>
                    <a:pt x="344" y="17474"/>
                    <a:pt x="6402" y="16471"/>
                    <a:pt x="7894" y="15171"/>
                  </a:cubicBezTo>
                  <a:cubicBezTo>
                    <a:pt x="9675" y="13617"/>
                    <a:pt x="11522" y="6792"/>
                    <a:pt x="11522" y="6792"/>
                  </a:cubicBezTo>
                  <a:cubicBezTo>
                    <a:pt x="11522" y="6792"/>
                    <a:pt x="12916" y="2271"/>
                    <a:pt x="11839" y="784"/>
                  </a:cubicBezTo>
                  <a:cubicBezTo>
                    <a:pt x="11420" y="205"/>
                    <a:pt x="10948" y="1"/>
                    <a:pt x="10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335187" y="3200090"/>
              <a:ext cx="207606" cy="239694"/>
            </a:xfrm>
            <a:custGeom>
              <a:avLst/>
              <a:gdLst/>
              <a:ahLst/>
              <a:cxnLst/>
              <a:rect l="l" t="t" r="r" b="b"/>
              <a:pathLst>
                <a:path w="6774" h="7821" extrusionOk="0">
                  <a:moveTo>
                    <a:pt x="4130" y="0"/>
                  </a:moveTo>
                  <a:lnTo>
                    <a:pt x="0" y="4826"/>
                  </a:lnTo>
                  <a:cubicBezTo>
                    <a:pt x="3028" y="5074"/>
                    <a:pt x="2503" y="7821"/>
                    <a:pt x="2503" y="7821"/>
                  </a:cubicBezTo>
                  <a:lnTo>
                    <a:pt x="6773" y="1963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6"/>
          <p:cNvSpPr/>
          <p:nvPr/>
        </p:nvSpPr>
        <p:spPr>
          <a:xfrm rot="5400000">
            <a:off x="5408566" y="292331"/>
            <a:ext cx="359970" cy="698998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6"/>
          <p:cNvSpPr/>
          <p:nvPr/>
        </p:nvSpPr>
        <p:spPr>
          <a:xfrm rot="5400000">
            <a:off x="4097995" y="3760702"/>
            <a:ext cx="487017" cy="945692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6"/>
          <p:cNvSpPr/>
          <p:nvPr/>
        </p:nvSpPr>
        <p:spPr>
          <a:xfrm rot="5400000">
            <a:off x="7265873" y="808885"/>
            <a:ext cx="252906" cy="491080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43"/>
          <p:cNvSpPr txBox="1">
            <a:spLocks noGrp="1"/>
          </p:cNvSpPr>
          <p:nvPr>
            <p:ph type="title"/>
          </p:nvPr>
        </p:nvSpPr>
        <p:spPr>
          <a:xfrm>
            <a:off x="720000" y="222751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4) Ekonomická štruktúra</a:t>
            </a:r>
            <a:endParaRPr dirty="0"/>
          </a:p>
        </p:txBody>
      </p:sp>
      <p:sp>
        <p:nvSpPr>
          <p:cNvPr id="2874" name="Google Shape;2874;p43"/>
          <p:cNvSpPr/>
          <p:nvPr/>
        </p:nvSpPr>
        <p:spPr>
          <a:xfrm rot="5400000">
            <a:off x="7544517" y="672559"/>
            <a:ext cx="190232" cy="369384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43"/>
          <p:cNvSpPr/>
          <p:nvPr/>
        </p:nvSpPr>
        <p:spPr>
          <a:xfrm rot="5400000">
            <a:off x="7244052" y="4481870"/>
            <a:ext cx="359970" cy="698998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43"/>
          <p:cNvSpPr/>
          <p:nvPr/>
        </p:nvSpPr>
        <p:spPr>
          <a:xfrm rot="5400000">
            <a:off x="172802" y="3824886"/>
            <a:ext cx="238754" cy="463601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50662629-2C62-801C-2F76-5095E1C3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30" y="857251"/>
            <a:ext cx="7315137" cy="449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7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0"/>
          <p:cNvSpPr txBox="1">
            <a:spLocks noGrp="1"/>
          </p:cNvSpPr>
          <p:nvPr>
            <p:ph type="subTitle" idx="1"/>
          </p:nvPr>
        </p:nvSpPr>
        <p:spPr>
          <a:xfrm>
            <a:off x="1986926" y="1639005"/>
            <a:ext cx="5170147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hlinkClick r:id="rId3"/>
              </a:rPr>
              <a:t>https://flowmap.blue/1p6XNvTGSKj3oONHiS9KZekIB82YrtC3kp7BT5OS4qoI?v=48.461084%2C19.359446%2C7.50%2C0%2C0&amp;a=0&amp;as=1&amp;b=1&amp;bo=75&amp;c=1&amp;ca=1&amp;d=1&amp;fe=1&amp;lt=1&amp;lfm=ALL&amp;t=20140101T000000%2C20150101T000000&amp;col=Default&amp;f=50</a:t>
            </a:r>
            <a:r>
              <a:rPr lang="sk-SK" dirty="0"/>
              <a:t> </a:t>
            </a: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9" name="Google Shape;809;p40"/>
          <p:cNvSpPr/>
          <p:nvPr/>
        </p:nvSpPr>
        <p:spPr>
          <a:xfrm rot="5400000">
            <a:off x="7175766" y="3334981"/>
            <a:ext cx="359970" cy="698998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40"/>
          <p:cNvGrpSpPr/>
          <p:nvPr/>
        </p:nvGrpSpPr>
        <p:grpSpPr>
          <a:xfrm>
            <a:off x="-1441609" y="829265"/>
            <a:ext cx="3666831" cy="3690082"/>
            <a:chOff x="-370816" y="1264408"/>
            <a:chExt cx="3364682" cy="3386018"/>
          </a:xfrm>
        </p:grpSpPr>
        <p:sp>
          <p:nvSpPr>
            <p:cNvPr id="811" name="Google Shape;811;p40"/>
            <p:cNvSpPr/>
            <p:nvPr/>
          </p:nvSpPr>
          <p:spPr>
            <a:xfrm>
              <a:off x="355115" y="3573555"/>
              <a:ext cx="2039457" cy="1076870"/>
            </a:xfrm>
            <a:custGeom>
              <a:avLst/>
              <a:gdLst/>
              <a:ahLst/>
              <a:cxnLst/>
              <a:rect l="l" t="t" r="r" b="b"/>
              <a:pathLst>
                <a:path w="59265" h="31293" extrusionOk="0">
                  <a:moveTo>
                    <a:pt x="29489" y="1"/>
                  </a:moveTo>
                  <a:cubicBezTo>
                    <a:pt x="22570" y="1"/>
                    <a:pt x="15659" y="1528"/>
                    <a:pt x="10402" y="4583"/>
                  </a:cubicBezTo>
                  <a:cubicBezTo>
                    <a:pt x="693" y="10220"/>
                    <a:pt x="1" y="19151"/>
                    <a:pt x="8345" y="25284"/>
                  </a:cubicBezTo>
                  <a:cubicBezTo>
                    <a:pt x="9010" y="25771"/>
                    <a:pt x="9730" y="26240"/>
                    <a:pt x="10542" y="26710"/>
                  </a:cubicBezTo>
                  <a:cubicBezTo>
                    <a:pt x="11328" y="27168"/>
                    <a:pt x="12149" y="27585"/>
                    <a:pt x="13000" y="27974"/>
                  </a:cubicBezTo>
                  <a:cubicBezTo>
                    <a:pt x="17877" y="30186"/>
                    <a:pt x="23772" y="31293"/>
                    <a:pt x="29662" y="31293"/>
                  </a:cubicBezTo>
                  <a:cubicBezTo>
                    <a:pt x="36583" y="31293"/>
                    <a:pt x="43496" y="29765"/>
                    <a:pt x="48738" y="26710"/>
                  </a:cubicBezTo>
                  <a:cubicBezTo>
                    <a:pt x="59265" y="20614"/>
                    <a:pt x="59189" y="10679"/>
                    <a:pt x="48628" y="4583"/>
                  </a:cubicBezTo>
                  <a:cubicBezTo>
                    <a:pt x="43337" y="1528"/>
                    <a:pt x="36409" y="1"/>
                    <a:pt x="29489" y="1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-370816" y="2716065"/>
              <a:ext cx="190232" cy="369349"/>
            </a:xfrm>
            <a:custGeom>
              <a:avLst/>
              <a:gdLst/>
              <a:ahLst/>
              <a:cxnLst/>
              <a:rect l="l" t="t" r="r" b="b"/>
              <a:pathLst>
                <a:path w="5528" h="10733" extrusionOk="0">
                  <a:moveTo>
                    <a:pt x="3686" y="0"/>
                  </a:moveTo>
                  <a:cubicBezTo>
                    <a:pt x="2669" y="0"/>
                    <a:pt x="1844" y="824"/>
                    <a:pt x="1844" y="1841"/>
                  </a:cubicBezTo>
                  <a:cubicBezTo>
                    <a:pt x="1844" y="2132"/>
                    <a:pt x="1920" y="2404"/>
                    <a:pt x="2038" y="2650"/>
                  </a:cubicBezTo>
                  <a:cubicBezTo>
                    <a:pt x="1974" y="2642"/>
                    <a:pt x="1909" y="2629"/>
                    <a:pt x="1844" y="2629"/>
                  </a:cubicBezTo>
                  <a:cubicBezTo>
                    <a:pt x="828" y="2629"/>
                    <a:pt x="3" y="3454"/>
                    <a:pt x="3" y="4471"/>
                  </a:cubicBezTo>
                  <a:cubicBezTo>
                    <a:pt x="0" y="5203"/>
                    <a:pt x="430" y="5830"/>
                    <a:pt x="1051" y="6126"/>
                  </a:cubicBezTo>
                  <a:cubicBezTo>
                    <a:pt x="891" y="6396"/>
                    <a:pt x="795" y="6711"/>
                    <a:pt x="795" y="7048"/>
                  </a:cubicBezTo>
                  <a:cubicBezTo>
                    <a:pt x="795" y="7786"/>
                    <a:pt x="1232" y="8420"/>
                    <a:pt x="1861" y="8712"/>
                  </a:cubicBezTo>
                  <a:cubicBezTo>
                    <a:pt x="1855" y="8772"/>
                    <a:pt x="1845" y="8830"/>
                    <a:pt x="1845" y="8890"/>
                  </a:cubicBezTo>
                  <a:cubicBezTo>
                    <a:pt x="1845" y="9908"/>
                    <a:pt x="2667" y="10731"/>
                    <a:pt x="3686" y="10733"/>
                  </a:cubicBezTo>
                  <a:cubicBezTo>
                    <a:pt x="4705" y="10733"/>
                    <a:pt x="5528" y="9909"/>
                    <a:pt x="5528" y="8891"/>
                  </a:cubicBezTo>
                  <a:lnTo>
                    <a:pt x="5528" y="1841"/>
                  </a:lnTo>
                  <a:cubicBezTo>
                    <a:pt x="5528" y="824"/>
                    <a:pt x="4705" y="0"/>
                    <a:pt x="3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2307337" y="1664040"/>
              <a:ext cx="310779" cy="298322"/>
            </a:xfrm>
            <a:custGeom>
              <a:avLst/>
              <a:gdLst/>
              <a:ahLst/>
              <a:cxnLst/>
              <a:rect l="l" t="t" r="r" b="b"/>
              <a:pathLst>
                <a:path w="9031" h="8669" extrusionOk="0">
                  <a:moveTo>
                    <a:pt x="2022" y="1"/>
                  </a:moveTo>
                  <a:cubicBezTo>
                    <a:pt x="1551" y="1"/>
                    <a:pt x="1081" y="180"/>
                    <a:pt x="722" y="539"/>
                  </a:cubicBezTo>
                  <a:cubicBezTo>
                    <a:pt x="4" y="1260"/>
                    <a:pt x="1" y="2425"/>
                    <a:pt x="722" y="3143"/>
                  </a:cubicBezTo>
                  <a:lnTo>
                    <a:pt x="5707" y="8129"/>
                  </a:lnTo>
                  <a:cubicBezTo>
                    <a:pt x="6067" y="8489"/>
                    <a:pt x="6538" y="8668"/>
                    <a:pt x="7009" y="8668"/>
                  </a:cubicBezTo>
                  <a:cubicBezTo>
                    <a:pt x="7480" y="8668"/>
                    <a:pt x="7951" y="8489"/>
                    <a:pt x="8311" y="8129"/>
                  </a:cubicBezTo>
                  <a:cubicBezTo>
                    <a:pt x="9031" y="7411"/>
                    <a:pt x="9031" y="6243"/>
                    <a:pt x="8309" y="5525"/>
                  </a:cubicBezTo>
                  <a:cubicBezTo>
                    <a:pt x="8105" y="5320"/>
                    <a:pt x="7860" y="5180"/>
                    <a:pt x="7601" y="5092"/>
                  </a:cubicBezTo>
                  <a:cubicBezTo>
                    <a:pt x="7653" y="5051"/>
                    <a:pt x="7707" y="5016"/>
                    <a:pt x="7753" y="4969"/>
                  </a:cubicBezTo>
                  <a:cubicBezTo>
                    <a:pt x="8472" y="4249"/>
                    <a:pt x="8472" y="3083"/>
                    <a:pt x="7753" y="2365"/>
                  </a:cubicBezTo>
                  <a:cubicBezTo>
                    <a:pt x="7394" y="2007"/>
                    <a:pt x="6926" y="1830"/>
                    <a:pt x="6458" y="1830"/>
                  </a:cubicBezTo>
                  <a:cubicBezTo>
                    <a:pt x="6249" y="1830"/>
                    <a:pt x="6041" y="1865"/>
                    <a:pt x="5841" y="1935"/>
                  </a:cubicBezTo>
                  <a:cubicBezTo>
                    <a:pt x="5761" y="1629"/>
                    <a:pt x="5609" y="1341"/>
                    <a:pt x="5369" y="1101"/>
                  </a:cubicBezTo>
                  <a:cubicBezTo>
                    <a:pt x="5011" y="743"/>
                    <a:pt x="4543" y="566"/>
                    <a:pt x="4074" y="566"/>
                  </a:cubicBezTo>
                  <a:cubicBezTo>
                    <a:pt x="3858" y="566"/>
                    <a:pt x="3643" y="603"/>
                    <a:pt x="3437" y="678"/>
                  </a:cubicBezTo>
                  <a:cubicBezTo>
                    <a:pt x="3401" y="633"/>
                    <a:pt x="3369" y="586"/>
                    <a:pt x="3326" y="542"/>
                  </a:cubicBezTo>
                  <a:cubicBezTo>
                    <a:pt x="2965" y="181"/>
                    <a:pt x="2493" y="1"/>
                    <a:pt x="2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2203514" y="3734021"/>
              <a:ext cx="310883" cy="298322"/>
            </a:xfrm>
            <a:custGeom>
              <a:avLst/>
              <a:gdLst/>
              <a:ahLst/>
              <a:cxnLst/>
              <a:rect l="l" t="t" r="r" b="b"/>
              <a:pathLst>
                <a:path w="9034" h="8669" extrusionOk="0">
                  <a:moveTo>
                    <a:pt x="7008" y="0"/>
                  </a:moveTo>
                  <a:cubicBezTo>
                    <a:pt x="6537" y="0"/>
                    <a:pt x="6067" y="180"/>
                    <a:pt x="5707" y="539"/>
                  </a:cubicBezTo>
                  <a:lnTo>
                    <a:pt x="721" y="5525"/>
                  </a:lnTo>
                  <a:cubicBezTo>
                    <a:pt x="1" y="6243"/>
                    <a:pt x="1" y="7409"/>
                    <a:pt x="721" y="8129"/>
                  </a:cubicBezTo>
                  <a:cubicBezTo>
                    <a:pt x="1080" y="8488"/>
                    <a:pt x="1552" y="8668"/>
                    <a:pt x="2023" y="8668"/>
                  </a:cubicBezTo>
                  <a:cubicBezTo>
                    <a:pt x="2494" y="8668"/>
                    <a:pt x="2965" y="8489"/>
                    <a:pt x="3325" y="8129"/>
                  </a:cubicBezTo>
                  <a:cubicBezTo>
                    <a:pt x="3533" y="7924"/>
                    <a:pt x="3673" y="7678"/>
                    <a:pt x="3761" y="7421"/>
                  </a:cubicBezTo>
                  <a:cubicBezTo>
                    <a:pt x="3800" y="7472"/>
                    <a:pt x="3836" y="7525"/>
                    <a:pt x="3884" y="7573"/>
                  </a:cubicBezTo>
                  <a:cubicBezTo>
                    <a:pt x="4243" y="7932"/>
                    <a:pt x="4714" y="8112"/>
                    <a:pt x="5185" y="8112"/>
                  </a:cubicBezTo>
                  <a:cubicBezTo>
                    <a:pt x="5656" y="8112"/>
                    <a:pt x="6127" y="7932"/>
                    <a:pt x="6487" y="7573"/>
                  </a:cubicBezTo>
                  <a:cubicBezTo>
                    <a:pt x="7005" y="7055"/>
                    <a:pt x="7144" y="6308"/>
                    <a:pt x="6917" y="5659"/>
                  </a:cubicBezTo>
                  <a:cubicBezTo>
                    <a:pt x="7223" y="5579"/>
                    <a:pt x="7511" y="5427"/>
                    <a:pt x="7751" y="5188"/>
                  </a:cubicBezTo>
                  <a:cubicBezTo>
                    <a:pt x="8274" y="4665"/>
                    <a:pt x="8413" y="3908"/>
                    <a:pt x="8175" y="3257"/>
                  </a:cubicBezTo>
                  <a:cubicBezTo>
                    <a:pt x="8220" y="3218"/>
                    <a:pt x="8269" y="3185"/>
                    <a:pt x="8313" y="3143"/>
                  </a:cubicBezTo>
                  <a:cubicBezTo>
                    <a:pt x="9034" y="2423"/>
                    <a:pt x="9034" y="1257"/>
                    <a:pt x="8311" y="539"/>
                  </a:cubicBezTo>
                  <a:cubicBezTo>
                    <a:pt x="7950" y="180"/>
                    <a:pt x="7479" y="0"/>
                    <a:pt x="7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95748" y="1480690"/>
              <a:ext cx="2561632" cy="2410596"/>
            </a:xfrm>
            <a:custGeom>
              <a:avLst/>
              <a:gdLst/>
              <a:ahLst/>
              <a:cxnLst/>
              <a:rect l="l" t="t" r="r" b="b"/>
              <a:pathLst>
                <a:path w="74439" h="70050" extrusionOk="0">
                  <a:moveTo>
                    <a:pt x="37213" y="0"/>
                  </a:moveTo>
                  <a:lnTo>
                    <a:pt x="37191" y="151"/>
                  </a:lnTo>
                  <a:lnTo>
                    <a:pt x="37219" y="467"/>
                  </a:lnTo>
                  <a:cubicBezTo>
                    <a:pt x="37827" y="467"/>
                    <a:pt x="38443" y="482"/>
                    <a:pt x="39045" y="509"/>
                  </a:cubicBezTo>
                  <a:lnTo>
                    <a:pt x="39065" y="43"/>
                  </a:lnTo>
                  <a:cubicBezTo>
                    <a:pt x="38457" y="15"/>
                    <a:pt x="37836" y="0"/>
                    <a:pt x="37214" y="0"/>
                  </a:cubicBezTo>
                  <a:close/>
                  <a:moveTo>
                    <a:pt x="35289" y="47"/>
                  </a:moveTo>
                  <a:cubicBezTo>
                    <a:pt x="34663" y="76"/>
                    <a:pt x="34028" y="122"/>
                    <a:pt x="33405" y="182"/>
                  </a:cubicBezTo>
                  <a:lnTo>
                    <a:pt x="33449" y="647"/>
                  </a:lnTo>
                  <a:cubicBezTo>
                    <a:pt x="34066" y="588"/>
                    <a:pt x="34692" y="542"/>
                    <a:pt x="35311" y="512"/>
                  </a:cubicBezTo>
                  <a:lnTo>
                    <a:pt x="35289" y="47"/>
                  </a:lnTo>
                  <a:close/>
                  <a:moveTo>
                    <a:pt x="40953" y="174"/>
                  </a:moveTo>
                  <a:lnTo>
                    <a:pt x="40909" y="640"/>
                  </a:lnTo>
                  <a:cubicBezTo>
                    <a:pt x="41528" y="698"/>
                    <a:pt x="42151" y="771"/>
                    <a:pt x="42764" y="859"/>
                  </a:cubicBezTo>
                  <a:lnTo>
                    <a:pt x="42830" y="395"/>
                  </a:lnTo>
                  <a:cubicBezTo>
                    <a:pt x="42209" y="307"/>
                    <a:pt x="41580" y="233"/>
                    <a:pt x="40953" y="174"/>
                  </a:cubicBezTo>
                  <a:close/>
                  <a:moveTo>
                    <a:pt x="31529" y="407"/>
                  </a:moveTo>
                  <a:cubicBezTo>
                    <a:pt x="30909" y="496"/>
                    <a:pt x="30281" y="603"/>
                    <a:pt x="29665" y="723"/>
                  </a:cubicBezTo>
                  <a:lnTo>
                    <a:pt x="29754" y="1182"/>
                  </a:lnTo>
                  <a:cubicBezTo>
                    <a:pt x="30364" y="1064"/>
                    <a:pt x="30983" y="959"/>
                    <a:pt x="31596" y="869"/>
                  </a:cubicBezTo>
                  <a:lnTo>
                    <a:pt x="31529" y="407"/>
                  </a:lnTo>
                  <a:close/>
                  <a:moveTo>
                    <a:pt x="44691" y="708"/>
                  </a:moveTo>
                  <a:lnTo>
                    <a:pt x="44603" y="1168"/>
                  </a:lnTo>
                  <a:cubicBezTo>
                    <a:pt x="45212" y="1285"/>
                    <a:pt x="45826" y="1418"/>
                    <a:pt x="46429" y="1564"/>
                  </a:cubicBezTo>
                  <a:lnTo>
                    <a:pt x="46538" y="1111"/>
                  </a:lnTo>
                  <a:cubicBezTo>
                    <a:pt x="45927" y="963"/>
                    <a:pt x="45305" y="827"/>
                    <a:pt x="44691" y="708"/>
                  </a:cubicBezTo>
                  <a:close/>
                  <a:moveTo>
                    <a:pt x="27820" y="1130"/>
                  </a:moveTo>
                  <a:cubicBezTo>
                    <a:pt x="27213" y="1279"/>
                    <a:pt x="26599" y="1446"/>
                    <a:pt x="25996" y="1624"/>
                  </a:cubicBezTo>
                  <a:lnTo>
                    <a:pt x="26130" y="2073"/>
                  </a:lnTo>
                  <a:cubicBezTo>
                    <a:pt x="26724" y="1895"/>
                    <a:pt x="27330" y="1731"/>
                    <a:pt x="27931" y="1583"/>
                  </a:cubicBezTo>
                  <a:lnTo>
                    <a:pt x="27820" y="1130"/>
                  </a:lnTo>
                  <a:close/>
                  <a:moveTo>
                    <a:pt x="48367" y="1602"/>
                  </a:moveTo>
                  <a:lnTo>
                    <a:pt x="48233" y="2051"/>
                  </a:lnTo>
                  <a:cubicBezTo>
                    <a:pt x="48828" y="2228"/>
                    <a:pt x="49425" y="2420"/>
                    <a:pt x="50009" y="2625"/>
                  </a:cubicBezTo>
                  <a:lnTo>
                    <a:pt x="50164" y="2185"/>
                  </a:lnTo>
                  <a:cubicBezTo>
                    <a:pt x="49576" y="1975"/>
                    <a:pt x="48970" y="1782"/>
                    <a:pt x="48367" y="1602"/>
                  </a:cubicBezTo>
                  <a:close/>
                  <a:moveTo>
                    <a:pt x="24199" y="2209"/>
                  </a:moveTo>
                  <a:cubicBezTo>
                    <a:pt x="23608" y="2417"/>
                    <a:pt x="23014" y="2644"/>
                    <a:pt x="22432" y="2881"/>
                  </a:cubicBezTo>
                  <a:lnTo>
                    <a:pt x="22610" y="3314"/>
                  </a:lnTo>
                  <a:cubicBezTo>
                    <a:pt x="23184" y="3080"/>
                    <a:pt x="23770" y="2858"/>
                    <a:pt x="24354" y="2650"/>
                  </a:cubicBezTo>
                  <a:lnTo>
                    <a:pt x="24199" y="2209"/>
                  </a:lnTo>
                  <a:close/>
                  <a:moveTo>
                    <a:pt x="51930" y="2852"/>
                  </a:moveTo>
                  <a:lnTo>
                    <a:pt x="51754" y="3285"/>
                  </a:lnTo>
                  <a:cubicBezTo>
                    <a:pt x="52328" y="3519"/>
                    <a:pt x="52904" y="3771"/>
                    <a:pt x="53466" y="4031"/>
                  </a:cubicBezTo>
                  <a:lnTo>
                    <a:pt x="53664" y="3607"/>
                  </a:lnTo>
                  <a:cubicBezTo>
                    <a:pt x="53094" y="3342"/>
                    <a:pt x="52511" y="3087"/>
                    <a:pt x="51930" y="2852"/>
                  </a:cubicBezTo>
                  <a:close/>
                  <a:moveTo>
                    <a:pt x="20701" y="3640"/>
                  </a:moveTo>
                  <a:cubicBezTo>
                    <a:pt x="20133" y="3905"/>
                    <a:pt x="19563" y="4189"/>
                    <a:pt x="19008" y="4483"/>
                  </a:cubicBezTo>
                  <a:lnTo>
                    <a:pt x="19228" y="4897"/>
                  </a:lnTo>
                  <a:cubicBezTo>
                    <a:pt x="19776" y="4606"/>
                    <a:pt x="20338" y="4326"/>
                    <a:pt x="20899" y="4065"/>
                  </a:cubicBezTo>
                  <a:lnTo>
                    <a:pt x="20701" y="3640"/>
                  </a:lnTo>
                  <a:close/>
                  <a:moveTo>
                    <a:pt x="55356" y="4446"/>
                  </a:moveTo>
                  <a:lnTo>
                    <a:pt x="55138" y="4860"/>
                  </a:lnTo>
                  <a:cubicBezTo>
                    <a:pt x="55687" y="5149"/>
                    <a:pt x="56236" y="5456"/>
                    <a:pt x="56773" y="5775"/>
                  </a:cubicBezTo>
                  <a:lnTo>
                    <a:pt x="57010" y="5373"/>
                  </a:lnTo>
                  <a:cubicBezTo>
                    <a:pt x="56467" y="5051"/>
                    <a:pt x="55911" y="4739"/>
                    <a:pt x="55356" y="4446"/>
                  </a:cubicBezTo>
                  <a:close/>
                  <a:moveTo>
                    <a:pt x="17361" y="5411"/>
                  </a:moveTo>
                  <a:cubicBezTo>
                    <a:pt x="16821" y="5731"/>
                    <a:pt x="16284" y="6070"/>
                    <a:pt x="15765" y="6416"/>
                  </a:cubicBezTo>
                  <a:lnTo>
                    <a:pt x="16024" y="6806"/>
                  </a:lnTo>
                  <a:cubicBezTo>
                    <a:pt x="16539" y="6464"/>
                    <a:pt x="17068" y="6129"/>
                    <a:pt x="17601" y="5813"/>
                  </a:cubicBezTo>
                  <a:lnTo>
                    <a:pt x="17361" y="5411"/>
                  </a:lnTo>
                  <a:close/>
                  <a:moveTo>
                    <a:pt x="58612" y="6379"/>
                  </a:moveTo>
                  <a:lnTo>
                    <a:pt x="58354" y="6768"/>
                  </a:lnTo>
                  <a:cubicBezTo>
                    <a:pt x="58873" y="7112"/>
                    <a:pt x="59388" y="7473"/>
                    <a:pt x="59886" y="7842"/>
                  </a:cubicBezTo>
                  <a:lnTo>
                    <a:pt x="60162" y="7466"/>
                  </a:lnTo>
                  <a:cubicBezTo>
                    <a:pt x="59658" y="7093"/>
                    <a:pt x="59137" y="6727"/>
                    <a:pt x="58612" y="6379"/>
                  </a:cubicBezTo>
                  <a:close/>
                  <a:moveTo>
                    <a:pt x="14221" y="7503"/>
                  </a:moveTo>
                  <a:cubicBezTo>
                    <a:pt x="13718" y="7876"/>
                    <a:pt x="13219" y="8266"/>
                    <a:pt x="12735" y="8666"/>
                  </a:cubicBezTo>
                  <a:lnTo>
                    <a:pt x="13032" y="9026"/>
                  </a:lnTo>
                  <a:cubicBezTo>
                    <a:pt x="13510" y="8631"/>
                    <a:pt x="14005" y="8245"/>
                    <a:pt x="14499" y="7879"/>
                  </a:cubicBezTo>
                  <a:lnTo>
                    <a:pt x="14221" y="7503"/>
                  </a:lnTo>
                  <a:close/>
                  <a:moveTo>
                    <a:pt x="61659" y="8631"/>
                  </a:moveTo>
                  <a:lnTo>
                    <a:pt x="61362" y="8991"/>
                  </a:lnTo>
                  <a:cubicBezTo>
                    <a:pt x="61842" y="9384"/>
                    <a:pt x="62317" y="9795"/>
                    <a:pt x="62775" y="10215"/>
                  </a:cubicBezTo>
                  <a:lnTo>
                    <a:pt x="63090" y="9868"/>
                  </a:lnTo>
                  <a:cubicBezTo>
                    <a:pt x="62626" y="9446"/>
                    <a:pt x="62143" y="9029"/>
                    <a:pt x="61659" y="8631"/>
                  </a:cubicBezTo>
                  <a:close/>
                  <a:moveTo>
                    <a:pt x="11310" y="9901"/>
                  </a:moveTo>
                  <a:cubicBezTo>
                    <a:pt x="10844" y="10325"/>
                    <a:pt x="10388" y="10765"/>
                    <a:pt x="9949" y="11210"/>
                  </a:cubicBezTo>
                  <a:lnTo>
                    <a:pt x="10281" y="11539"/>
                  </a:lnTo>
                  <a:cubicBezTo>
                    <a:pt x="10716" y="11100"/>
                    <a:pt x="11166" y="10664"/>
                    <a:pt x="11626" y="10246"/>
                  </a:cubicBezTo>
                  <a:lnTo>
                    <a:pt x="11310" y="9901"/>
                  </a:lnTo>
                  <a:close/>
                  <a:moveTo>
                    <a:pt x="64458" y="11178"/>
                  </a:moveTo>
                  <a:lnTo>
                    <a:pt x="64126" y="11507"/>
                  </a:lnTo>
                  <a:cubicBezTo>
                    <a:pt x="64560" y="11949"/>
                    <a:pt x="64990" y="12407"/>
                    <a:pt x="65405" y="12871"/>
                  </a:cubicBezTo>
                  <a:lnTo>
                    <a:pt x="65753" y="12559"/>
                  </a:lnTo>
                  <a:cubicBezTo>
                    <a:pt x="65336" y="12089"/>
                    <a:pt x="64900" y="11624"/>
                    <a:pt x="64458" y="11178"/>
                  </a:cubicBezTo>
                  <a:close/>
                  <a:moveTo>
                    <a:pt x="8656" y="12588"/>
                  </a:moveTo>
                  <a:cubicBezTo>
                    <a:pt x="8240" y="13056"/>
                    <a:pt x="7831" y="13544"/>
                    <a:pt x="7440" y="14034"/>
                  </a:cubicBezTo>
                  <a:lnTo>
                    <a:pt x="7806" y="14326"/>
                  </a:lnTo>
                  <a:cubicBezTo>
                    <a:pt x="8192" y="13841"/>
                    <a:pt x="8596" y="13362"/>
                    <a:pt x="9005" y="12900"/>
                  </a:cubicBezTo>
                  <a:lnTo>
                    <a:pt x="8656" y="12588"/>
                  </a:lnTo>
                  <a:close/>
                  <a:moveTo>
                    <a:pt x="66973" y="14006"/>
                  </a:moveTo>
                  <a:lnTo>
                    <a:pt x="66607" y="14299"/>
                  </a:lnTo>
                  <a:cubicBezTo>
                    <a:pt x="66995" y="14783"/>
                    <a:pt x="67374" y="15285"/>
                    <a:pt x="67734" y="15787"/>
                  </a:cubicBezTo>
                  <a:lnTo>
                    <a:pt x="68114" y="15514"/>
                  </a:lnTo>
                  <a:cubicBezTo>
                    <a:pt x="67750" y="15004"/>
                    <a:pt x="67366" y="14498"/>
                    <a:pt x="66973" y="14006"/>
                  </a:cubicBezTo>
                  <a:close/>
                  <a:moveTo>
                    <a:pt x="6302" y="15542"/>
                  </a:moveTo>
                  <a:cubicBezTo>
                    <a:pt x="5934" y="16056"/>
                    <a:pt x="5580" y="16582"/>
                    <a:pt x="5245" y="17109"/>
                  </a:cubicBezTo>
                  <a:lnTo>
                    <a:pt x="5640" y="17359"/>
                  </a:lnTo>
                  <a:cubicBezTo>
                    <a:pt x="5970" y="16840"/>
                    <a:pt x="6321" y="16321"/>
                    <a:pt x="6682" y="15814"/>
                  </a:cubicBezTo>
                  <a:lnTo>
                    <a:pt x="6302" y="15542"/>
                  </a:lnTo>
                  <a:close/>
                  <a:moveTo>
                    <a:pt x="69173" y="17084"/>
                  </a:moveTo>
                  <a:lnTo>
                    <a:pt x="68778" y="17334"/>
                  </a:lnTo>
                  <a:cubicBezTo>
                    <a:pt x="69109" y="17855"/>
                    <a:pt x="69432" y="18394"/>
                    <a:pt x="69737" y="18935"/>
                  </a:cubicBezTo>
                  <a:lnTo>
                    <a:pt x="70145" y="18705"/>
                  </a:lnTo>
                  <a:cubicBezTo>
                    <a:pt x="69838" y="18158"/>
                    <a:pt x="69510" y="17612"/>
                    <a:pt x="69173" y="17084"/>
                  </a:cubicBezTo>
                  <a:close/>
                  <a:moveTo>
                    <a:pt x="4275" y="18732"/>
                  </a:moveTo>
                  <a:cubicBezTo>
                    <a:pt x="3968" y="19280"/>
                    <a:pt x="3673" y="19844"/>
                    <a:pt x="3396" y="20407"/>
                  </a:cubicBezTo>
                  <a:lnTo>
                    <a:pt x="3817" y="20613"/>
                  </a:lnTo>
                  <a:cubicBezTo>
                    <a:pt x="4090" y="20059"/>
                    <a:pt x="4381" y="19503"/>
                    <a:pt x="4684" y="18960"/>
                  </a:cubicBezTo>
                  <a:lnTo>
                    <a:pt x="4275" y="18732"/>
                  </a:lnTo>
                  <a:close/>
                  <a:moveTo>
                    <a:pt x="71024" y="20378"/>
                  </a:moveTo>
                  <a:lnTo>
                    <a:pt x="70606" y="20584"/>
                  </a:lnTo>
                  <a:cubicBezTo>
                    <a:pt x="70879" y="21141"/>
                    <a:pt x="71140" y="21710"/>
                    <a:pt x="71381" y="22280"/>
                  </a:cubicBezTo>
                  <a:lnTo>
                    <a:pt x="71808" y="22097"/>
                  </a:lnTo>
                  <a:cubicBezTo>
                    <a:pt x="71565" y="21520"/>
                    <a:pt x="71301" y="20942"/>
                    <a:pt x="71024" y="20378"/>
                  </a:cubicBezTo>
                  <a:close/>
                  <a:moveTo>
                    <a:pt x="2612" y="22129"/>
                  </a:moveTo>
                  <a:cubicBezTo>
                    <a:pt x="2366" y="22711"/>
                    <a:pt x="2135" y="23304"/>
                    <a:pt x="1924" y="23895"/>
                  </a:cubicBezTo>
                  <a:lnTo>
                    <a:pt x="2365" y="24051"/>
                  </a:lnTo>
                  <a:cubicBezTo>
                    <a:pt x="2574" y="23470"/>
                    <a:pt x="2801" y="22885"/>
                    <a:pt x="3042" y="22310"/>
                  </a:cubicBezTo>
                  <a:lnTo>
                    <a:pt x="2612" y="22129"/>
                  </a:lnTo>
                  <a:close/>
                  <a:moveTo>
                    <a:pt x="72497" y="23858"/>
                  </a:moveTo>
                  <a:lnTo>
                    <a:pt x="72057" y="24015"/>
                  </a:lnTo>
                  <a:cubicBezTo>
                    <a:pt x="72266" y="24596"/>
                    <a:pt x="72459" y="25192"/>
                    <a:pt x="72635" y="25784"/>
                  </a:cubicBezTo>
                  <a:lnTo>
                    <a:pt x="73086" y="25652"/>
                  </a:lnTo>
                  <a:cubicBezTo>
                    <a:pt x="72907" y="25052"/>
                    <a:pt x="72710" y="24448"/>
                    <a:pt x="72497" y="23858"/>
                  </a:cubicBezTo>
                  <a:close/>
                  <a:moveTo>
                    <a:pt x="1340" y="25697"/>
                  </a:moveTo>
                  <a:cubicBezTo>
                    <a:pt x="1160" y="26303"/>
                    <a:pt x="1000" y="26919"/>
                    <a:pt x="858" y="27530"/>
                  </a:cubicBezTo>
                  <a:lnTo>
                    <a:pt x="1313" y="27636"/>
                  </a:lnTo>
                  <a:cubicBezTo>
                    <a:pt x="1452" y="27033"/>
                    <a:pt x="1613" y="26423"/>
                    <a:pt x="1788" y="25829"/>
                  </a:cubicBezTo>
                  <a:lnTo>
                    <a:pt x="1340" y="25697"/>
                  </a:lnTo>
                  <a:close/>
                  <a:moveTo>
                    <a:pt x="73567" y="27478"/>
                  </a:moveTo>
                  <a:lnTo>
                    <a:pt x="73112" y="27585"/>
                  </a:lnTo>
                  <a:cubicBezTo>
                    <a:pt x="73254" y="28189"/>
                    <a:pt x="73380" y="28802"/>
                    <a:pt x="73485" y="29412"/>
                  </a:cubicBezTo>
                  <a:lnTo>
                    <a:pt x="73946" y="29331"/>
                  </a:lnTo>
                  <a:cubicBezTo>
                    <a:pt x="73839" y="28714"/>
                    <a:pt x="73710" y="28089"/>
                    <a:pt x="73567" y="27478"/>
                  </a:cubicBezTo>
                  <a:close/>
                  <a:moveTo>
                    <a:pt x="482" y="29383"/>
                  </a:moveTo>
                  <a:cubicBezTo>
                    <a:pt x="373" y="30001"/>
                    <a:pt x="284" y="30634"/>
                    <a:pt x="212" y="31255"/>
                  </a:cubicBezTo>
                  <a:lnTo>
                    <a:pt x="676" y="31308"/>
                  </a:lnTo>
                  <a:cubicBezTo>
                    <a:pt x="748" y="30694"/>
                    <a:pt x="837" y="30073"/>
                    <a:pt x="942" y="29463"/>
                  </a:cubicBezTo>
                  <a:lnTo>
                    <a:pt x="482" y="29383"/>
                  </a:lnTo>
                  <a:close/>
                  <a:moveTo>
                    <a:pt x="74216" y="31204"/>
                  </a:moveTo>
                  <a:lnTo>
                    <a:pt x="73753" y="31257"/>
                  </a:lnTo>
                  <a:cubicBezTo>
                    <a:pt x="73824" y="31873"/>
                    <a:pt x="73879" y="32499"/>
                    <a:pt x="73914" y="33115"/>
                  </a:cubicBezTo>
                  <a:lnTo>
                    <a:pt x="74379" y="33087"/>
                  </a:lnTo>
                  <a:cubicBezTo>
                    <a:pt x="74342" y="32462"/>
                    <a:pt x="74290" y="31827"/>
                    <a:pt x="74216" y="31204"/>
                  </a:cubicBezTo>
                  <a:close/>
                  <a:moveTo>
                    <a:pt x="53" y="33140"/>
                  </a:moveTo>
                  <a:cubicBezTo>
                    <a:pt x="18" y="33764"/>
                    <a:pt x="0" y="34396"/>
                    <a:pt x="0" y="35021"/>
                  </a:cubicBezTo>
                  <a:lnTo>
                    <a:pt x="0" y="35030"/>
                  </a:lnTo>
                  <a:lnTo>
                    <a:pt x="467" y="35021"/>
                  </a:lnTo>
                  <a:cubicBezTo>
                    <a:pt x="467" y="34404"/>
                    <a:pt x="485" y="33781"/>
                    <a:pt x="520" y="33166"/>
                  </a:cubicBezTo>
                  <a:lnTo>
                    <a:pt x="53" y="33140"/>
                  </a:lnTo>
                  <a:close/>
                  <a:moveTo>
                    <a:pt x="74439" y="34980"/>
                  </a:moveTo>
                  <a:lnTo>
                    <a:pt x="73971" y="35021"/>
                  </a:lnTo>
                  <a:cubicBezTo>
                    <a:pt x="73971" y="35628"/>
                    <a:pt x="73953" y="36240"/>
                    <a:pt x="73919" y="36844"/>
                  </a:cubicBezTo>
                  <a:lnTo>
                    <a:pt x="74385" y="36869"/>
                  </a:lnTo>
                  <a:cubicBezTo>
                    <a:pt x="74420" y="36257"/>
                    <a:pt x="74436" y="35636"/>
                    <a:pt x="74439" y="35021"/>
                  </a:cubicBezTo>
                  <a:lnTo>
                    <a:pt x="74439" y="34980"/>
                  </a:lnTo>
                  <a:close/>
                  <a:moveTo>
                    <a:pt x="521" y="36897"/>
                  </a:moveTo>
                  <a:lnTo>
                    <a:pt x="54" y="36923"/>
                  </a:lnTo>
                  <a:cubicBezTo>
                    <a:pt x="90" y="37549"/>
                    <a:pt x="144" y="38183"/>
                    <a:pt x="215" y="38806"/>
                  </a:cubicBezTo>
                  <a:lnTo>
                    <a:pt x="681" y="38755"/>
                  </a:lnTo>
                  <a:cubicBezTo>
                    <a:pt x="610" y="38140"/>
                    <a:pt x="556" y="37516"/>
                    <a:pt x="521" y="36897"/>
                  </a:cubicBezTo>
                  <a:close/>
                  <a:moveTo>
                    <a:pt x="73763" y="38699"/>
                  </a:moveTo>
                  <a:cubicBezTo>
                    <a:pt x="73694" y="39317"/>
                    <a:pt x="73603" y="39936"/>
                    <a:pt x="73500" y="40547"/>
                  </a:cubicBezTo>
                  <a:lnTo>
                    <a:pt x="73960" y="40626"/>
                  </a:lnTo>
                  <a:cubicBezTo>
                    <a:pt x="74067" y="40007"/>
                    <a:pt x="74157" y="39378"/>
                    <a:pt x="74228" y="38753"/>
                  </a:cubicBezTo>
                  <a:lnTo>
                    <a:pt x="73763" y="38699"/>
                  </a:lnTo>
                  <a:close/>
                  <a:moveTo>
                    <a:pt x="945" y="40598"/>
                  </a:moveTo>
                  <a:lnTo>
                    <a:pt x="485" y="40677"/>
                  </a:lnTo>
                  <a:cubicBezTo>
                    <a:pt x="593" y="41298"/>
                    <a:pt x="719" y="41921"/>
                    <a:pt x="862" y="42531"/>
                  </a:cubicBezTo>
                  <a:lnTo>
                    <a:pt x="1317" y="42426"/>
                  </a:lnTo>
                  <a:cubicBezTo>
                    <a:pt x="1177" y="41824"/>
                    <a:pt x="1052" y="41210"/>
                    <a:pt x="945" y="40598"/>
                  </a:cubicBezTo>
                  <a:close/>
                  <a:moveTo>
                    <a:pt x="73131" y="42376"/>
                  </a:moveTo>
                  <a:cubicBezTo>
                    <a:pt x="72992" y="42980"/>
                    <a:pt x="72831" y="43587"/>
                    <a:pt x="72657" y="44183"/>
                  </a:cubicBezTo>
                  <a:lnTo>
                    <a:pt x="73108" y="44314"/>
                  </a:lnTo>
                  <a:cubicBezTo>
                    <a:pt x="73285" y="43709"/>
                    <a:pt x="73445" y="43093"/>
                    <a:pt x="73586" y="42480"/>
                  </a:cubicBezTo>
                  <a:lnTo>
                    <a:pt x="73131" y="42376"/>
                  </a:lnTo>
                  <a:close/>
                  <a:moveTo>
                    <a:pt x="1790" y="44228"/>
                  </a:moveTo>
                  <a:lnTo>
                    <a:pt x="1342" y="44360"/>
                  </a:lnTo>
                  <a:cubicBezTo>
                    <a:pt x="1517" y="44960"/>
                    <a:pt x="1714" y="45564"/>
                    <a:pt x="1926" y="46156"/>
                  </a:cubicBezTo>
                  <a:lnTo>
                    <a:pt x="2366" y="45998"/>
                  </a:lnTo>
                  <a:cubicBezTo>
                    <a:pt x="2158" y="45416"/>
                    <a:pt x="1964" y="44819"/>
                    <a:pt x="1790" y="44228"/>
                  </a:cubicBezTo>
                  <a:close/>
                  <a:moveTo>
                    <a:pt x="72080" y="45959"/>
                  </a:moveTo>
                  <a:cubicBezTo>
                    <a:pt x="71874" y="46540"/>
                    <a:pt x="71647" y="47125"/>
                    <a:pt x="71406" y="47700"/>
                  </a:cubicBezTo>
                  <a:lnTo>
                    <a:pt x="71838" y="47881"/>
                  </a:lnTo>
                  <a:cubicBezTo>
                    <a:pt x="72083" y="47301"/>
                    <a:pt x="72313" y="46707"/>
                    <a:pt x="72522" y="46116"/>
                  </a:cubicBezTo>
                  <a:lnTo>
                    <a:pt x="72080" y="45959"/>
                  </a:lnTo>
                  <a:close/>
                  <a:moveTo>
                    <a:pt x="3042" y="47735"/>
                  </a:moveTo>
                  <a:lnTo>
                    <a:pt x="2612" y="47915"/>
                  </a:lnTo>
                  <a:cubicBezTo>
                    <a:pt x="2853" y="48490"/>
                    <a:pt x="3117" y="49069"/>
                    <a:pt x="3395" y="49634"/>
                  </a:cubicBezTo>
                  <a:lnTo>
                    <a:pt x="3813" y="49432"/>
                  </a:lnTo>
                  <a:cubicBezTo>
                    <a:pt x="3541" y="48872"/>
                    <a:pt x="3280" y="48301"/>
                    <a:pt x="3042" y="47735"/>
                  </a:cubicBezTo>
                  <a:close/>
                  <a:moveTo>
                    <a:pt x="70636" y="49399"/>
                  </a:moveTo>
                  <a:cubicBezTo>
                    <a:pt x="70366" y="49956"/>
                    <a:pt x="70073" y="50512"/>
                    <a:pt x="69772" y="51052"/>
                  </a:cubicBezTo>
                  <a:lnTo>
                    <a:pt x="70178" y="51280"/>
                  </a:lnTo>
                  <a:cubicBezTo>
                    <a:pt x="70484" y="50734"/>
                    <a:pt x="70781" y="50168"/>
                    <a:pt x="71056" y="49603"/>
                  </a:cubicBezTo>
                  <a:lnTo>
                    <a:pt x="70636" y="49399"/>
                  </a:lnTo>
                  <a:close/>
                  <a:moveTo>
                    <a:pt x="4682" y="51080"/>
                  </a:moveTo>
                  <a:lnTo>
                    <a:pt x="4274" y="51308"/>
                  </a:lnTo>
                  <a:cubicBezTo>
                    <a:pt x="4581" y="51855"/>
                    <a:pt x="4907" y="52402"/>
                    <a:pt x="5244" y="52932"/>
                  </a:cubicBezTo>
                  <a:lnTo>
                    <a:pt x="5639" y="52682"/>
                  </a:lnTo>
                  <a:cubicBezTo>
                    <a:pt x="5305" y="52158"/>
                    <a:pt x="4983" y="51619"/>
                    <a:pt x="4682" y="51080"/>
                  </a:cubicBezTo>
                  <a:close/>
                  <a:moveTo>
                    <a:pt x="68816" y="52655"/>
                  </a:moveTo>
                  <a:cubicBezTo>
                    <a:pt x="68486" y="53179"/>
                    <a:pt x="68136" y="53698"/>
                    <a:pt x="67776" y="54203"/>
                  </a:cubicBezTo>
                  <a:lnTo>
                    <a:pt x="68157" y="54474"/>
                  </a:lnTo>
                  <a:cubicBezTo>
                    <a:pt x="68519" y="53963"/>
                    <a:pt x="68875" y="53435"/>
                    <a:pt x="69211" y="52907"/>
                  </a:cubicBezTo>
                  <a:lnTo>
                    <a:pt x="68816" y="52655"/>
                  </a:lnTo>
                  <a:close/>
                  <a:moveTo>
                    <a:pt x="6681" y="54231"/>
                  </a:moveTo>
                  <a:lnTo>
                    <a:pt x="6300" y="54502"/>
                  </a:lnTo>
                  <a:cubicBezTo>
                    <a:pt x="6663" y="55009"/>
                    <a:pt x="7046" y="55519"/>
                    <a:pt x="7440" y="56012"/>
                  </a:cubicBezTo>
                  <a:lnTo>
                    <a:pt x="7806" y="55720"/>
                  </a:lnTo>
                  <a:cubicBezTo>
                    <a:pt x="7418" y="55233"/>
                    <a:pt x="7039" y="54731"/>
                    <a:pt x="6681" y="54231"/>
                  </a:cubicBezTo>
                  <a:close/>
                  <a:moveTo>
                    <a:pt x="66653" y="55691"/>
                  </a:moveTo>
                  <a:cubicBezTo>
                    <a:pt x="66269" y="56174"/>
                    <a:pt x="65867" y="56654"/>
                    <a:pt x="65453" y="57121"/>
                  </a:cubicBezTo>
                  <a:lnTo>
                    <a:pt x="65802" y="57431"/>
                  </a:lnTo>
                  <a:cubicBezTo>
                    <a:pt x="66221" y="56957"/>
                    <a:pt x="66631" y="56471"/>
                    <a:pt x="67018" y="55982"/>
                  </a:cubicBezTo>
                  <a:lnTo>
                    <a:pt x="66653" y="55691"/>
                  </a:lnTo>
                  <a:close/>
                  <a:moveTo>
                    <a:pt x="9007" y="57147"/>
                  </a:moveTo>
                  <a:lnTo>
                    <a:pt x="8657" y="57459"/>
                  </a:lnTo>
                  <a:cubicBezTo>
                    <a:pt x="9071" y="57925"/>
                    <a:pt x="9506" y="58389"/>
                    <a:pt x="9952" y="58841"/>
                  </a:cubicBezTo>
                  <a:lnTo>
                    <a:pt x="10284" y="58512"/>
                  </a:lnTo>
                  <a:cubicBezTo>
                    <a:pt x="9845" y="58066"/>
                    <a:pt x="9415" y="57606"/>
                    <a:pt x="9007" y="57147"/>
                  </a:cubicBezTo>
                  <a:close/>
                  <a:moveTo>
                    <a:pt x="64183" y="58483"/>
                  </a:moveTo>
                  <a:cubicBezTo>
                    <a:pt x="63748" y="58922"/>
                    <a:pt x="63298" y="59356"/>
                    <a:pt x="62840" y="59776"/>
                  </a:cubicBezTo>
                  <a:lnTo>
                    <a:pt x="63154" y="60121"/>
                  </a:lnTo>
                  <a:cubicBezTo>
                    <a:pt x="63617" y="59697"/>
                    <a:pt x="64076" y="59255"/>
                    <a:pt x="64515" y="58810"/>
                  </a:cubicBezTo>
                  <a:lnTo>
                    <a:pt x="64183" y="58483"/>
                  </a:lnTo>
                  <a:close/>
                  <a:moveTo>
                    <a:pt x="11633" y="59808"/>
                  </a:moveTo>
                  <a:lnTo>
                    <a:pt x="11317" y="60153"/>
                  </a:lnTo>
                  <a:cubicBezTo>
                    <a:pt x="11779" y="60576"/>
                    <a:pt x="12261" y="60993"/>
                    <a:pt x="12746" y="61394"/>
                  </a:cubicBezTo>
                  <a:lnTo>
                    <a:pt x="13045" y="61031"/>
                  </a:lnTo>
                  <a:cubicBezTo>
                    <a:pt x="12566" y="60639"/>
                    <a:pt x="12091" y="60225"/>
                    <a:pt x="11633" y="59808"/>
                  </a:cubicBezTo>
                  <a:close/>
                  <a:moveTo>
                    <a:pt x="61432" y="60999"/>
                  </a:moveTo>
                  <a:cubicBezTo>
                    <a:pt x="60952" y="61394"/>
                    <a:pt x="60459" y="61779"/>
                    <a:pt x="59965" y="62148"/>
                  </a:cubicBezTo>
                  <a:lnTo>
                    <a:pt x="60243" y="62522"/>
                  </a:lnTo>
                  <a:cubicBezTo>
                    <a:pt x="60745" y="62151"/>
                    <a:pt x="61244" y="61760"/>
                    <a:pt x="61729" y="61359"/>
                  </a:cubicBezTo>
                  <a:lnTo>
                    <a:pt x="61432" y="60999"/>
                  </a:lnTo>
                  <a:close/>
                  <a:moveTo>
                    <a:pt x="14520" y="62184"/>
                  </a:moveTo>
                  <a:lnTo>
                    <a:pt x="14242" y="62559"/>
                  </a:lnTo>
                  <a:cubicBezTo>
                    <a:pt x="14743" y="62932"/>
                    <a:pt x="15266" y="63298"/>
                    <a:pt x="15790" y="63647"/>
                  </a:cubicBezTo>
                  <a:lnTo>
                    <a:pt x="16050" y="63259"/>
                  </a:lnTo>
                  <a:cubicBezTo>
                    <a:pt x="15532" y="62913"/>
                    <a:pt x="15017" y="62553"/>
                    <a:pt x="14520" y="62184"/>
                  </a:cubicBezTo>
                  <a:close/>
                  <a:moveTo>
                    <a:pt x="58442" y="63221"/>
                  </a:moveTo>
                  <a:cubicBezTo>
                    <a:pt x="57933" y="63561"/>
                    <a:pt x="57403" y="63896"/>
                    <a:pt x="56868" y="64218"/>
                  </a:cubicBezTo>
                  <a:lnTo>
                    <a:pt x="57106" y="64619"/>
                  </a:lnTo>
                  <a:cubicBezTo>
                    <a:pt x="57650" y="64292"/>
                    <a:pt x="58187" y="63954"/>
                    <a:pt x="58701" y="63611"/>
                  </a:cubicBezTo>
                  <a:lnTo>
                    <a:pt x="58442" y="63221"/>
                  </a:lnTo>
                  <a:close/>
                  <a:moveTo>
                    <a:pt x="17633" y="64254"/>
                  </a:moveTo>
                  <a:lnTo>
                    <a:pt x="17395" y="64657"/>
                  </a:lnTo>
                  <a:cubicBezTo>
                    <a:pt x="17933" y="64979"/>
                    <a:pt x="18489" y="65289"/>
                    <a:pt x="19045" y="65583"/>
                  </a:cubicBezTo>
                  <a:lnTo>
                    <a:pt x="19264" y="65170"/>
                  </a:lnTo>
                  <a:cubicBezTo>
                    <a:pt x="18716" y="64879"/>
                    <a:pt x="18167" y="64572"/>
                    <a:pt x="17633" y="64254"/>
                  </a:cubicBezTo>
                  <a:close/>
                  <a:moveTo>
                    <a:pt x="55245" y="65132"/>
                  </a:moveTo>
                  <a:cubicBezTo>
                    <a:pt x="54696" y="65423"/>
                    <a:pt x="54135" y="65704"/>
                    <a:pt x="53576" y="65966"/>
                  </a:cubicBezTo>
                  <a:lnTo>
                    <a:pt x="53773" y="66390"/>
                  </a:lnTo>
                  <a:cubicBezTo>
                    <a:pt x="54339" y="66123"/>
                    <a:pt x="54909" y="65839"/>
                    <a:pt x="55465" y="65545"/>
                  </a:cubicBezTo>
                  <a:lnTo>
                    <a:pt x="55245" y="65132"/>
                  </a:lnTo>
                  <a:close/>
                  <a:moveTo>
                    <a:pt x="20935" y="65998"/>
                  </a:moveTo>
                  <a:lnTo>
                    <a:pt x="20738" y="66423"/>
                  </a:lnTo>
                  <a:cubicBezTo>
                    <a:pt x="21302" y="66689"/>
                    <a:pt x="21886" y="66942"/>
                    <a:pt x="22468" y="67180"/>
                  </a:cubicBezTo>
                  <a:lnTo>
                    <a:pt x="22644" y="66747"/>
                  </a:lnTo>
                  <a:cubicBezTo>
                    <a:pt x="22070" y="66510"/>
                    <a:pt x="21494" y="66260"/>
                    <a:pt x="20935" y="65998"/>
                  </a:cubicBezTo>
                  <a:close/>
                  <a:moveTo>
                    <a:pt x="51865" y="66717"/>
                  </a:moveTo>
                  <a:cubicBezTo>
                    <a:pt x="51295" y="66951"/>
                    <a:pt x="50708" y="67176"/>
                    <a:pt x="50120" y="67382"/>
                  </a:cubicBezTo>
                  <a:lnTo>
                    <a:pt x="50277" y="67824"/>
                  </a:lnTo>
                  <a:cubicBezTo>
                    <a:pt x="50871" y="67614"/>
                    <a:pt x="51465" y="67387"/>
                    <a:pt x="52042" y="67151"/>
                  </a:cubicBezTo>
                  <a:lnTo>
                    <a:pt x="51865" y="66717"/>
                  </a:lnTo>
                  <a:close/>
                  <a:moveTo>
                    <a:pt x="24392" y="67409"/>
                  </a:moveTo>
                  <a:lnTo>
                    <a:pt x="24237" y="67849"/>
                  </a:lnTo>
                  <a:cubicBezTo>
                    <a:pt x="24828" y="68058"/>
                    <a:pt x="25434" y="68253"/>
                    <a:pt x="26035" y="68433"/>
                  </a:cubicBezTo>
                  <a:lnTo>
                    <a:pt x="26168" y="67985"/>
                  </a:lnTo>
                  <a:cubicBezTo>
                    <a:pt x="25574" y="67808"/>
                    <a:pt x="24978" y="67615"/>
                    <a:pt x="24392" y="67409"/>
                  </a:cubicBezTo>
                  <a:close/>
                  <a:moveTo>
                    <a:pt x="48347" y="67963"/>
                  </a:moveTo>
                  <a:cubicBezTo>
                    <a:pt x="47756" y="68140"/>
                    <a:pt x="47150" y="68306"/>
                    <a:pt x="46546" y="68455"/>
                  </a:cubicBezTo>
                  <a:lnTo>
                    <a:pt x="46657" y="68908"/>
                  </a:lnTo>
                  <a:cubicBezTo>
                    <a:pt x="47270" y="68756"/>
                    <a:pt x="47882" y="68591"/>
                    <a:pt x="48480" y="68411"/>
                  </a:cubicBezTo>
                  <a:lnTo>
                    <a:pt x="48347" y="67963"/>
                  </a:lnTo>
                  <a:close/>
                  <a:moveTo>
                    <a:pt x="27971" y="68475"/>
                  </a:moveTo>
                  <a:lnTo>
                    <a:pt x="27860" y="68929"/>
                  </a:lnTo>
                  <a:cubicBezTo>
                    <a:pt x="28471" y="69078"/>
                    <a:pt x="29093" y="69214"/>
                    <a:pt x="29706" y="69333"/>
                  </a:cubicBezTo>
                  <a:lnTo>
                    <a:pt x="29795" y="68873"/>
                  </a:lnTo>
                  <a:cubicBezTo>
                    <a:pt x="29190" y="68756"/>
                    <a:pt x="28577" y="68623"/>
                    <a:pt x="27971" y="68475"/>
                  </a:cubicBezTo>
                  <a:close/>
                  <a:moveTo>
                    <a:pt x="44721" y="68859"/>
                  </a:moveTo>
                  <a:cubicBezTo>
                    <a:pt x="44114" y="68977"/>
                    <a:pt x="43495" y="69082"/>
                    <a:pt x="42882" y="69172"/>
                  </a:cubicBezTo>
                  <a:lnTo>
                    <a:pt x="42950" y="69634"/>
                  </a:lnTo>
                  <a:cubicBezTo>
                    <a:pt x="43570" y="69543"/>
                    <a:pt x="44198" y="69436"/>
                    <a:pt x="44812" y="69318"/>
                  </a:cubicBezTo>
                  <a:lnTo>
                    <a:pt x="44721" y="68859"/>
                  </a:lnTo>
                  <a:close/>
                  <a:moveTo>
                    <a:pt x="31634" y="69183"/>
                  </a:moveTo>
                  <a:lnTo>
                    <a:pt x="31569" y="69646"/>
                  </a:lnTo>
                  <a:cubicBezTo>
                    <a:pt x="32189" y="69735"/>
                    <a:pt x="32819" y="69810"/>
                    <a:pt x="33446" y="69871"/>
                  </a:cubicBezTo>
                  <a:lnTo>
                    <a:pt x="33490" y="69404"/>
                  </a:lnTo>
                  <a:cubicBezTo>
                    <a:pt x="32871" y="69346"/>
                    <a:pt x="32247" y="69271"/>
                    <a:pt x="31634" y="69183"/>
                  </a:cubicBezTo>
                  <a:close/>
                  <a:moveTo>
                    <a:pt x="41027" y="69397"/>
                  </a:moveTo>
                  <a:cubicBezTo>
                    <a:pt x="40416" y="69457"/>
                    <a:pt x="39788" y="69502"/>
                    <a:pt x="39166" y="69533"/>
                  </a:cubicBezTo>
                  <a:lnTo>
                    <a:pt x="39190" y="70000"/>
                  </a:lnTo>
                  <a:cubicBezTo>
                    <a:pt x="39819" y="69969"/>
                    <a:pt x="40454" y="69924"/>
                    <a:pt x="41071" y="69862"/>
                  </a:cubicBezTo>
                  <a:lnTo>
                    <a:pt x="41027" y="69397"/>
                  </a:lnTo>
                  <a:close/>
                  <a:moveTo>
                    <a:pt x="35351" y="69537"/>
                  </a:moveTo>
                  <a:lnTo>
                    <a:pt x="35329" y="70004"/>
                  </a:lnTo>
                  <a:cubicBezTo>
                    <a:pt x="35958" y="70035"/>
                    <a:pt x="36594" y="70050"/>
                    <a:pt x="37219" y="70050"/>
                  </a:cubicBezTo>
                  <a:lnTo>
                    <a:pt x="37298" y="70050"/>
                  </a:lnTo>
                  <a:lnTo>
                    <a:pt x="37298" y="69581"/>
                  </a:lnTo>
                  <a:lnTo>
                    <a:pt x="37217" y="69581"/>
                  </a:lnTo>
                  <a:cubicBezTo>
                    <a:pt x="36601" y="69581"/>
                    <a:pt x="35972" y="69567"/>
                    <a:pt x="35351" y="695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42208" y="1765660"/>
              <a:ext cx="2268575" cy="2269917"/>
            </a:xfrm>
            <a:custGeom>
              <a:avLst/>
              <a:gdLst/>
              <a:ahLst/>
              <a:cxnLst/>
              <a:rect l="l" t="t" r="r" b="b"/>
              <a:pathLst>
                <a:path w="65923" h="65962" extrusionOk="0">
                  <a:moveTo>
                    <a:pt x="32963" y="0"/>
                  </a:moveTo>
                  <a:cubicBezTo>
                    <a:pt x="14786" y="0"/>
                    <a:pt x="0" y="14799"/>
                    <a:pt x="0" y="32977"/>
                  </a:cubicBezTo>
                  <a:cubicBezTo>
                    <a:pt x="0" y="51164"/>
                    <a:pt x="14786" y="65962"/>
                    <a:pt x="32963" y="65962"/>
                  </a:cubicBezTo>
                  <a:cubicBezTo>
                    <a:pt x="51137" y="65962"/>
                    <a:pt x="65922" y="51167"/>
                    <a:pt x="65922" y="32977"/>
                  </a:cubicBezTo>
                  <a:cubicBezTo>
                    <a:pt x="65922" y="14797"/>
                    <a:pt x="51135" y="0"/>
                    <a:pt x="3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242208" y="1798318"/>
              <a:ext cx="982855" cy="2002395"/>
            </a:xfrm>
            <a:custGeom>
              <a:avLst/>
              <a:gdLst/>
              <a:ahLst/>
              <a:cxnLst/>
              <a:rect l="l" t="t" r="r" b="b"/>
              <a:pathLst>
                <a:path w="28561" h="58188" extrusionOk="0">
                  <a:moveTo>
                    <a:pt x="8441" y="11761"/>
                  </a:moveTo>
                  <a:cubicBezTo>
                    <a:pt x="8854" y="11761"/>
                    <a:pt x="9309" y="11909"/>
                    <a:pt x="9790" y="12202"/>
                  </a:cubicBezTo>
                  <a:cubicBezTo>
                    <a:pt x="10132" y="12403"/>
                    <a:pt x="10509" y="12590"/>
                    <a:pt x="10915" y="12789"/>
                  </a:cubicBezTo>
                  <a:cubicBezTo>
                    <a:pt x="12125" y="13386"/>
                    <a:pt x="13498" y="14062"/>
                    <a:pt x="13560" y="15209"/>
                  </a:cubicBezTo>
                  <a:cubicBezTo>
                    <a:pt x="13594" y="15806"/>
                    <a:pt x="13329" y="16352"/>
                    <a:pt x="13021" y="16985"/>
                  </a:cubicBezTo>
                  <a:cubicBezTo>
                    <a:pt x="12729" y="17585"/>
                    <a:pt x="12385" y="18295"/>
                    <a:pt x="12307" y="19139"/>
                  </a:cubicBezTo>
                  <a:cubicBezTo>
                    <a:pt x="11735" y="18546"/>
                    <a:pt x="11020" y="18015"/>
                    <a:pt x="10403" y="17556"/>
                  </a:cubicBezTo>
                  <a:cubicBezTo>
                    <a:pt x="10205" y="17408"/>
                    <a:pt x="10019" y="17272"/>
                    <a:pt x="9861" y="17146"/>
                  </a:cubicBezTo>
                  <a:cubicBezTo>
                    <a:pt x="9512" y="16874"/>
                    <a:pt x="9108" y="16618"/>
                    <a:pt x="8678" y="16347"/>
                  </a:cubicBezTo>
                  <a:cubicBezTo>
                    <a:pt x="7433" y="15560"/>
                    <a:pt x="6255" y="14818"/>
                    <a:pt x="6445" y="13806"/>
                  </a:cubicBezTo>
                  <a:lnTo>
                    <a:pt x="6713" y="12368"/>
                  </a:lnTo>
                  <a:lnTo>
                    <a:pt x="7822" y="11886"/>
                  </a:lnTo>
                  <a:cubicBezTo>
                    <a:pt x="8015" y="11803"/>
                    <a:pt x="8222" y="11761"/>
                    <a:pt x="8441" y="11761"/>
                  </a:cubicBezTo>
                  <a:close/>
                  <a:moveTo>
                    <a:pt x="12994" y="22480"/>
                  </a:moveTo>
                  <a:cubicBezTo>
                    <a:pt x="13399" y="23652"/>
                    <a:pt x="13970" y="24924"/>
                    <a:pt x="14656" y="25641"/>
                  </a:cubicBezTo>
                  <a:cubicBezTo>
                    <a:pt x="14382" y="25389"/>
                    <a:pt x="14092" y="25143"/>
                    <a:pt x="13775" y="24922"/>
                  </a:cubicBezTo>
                  <a:cubicBezTo>
                    <a:pt x="13583" y="24788"/>
                    <a:pt x="13343" y="24587"/>
                    <a:pt x="13108" y="24394"/>
                  </a:cubicBezTo>
                  <a:cubicBezTo>
                    <a:pt x="12622" y="23989"/>
                    <a:pt x="12117" y="23572"/>
                    <a:pt x="11621" y="23342"/>
                  </a:cubicBezTo>
                  <a:lnTo>
                    <a:pt x="11545" y="23308"/>
                  </a:lnTo>
                  <a:lnTo>
                    <a:pt x="11545" y="23308"/>
                  </a:lnTo>
                  <a:cubicBezTo>
                    <a:pt x="11586" y="23313"/>
                    <a:pt x="11629" y="23314"/>
                    <a:pt x="11671" y="23314"/>
                  </a:cubicBezTo>
                  <a:cubicBezTo>
                    <a:pt x="12094" y="23314"/>
                    <a:pt x="12619" y="23150"/>
                    <a:pt x="12994" y="22480"/>
                  </a:cubicBezTo>
                  <a:close/>
                  <a:moveTo>
                    <a:pt x="9835" y="22202"/>
                  </a:moveTo>
                  <a:cubicBezTo>
                    <a:pt x="9956" y="22202"/>
                    <a:pt x="10037" y="22208"/>
                    <a:pt x="10088" y="22216"/>
                  </a:cubicBezTo>
                  <a:cubicBezTo>
                    <a:pt x="10113" y="22255"/>
                    <a:pt x="10144" y="22314"/>
                    <a:pt x="10185" y="22385"/>
                  </a:cubicBezTo>
                  <a:cubicBezTo>
                    <a:pt x="10332" y="22654"/>
                    <a:pt x="10485" y="22931"/>
                    <a:pt x="10779" y="23071"/>
                  </a:cubicBezTo>
                  <a:cubicBezTo>
                    <a:pt x="10830" y="23099"/>
                    <a:pt x="10882" y="23123"/>
                    <a:pt x="10932" y="23146"/>
                  </a:cubicBezTo>
                  <a:cubicBezTo>
                    <a:pt x="10863" y="23139"/>
                    <a:pt x="10792" y="23136"/>
                    <a:pt x="10722" y="23136"/>
                  </a:cubicBezTo>
                  <a:cubicBezTo>
                    <a:pt x="9497" y="23136"/>
                    <a:pt x="9073" y="24296"/>
                    <a:pt x="8790" y="25064"/>
                  </a:cubicBezTo>
                  <a:cubicBezTo>
                    <a:pt x="8670" y="25396"/>
                    <a:pt x="8520" y="25809"/>
                    <a:pt x="8369" y="25961"/>
                  </a:cubicBezTo>
                  <a:cubicBezTo>
                    <a:pt x="8027" y="26303"/>
                    <a:pt x="7535" y="26508"/>
                    <a:pt x="7055" y="26508"/>
                  </a:cubicBezTo>
                  <a:cubicBezTo>
                    <a:pt x="6705" y="26508"/>
                    <a:pt x="6420" y="26398"/>
                    <a:pt x="6289" y="26215"/>
                  </a:cubicBezTo>
                  <a:cubicBezTo>
                    <a:pt x="6120" y="25981"/>
                    <a:pt x="6214" y="25597"/>
                    <a:pt x="6284" y="25390"/>
                  </a:cubicBezTo>
                  <a:cubicBezTo>
                    <a:pt x="6801" y="23885"/>
                    <a:pt x="7501" y="22338"/>
                    <a:pt x="8774" y="22270"/>
                  </a:cubicBezTo>
                  <a:cubicBezTo>
                    <a:pt x="8866" y="22267"/>
                    <a:pt x="8983" y="22255"/>
                    <a:pt x="9117" y="22245"/>
                  </a:cubicBezTo>
                  <a:cubicBezTo>
                    <a:pt x="9335" y="22226"/>
                    <a:pt x="9602" y="22202"/>
                    <a:pt x="9835" y="22202"/>
                  </a:cubicBezTo>
                  <a:close/>
                  <a:moveTo>
                    <a:pt x="25087" y="1"/>
                  </a:moveTo>
                  <a:cubicBezTo>
                    <a:pt x="10703" y="3548"/>
                    <a:pt x="0" y="16564"/>
                    <a:pt x="0" y="32031"/>
                  </a:cubicBezTo>
                  <a:cubicBezTo>
                    <a:pt x="0" y="35420"/>
                    <a:pt x="514" y="38689"/>
                    <a:pt x="1466" y="41768"/>
                  </a:cubicBezTo>
                  <a:cubicBezTo>
                    <a:pt x="1512" y="41785"/>
                    <a:pt x="1560" y="41804"/>
                    <a:pt x="1602" y="41819"/>
                  </a:cubicBezTo>
                  <a:cubicBezTo>
                    <a:pt x="2116" y="42011"/>
                    <a:pt x="2631" y="42193"/>
                    <a:pt x="3149" y="42375"/>
                  </a:cubicBezTo>
                  <a:cubicBezTo>
                    <a:pt x="3645" y="42547"/>
                    <a:pt x="3990" y="42729"/>
                    <a:pt x="4356" y="42921"/>
                  </a:cubicBezTo>
                  <a:cubicBezTo>
                    <a:pt x="4654" y="43077"/>
                    <a:pt x="4962" y="43238"/>
                    <a:pt x="5371" y="43411"/>
                  </a:cubicBezTo>
                  <a:cubicBezTo>
                    <a:pt x="6754" y="44002"/>
                    <a:pt x="6757" y="44069"/>
                    <a:pt x="6814" y="45803"/>
                  </a:cubicBezTo>
                  <a:lnTo>
                    <a:pt x="6815" y="45832"/>
                  </a:lnTo>
                  <a:cubicBezTo>
                    <a:pt x="6828" y="46223"/>
                    <a:pt x="7038" y="46493"/>
                    <a:pt x="7203" y="46710"/>
                  </a:cubicBezTo>
                  <a:cubicBezTo>
                    <a:pt x="7338" y="46884"/>
                    <a:pt x="7421" y="46998"/>
                    <a:pt x="7427" y="47124"/>
                  </a:cubicBezTo>
                  <a:cubicBezTo>
                    <a:pt x="7491" y="48362"/>
                    <a:pt x="7558" y="49640"/>
                    <a:pt x="7477" y="50862"/>
                  </a:cubicBezTo>
                  <a:cubicBezTo>
                    <a:pt x="7433" y="51449"/>
                    <a:pt x="7305" y="52028"/>
                    <a:pt x="7172" y="52547"/>
                  </a:cubicBezTo>
                  <a:cubicBezTo>
                    <a:pt x="8847" y="54653"/>
                    <a:pt x="10776" y="56547"/>
                    <a:pt x="12909" y="58187"/>
                  </a:cubicBezTo>
                  <a:lnTo>
                    <a:pt x="12992" y="58053"/>
                  </a:lnTo>
                  <a:cubicBezTo>
                    <a:pt x="13158" y="57775"/>
                    <a:pt x="13318" y="57498"/>
                    <a:pt x="13469" y="57239"/>
                  </a:cubicBezTo>
                  <a:lnTo>
                    <a:pt x="13484" y="57215"/>
                  </a:lnTo>
                  <a:cubicBezTo>
                    <a:pt x="13747" y="56761"/>
                    <a:pt x="13974" y="56370"/>
                    <a:pt x="14144" y="56122"/>
                  </a:cubicBezTo>
                  <a:cubicBezTo>
                    <a:pt x="14385" y="55765"/>
                    <a:pt x="14624" y="55396"/>
                    <a:pt x="14865" y="55026"/>
                  </a:cubicBezTo>
                  <a:cubicBezTo>
                    <a:pt x="15460" y="54106"/>
                    <a:pt x="16309" y="53153"/>
                    <a:pt x="17057" y="52312"/>
                  </a:cubicBezTo>
                  <a:lnTo>
                    <a:pt x="17210" y="52138"/>
                  </a:lnTo>
                  <a:cubicBezTo>
                    <a:pt x="17434" y="51886"/>
                    <a:pt x="17706" y="51608"/>
                    <a:pt x="17997" y="51316"/>
                  </a:cubicBezTo>
                  <a:cubicBezTo>
                    <a:pt x="18202" y="51109"/>
                    <a:pt x="18432" y="50891"/>
                    <a:pt x="18670" y="50667"/>
                  </a:cubicBezTo>
                  <a:cubicBezTo>
                    <a:pt x="19857" y="49551"/>
                    <a:pt x="21335" y="48161"/>
                    <a:pt x="21187" y="46501"/>
                  </a:cubicBezTo>
                  <a:cubicBezTo>
                    <a:pt x="21014" y="44567"/>
                    <a:pt x="17850" y="43592"/>
                    <a:pt x="15539" y="42880"/>
                  </a:cubicBezTo>
                  <a:cubicBezTo>
                    <a:pt x="15282" y="42799"/>
                    <a:pt x="15035" y="42723"/>
                    <a:pt x="14801" y="42648"/>
                  </a:cubicBezTo>
                  <a:cubicBezTo>
                    <a:pt x="14228" y="42466"/>
                    <a:pt x="13734" y="42306"/>
                    <a:pt x="13419" y="42171"/>
                  </a:cubicBezTo>
                  <a:cubicBezTo>
                    <a:pt x="11415" y="41304"/>
                    <a:pt x="9961" y="40430"/>
                    <a:pt x="8277" y="39417"/>
                  </a:cubicBezTo>
                  <a:lnTo>
                    <a:pt x="8152" y="39342"/>
                  </a:lnTo>
                  <a:cubicBezTo>
                    <a:pt x="8049" y="39278"/>
                    <a:pt x="7908" y="39197"/>
                    <a:pt x="7743" y="39106"/>
                  </a:cubicBezTo>
                  <a:cubicBezTo>
                    <a:pt x="6872" y="38619"/>
                    <a:pt x="6527" y="38354"/>
                    <a:pt x="6389" y="38223"/>
                  </a:cubicBezTo>
                  <a:cubicBezTo>
                    <a:pt x="6556" y="38107"/>
                    <a:pt x="7023" y="37869"/>
                    <a:pt x="8303" y="37541"/>
                  </a:cubicBezTo>
                  <a:cubicBezTo>
                    <a:pt x="8502" y="37490"/>
                    <a:pt x="8672" y="37446"/>
                    <a:pt x="8805" y="37405"/>
                  </a:cubicBezTo>
                  <a:cubicBezTo>
                    <a:pt x="8947" y="37361"/>
                    <a:pt x="9081" y="37321"/>
                    <a:pt x="9213" y="37281"/>
                  </a:cubicBezTo>
                  <a:cubicBezTo>
                    <a:pt x="9431" y="37215"/>
                    <a:pt x="9646" y="37171"/>
                    <a:pt x="9857" y="37127"/>
                  </a:cubicBezTo>
                  <a:cubicBezTo>
                    <a:pt x="10449" y="37003"/>
                    <a:pt x="11062" y="36877"/>
                    <a:pt x="11678" y="36311"/>
                  </a:cubicBezTo>
                  <a:cubicBezTo>
                    <a:pt x="12028" y="35993"/>
                    <a:pt x="12130" y="35638"/>
                    <a:pt x="12211" y="35352"/>
                  </a:cubicBezTo>
                  <a:cubicBezTo>
                    <a:pt x="12267" y="35152"/>
                    <a:pt x="12316" y="34981"/>
                    <a:pt x="12439" y="34820"/>
                  </a:cubicBezTo>
                  <a:cubicBezTo>
                    <a:pt x="12842" y="34296"/>
                    <a:pt x="13222" y="33804"/>
                    <a:pt x="13684" y="33418"/>
                  </a:cubicBezTo>
                  <a:cubicBezTo>
                    <a:pt x="13765" y="33351"/>
                    <a:pt x="13991" y="33343"/>
                    <a:pt x="14193" y="33335"/>
                  </a:cubicBezTo>
                  <a:cubicBezTo>
                    <a:pt x="14504" y="33322"/>
                    <a:pt x="14859" y="33308"/>
                    <a:pt x="15165" y="33111"/>
                  </a:cubicBezTo>
                  <a:cubicBezTo>
                    <a:pt x="16346" y="32346"/>
                    <a:pt x="17201" y="30685"/>
                    <a:pt x="17317" y="29585"/>
                  </a:cubicBezTo>
                  <a:cubicBezTo>
                    <a:pt x="17397" y="28820"/>
                    <a:pt x="17051" y="28066"/>
                    <a:pt x="16264" y="27279"/>
                  </a:cubicBezTo>
                  <a:cubicBezTo>
                    <a:pt x="16060" y="27076"/>
                    <a:pt x="15863" y="26867"/>
                    <a:pt x="15656" y="26647"/>
                  </a:cubicBezTo>
                  <a:cubicBezTo>
                    <a:pt x="15403" y="26379"/>
                    <a:pt x="15146" y="26109"/>
                    <a:pt x="14875" y="25844"/>
                  </a:cubicBezTo>
                  <a:lnTo>
                    <a:pt x="14875" y="25844"/>
                  </a:lnTo>
                  <a:cubicBezTo>
                    <a:pt x="14912" y="25873"/>
                    <a:pt x="14947" y="25902"/>
                    <a:pt x="14983" y="25930"/>
                  </a:cubicBezTo>
                  <a:cubicBezTo>
                    <a:pt x="15768" y="26517"/>
                    <a:pt x="17267" y="26725"/>
                    <a:pt x="18312" y="26725"/>
                  </a:cubicBezTo>
                  <a:cubicBezTo>
                    <a:pt x="19294" y="26725"/>
                    <a:pt x="20034" y="26564"/>
                    <a:pt x="20515" y="26246"/>
                  </a:cubicBezTo>
                  <a:cubicBezTo>
                    <a:pt x="21456" y="25619"/>
                    <a:pt x="21744" y="24311"/>
                    <a:pt x="21978" y="23256"/>
                  </a:cubicBezTo>
                  <a:cubicBezTo>
                    <a:pt x="22035" y="23000"/>
                    <a:pt x="22088" y="22760"/>
                    <a:pt x="22144" y="22574"/>
                  </a:cubicBezTo>
                  <a:cubicBezTo>
                    <a:pt x="22417" y="21630"/>
                    <a:pt x="22743" y="20637"/>
                    <a:pt x="23266" y="19759"/>
                  </a:cubicBezTo>
                  <a:cubicBezTo>
                    <a:pt x="23512" y="19329"/>
                    <a:pt x="23870" y="18956"/>
                    <a:pt x="24247" y="18559"/>
                  </a:cubicBezTo>
                  <a:cubicBezTo>
                    <a:pt x="24379" y="18422"/>
                    <a:pt x="24612" y="18264"/>
                    <a:pt x="24859" y="18097"/>
                  </a:cubicBezTo>
                  <a:cubicBezTo>
                    <a:pt x="25289" y="17804"/>
                    <a:pt x="25735" y="17500"/>
                    <a:pt x="25962" y="17109"/>
                  </a:cubicBezTo>
                  <a:cubicBezTo>
                    <a:pt x="26738" y="15787"/>
                    <a:pt x="26603" y="14372"/>
                    <a:pt x="26476" y="13001"/>
                  </a:cubicBezTo>
                  <a:cubicBezTo>
                    <a:pt x="26369" y="11873"/>
                    <a:pt x="26269" y="10810"/>
                    <a:pt x="26748" y="9999"/>
                  </a:cubicBezTo>
                  <a:cubicBezTo>
                    <a:pt x="26931" y="9687"/>
                    <a:pt x="26900" y="9399"/>
                    <a:pt x="26877" y="9187"/>
                  </a:cubicBezTo>
                  <a:cubicBezTo>
                    <a:pt x="26858" y="9026"/>
                    <a:pt x="26858" y="8973"/>
                    <a:pt x="26885" y="8933"/>
                  </a:cubicBezTo>
                  <a:cubicBezTo>
                    <a:pt x="27623" y="7819"/>
                    <a:pt x="28385" y="6666"/>
                    <a:pt x="28468" y="4851"/>
                  </a:cubicBezTo>
                  <a:cubicBezTo>
                    <a:pt x="28561" y="2794"/>
                    <a:pt x="27422" y="1164"/>
                    <a:pt x="25087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961223" y="2165843"/>
              <a:ext cx="1542919" cy="1600870"/>
            </a:xfrm>
            <a:custGeom>
              <a:avLst/>
              <a:gdLst/>
              <a:ahLst/>
              <a:cxnLst/>
              <a:rect l="l" t="t" r="r" b="b"/>
              <a:pathLst>
                <a:path w="44836" h="46520" extrusionOk="0">
                  <a:moveTo>
                    <a:pt x="7270" y="23323"/>
                  </a:moveTo>
                  <a:cubicBezTo>
                    <a:pt x="8550" y="24031"/>
                    <a:pt x="9994" y="24529"/>
                    <a:pt x="11367" y="25003"/>
                  </a:cubicBezTo>
                  <a:lnTo>
                    <a:pt x="12247" y="25309"/>
                  </a:lnTo>
                  <a:cubicBezTo>
                    <a:pt x="12304" y="25328"/>
                    <a:pt x="12361" y="25345"/>
                    <a:pt x="12417" y="25364"/>
                  </a:cubicBezTo>
                  <a:cubicBezTo>
                    <a:pt x="12359" y="25363"/>
                    <a:pt x="12300" y="25360"/>
                    <a:pt x="12240" y="25360"/>
                  </a:cubicBezTo>
                  <a:cubicBezTo>
                    <a:pt x="11686" y="25360"/>
                    <a:pt x="11086" y="25452"/>
                    <a:pt x="10500" y="25543"/>
                  </a:cubicBezTo>
                  <a:cubicBezTo>
                    <a:pt x="9945" y="25628"/>
                    <a:pt x="9370" y="25718"/>
                    <a:pt x="8869" y="25718"/>
                  </a:cubicBezTo>
                  <a:cubicBezTo>
                    <a:pt x="7969" y="25718"/>
                    <a:pt x="7552" y="25442"/>
                    <a:pt x="7333" y="24699"/>
                  </a:cubicBezTo>
                  <a:cubicBezTo>
                    <a:pt x="7317" y="24643"/>
                    <a:pt x="7331" y="24462"/>
                    <a:pt x="7343" y="24340"/>
                  </a:cubicBezTo>
                  <a:cubicBezTo>
                    <a:pt x="7365" y="24075"/>
                    <a:pt x="7394" y="23699"/>
                    <a:pt x="7270" y="23323"/>
                  </a:cubicBezTo>
                  <a:close/>
                  <a:moveTo>
                    <a:pt x="22401" y="1"/>
                  </a:moveTo>
                  <a:cubicBezTo>
                    <a:pt x="21605" y="1"/>
                    <a:pt x="20964" y="238"/>
                    <a:pt x="20496" y="709"/>
                  </a:cubicBezTo>
                  <a:cubicBezTo>
                    <a:pt x="19775" y="1429"/>
                    <a:pt x="19450" y="2981"/>
                    <a:pt x="19453" y="4121"/>
                  </a:cubicBezTo>
                  <a:cubicBezTo>
                    <a:pt x="19457" y="4920"/>
                    <a:pt x="19374" y="5727"/>
                    <a:pt x="19292" y="6517"/>
                  </a:cubicBezTo>
                  <a:cubicBezTo>
                    <a:pt x="19209" y="7331"/>
                    <a:pt x="19122" y="8171"/>
                    <a:pt x="19125" y="9042"/>
                  </a:cubicBezTo>
                  <a:cubicBezTo>
                    <a:pt x="19125" y="9236"/>
                    <a:pt x="19135" y="9418"/>
                    <a:pt x="19144" y="9591"/>
                  </a:cubicBezTo>
                  <a:cubicBezTo>
                    <a:pt x="19179" y="10273"/>
                    <a:pt x="19179" y="10273"/>
                    <a:pt x="18942" y="10352"/>
                  </a:cubicBezTo>
                  <a:cubicBezTo>
                    <a:pt x="18833" y="10387"/>
                    <a:pt x="18741" y="10408"/>
                    <a:pt x="18658" y="10408"/>
                  </a:cubicBezTo>
                  <a:cubicBezTo>
                    <a:pt x="18392" y="10408"/>
                    <a:pt x="18208" y="10195"/>
                    <a:pt x="17785" y="9553"/>
                  </a:cubicBezTo>
                  <a:lnTo>
                    <a:pt x="17691" y="9413"/>
                  </a:lnTo>
                  <a:cubicBezTo>
                    <a:pt x="17567" y="9224"/>
                    <a:pt x="17441" y="9006"/>
                    <a:pt x="17331" y="8814"/>
                  </a:cubicBezTo>
                  <a:cubicBezTo>
                    <a:pt x="16803" y="7895"/>
                    <a:pt x="16143" y="6753"/>
                    <a:pt x="14705" y="6753"/>
                  </a:cubicBezTo>
                  <a:cubicBezTo>
                    <a:pt x="14509" y="6753"/>
                    <a:pt x="14304" y="6776"/>
                    <a:pt x="14092" y="6823"/>
                  </a:cubicBezTo>
                  <a:cubicBezTo>
                    <a:pt x="12373" y="7206"/>
                    <a:pt x="11228" y="8011"/>
                    <a:pt x="10483" y="9354"/>
                  </a:cubicBezTo>
                  <a:cubicBezTo>
                    <a:pt x="10315" y="9657"/>
                    <a:pt x="10247" y="10103"/>
                    <a:pt x="10176" y="10573"/>
                  </a:cubicBezTo>
                  <a:cubicBezTo>
                    <a:pt x="10132" y="10855"/>
                    <a:pt x="10060" y="11329"/>
                    <a:pt x="9981" y="11436"/>
                  </a:cubicBezTo>
                  <a:cubicBezTo>
                    <a:pt x="9775" y="11717"/>
                    <a:pt x="9530" y="11998"/>
                    <a:pt x="9286" y="12276"/>
                  </a:cubicBezTo>
                  <a:cubicBezTo>
                    <a:pt x="8780" y="12858"/>
                    <a:pt x="8259" y="13459"/>
                    <a:pt x="7911" y="14204"/>
                  </a:cubicBezTo>
                  <a:cubicBezTo>
                    <a:pt x="7808" y="14419"/>
                    <a:pt x="7756" y="14653"/>
                    <a:pt x="7706" y="14860"/>
                  </a:cubicBezTo>
                  <a:cubicBezTo>
                    <a:pt x="7696" y="14911"/>
                    <a:pt x="7674" y="15004"/>
                    <a:pt x="7648" y="15092"/>
                  </a:cubicBezTo>
                  <a:cubicBezTo>
                    <a:pt x="7617" y="15061"/>
                    <a:pt x="7588" y="15031"/>
                    <a:pt x="7566" y="15006"/>
                  </a:cubicBezTo>
                  <a:cubicBezTo>
                    <a:pt x="7340" y="14767"/>
                    <a:pt x="7002" y="14406"/>
                    <a:pt x="6461" y="14296"/>
                  </a:cubicBezTo>
                  <a:cubicBezTo>
                    <a:pt x="6327" y="14272"/>
                    <a:pt x="6196" y="14260"/>
                    <a:pt x="6067" y="14260"/>
                  </a:cubicBezTo>
                  <a:cubicBezTo>
                    <a:pt x="5505" y="14260"/>
                    <a:pt x="5001" y="14487"/>
                    <a:pt x="4629" y="14917"/>
                  </a:cubicBezTo>
                  <a:cubicBezTo>
                    <a:pt x="3952" y="15698"/>
                    <a:pt x="3288" y="17190"/>
                    <a:pt x="3416" y="18081"/>
                  </a:cubicBezTo>
                  <a:cubicBezTo>
                    <a:pt x="3672" y="19929"/>
                    <a:pt x="4514" y="21237"/>
                    <a:pt x="5655" y="22222"/>
                  </a:cubicBezTo>
                  <a:cubicBezTo>
                    <a:pt x="5595" y="22217"/>
                    <a:pt x="5538" y="22207"/>
                    <a:pt x="5475" y="22207"/>
                  </a:cubicBezTo>
                  <a:cubicBezTo>
                    <a:pt x="4432" y="22207"/>
                    <a:pt x="3250" y="22810"/>
                    <a:pt x="2840" y="23550"/>
                  </a:cubicBezTo>
                  <a:cubicBezTo>
                    <a:pt x="2410" y="24315"/>
                    <a:pt x="2144" y="25243"/>
                    <a:pt x="1886" y="26137"/>
                  </a:cubicBezTo>
                  <a:cubicBezTo>
                    <a:pt x="1708" y="26754"/>
                    <a:pt x="1539" y="27338"/>
                    <a:pt x="1332" y="27832"/>
                  </a:cubicBezTo>
                  <a:cubicBezTo>
                    <a:pt x="0" y="30979"/>
                    <a:pt x="534" y="33162"/>
                    <a:pt x="2966" y="34513"/>
                  </a:cubicBezTo>
                  <a:cubicBezTo>
                    <a:pt x="3775" y="34953"/>
                    <a:pt x="4678" y="35004"/>
                    <a:pt x="5288" y="35004"/>
                  </a:cubicBezTo>
                  <a:cubicBezTo>
                    <a:pt x="5653" y="35004"/>
                    <a:pt x="6005" y="34984"/>
                    <a:pt x="6342" y="34965"/>
                  </a:cubicBezTo>
                  <a:cubicBezTo>
                    <a:pt x="6635" y="34947"/>
                    <a:pt x="6919" y="34933"/>
                    <a:pt x="7156" y="34933"/>
                  </a:cubicBezTo>
                  <a:cubicBezTo>
                    <a:pt x="7286" y="34933"/>
                    <a:pt x="7401" y="34937"/>
                    <a:pt x="7497" y="34947"/>
                  </a:cubicBezTo>
                  <a:cubicBezTo>
                    <a:pt x="8784" y="35099"/>
                    <a:pt x="9374" y="35420"/>
                    <a:pt x="9681" y="36131"/>
                  </a:cubicBezTo>
                  <a:cubicBezTo>
                    <a:pt x="10079" y="37058"/>
                    <a:pt x="9797" y="38315"/>
                    <a:pt x="9525" y="39532"/>
                  </a:cubicBezTo>
                  <a:cubicBezTo>
                    <a:pt x="9340" y="40359"/>
                    <a:pt x="9165" y="41140"/>
                    <a:pt x="9157" y="41907"/>
                  </a:cubicBezTo>
                  <a:cubicBezTo>
                    <a:pt x="9143" y="43401"/>
                    <a:pt x="9447" y="44410"/>
                    <a:pt x="10117" y="45086"/>
                  </a:cubicBezTo>
                  <a:lnTo>
                    <a:pt x="10157" y="45126"/>
                  </a:lnTo>
                  <a:cubicBezTo>
                    <a:pt x="10705" y="45682"/>
                    <a:pt x="11538" y="46520"/>
                    <a:pt x="12723" y="46520"/>
                  </a:cubicBezTo>
                  <a:cubicBezTo>
                    <a:pt x="13124" y="46520"/>
                    <a:pt x="13789" y="46489"/>
                    <a:pt x="14234" y="46431"/>
                  </a:cubicBezTo>
                  <a:cubicBezTo>
                    <a:pt x="17209" y="46047"/>
                    <a:pt x="17523" y="43211"/>
                    <a:pt x="17734" y="41333"/>
                  </a:cubicBezTo>
                  <a:lnTo>
                    <a:pt x="17747" y="41213"/>
                  </a:lnTo>
                  <a:cubicBezTo>
                    <a:pt x="17844" y="40352"/>
                    <a:pt x="17943" y="39461"/>
                    <a:pt x="18269" y="38795"/>
                  </a:cubicBezTo>
                  <a:cubicBezTo>
                    <a:pt x="18457" y="38419"/>
                    <a:pt x="18547" y="38039"/>
                    <a:pt x="18635" y="37668"/>
                  </a:cubicBezTo>
                  <a:cubicBezTo>
                    <a:pt x="18708" y="37364"/>
                    <a:pt x="18778" y="37074"/>
                    <a:pt x="18898" y="36795"/>
                  </a:cubicBezTo>
                  <a:cubicBezTo>
                    <a:pt x="19444" y="35525"/>
                    <a:pt x="20007" y="34214"/>
                    <a:pt x="20737" y="33170"/>
                  </a:cubicBezTo>
                  <a:cubicBezTo>
                    <a:pt x="20920" y="32909"/>
                    <a:pt x="21192" y="32655"/>
                    <a:pt x="21484" y="32385"/>
                  </a:cubicBezTo>
                  <a:cubicBezTo>
                    <a:pt x="22189" y="31729"/>
                    <a:pt x="23059" y="30919"/>
                    <a:pt x="22963" y="29559"/>
                  </a:cubicBezTo>
                  <a:lnTo>
                    <a:pt x="22963" y="29559"/>
                  </a:lnTo>
                  <a:cubicBezTo>
                    <a:pt x="23176" y="29759"/>
                    <a:pt x="23454" y="30030"/>
                    <a:pt x="23507" y="30137"/>
                  </a:cubicBezTo>
                  <a:cubicBezTo>
                    <a:pt x="23614" y="30388"/>
                    <a:pt x="23631" y="30761"/>
                    <a:pt x="23650" y="31158"/>
                  </a:cubicBezTo>
                  <a:cubicBezTo>
                    <a:pt x="23697" y="32129"/>
                    <a:pt x="23784" y="33938"/>
                    <a:pt x="26180" y="33938"/>
                  </a:cubicBezTo>
                  <a:lnTo>
                    <a:pt x="26265" y="33938"/>
                  </a:lnTo>
                  <a:cubicBezTo>
                    <a:pt x="28433" y="33898"/>
                    <a:pt x="28713" y="32039"/>
                    <a:pt x="28898" y="30807"/>
                  </a:cubicBezTo>
                  <a:cubicBezTo>
                    <a:pt x="28996" y="30170"/>
                    <a:pt x="29094" y="29512"/>
                    <a:pt x="29367" y="29252"/>
                  </a:cubicBezTo>
                  <a:cubicBezTo>
                    <a:pt x="29465" y="29159"/>
                    <a:pt x="29526" y="29135"/>
                    <a:pt x="29545" y="29135"/>
                  </a:cubicBezTo>
                  <a:cubicBezTo>
                    <a:pt x="29570" y="29135"/>
                    <a:pt x="29804" y="29156"/>
                    <a:pt x="30367" y="29892"/>
                  </a:cubicBezTo>
                  <a:cubicBezTo>
                    <a:pt x="30749" y="30409"/>
                    <a:pt x="30749" y="30409"/>
                    <a:pt x="30629" y="31215"/>
                  </a:cubicBezTo>
                  <a:lnTo>
                    <a:pt x="30620" y="31285"/>
                  </a:lnTo>
                  <a:cubicBezTo>
                    <a:pt x="30332" y="33278"/>
                    <a:pt x="30862" y="35017"/>
                    <a:pt x="32107" y="36182"/>
                  </a:cubicBezTo>
                  <a:cubicBezTo>
                    <a:pt x="32342" y="36401"/>
                    <a:pt x="32566" y="36703"/>
                    <a:pt x="32781" y="36993"/>
                  </a:cubicBezTo>
                  <a:cubicBezTo>
                    <a:pt x="33185" y="37534"/>
                    <a:pt x="33533" y="38002"/>
                    <a:pt x="34009" y="38002"/>
                  </a:cubicBezTo>
                  <a:cubicBezTo>
                    <a:pt x="34449" y="38002"/>
                    <a:pt x="34661" y="37525"/>
                    <a:pt x="34865" y="37064"/>
                  </a:cubicBezTo>
                  <a:cubicBezTo>
                    <a:pt x="34916" y="36947"/>
                    <a:pt x="34995" y="36772"/>
                    <a:pt x="35027" y="36729"/>
                  </a:cubicBezTo>
                  <a:cubicBezTo>
                    <a:pt x="35804" y="35850"/>
                    <a:pt x="35631" y="33907"/>
                    <a:pt x="35302" y="31263"/>
                  </a:cubicBezTo>
                  <a:cubicBezTo>
                    <a:pt x="35223" y="30624"/>
                    <a:pt x="35102" y="29658"/>
                    <a:pt x="35137" y="29464"/>
                  </a:cubicBezTo>
                  <a:cubicBezTo>
                    <a:pt x="35261" y="28779"/>
                    <a:pt x="35767" y="28227"/>
                    <a:pt x="36356" y="27588"/>
                  </a:cubicBezTo>
                  <a:cubicBezTo>
                    <a:pt x="36616" y="27303"/>
                    <a:pt x="36887" y="27009"/>
                    <a:pt x="37154" y="26674"/>
                  </a:cubicBezTo>
                  <a:cubicBezTo>
                    <a:pt x="37263" y="26539"/>
                    <a:pt x="37527" y="26366"/>
                    <a:pt x="37760" y="26216"/>
                  </a:cubicBezTo>
                  <a:cubicBezTo>
                    <a:pt x="38067" y="26015"/>
                    <a:pt x="38357" y="25828"/>
                    <a:pt x="38521" y="25601"/>
                  </a:cubicBezTo>
                  <a:cubicBezTo>
                    <a:pt x="38969" y="24972"/>
                    <a:pt x="39475" y="24608"/>
                    <a:pt x="40116" y="24148"/>
                  </a:cubicBezTo>
                  <a:cubicBezTo>
                    <a:pt x="40366" y="23970"/>
                    <a:pt x="40623" y="23784"/>
                    <a:pt x="40898" y="23568"/>
                  </a:cubicBezTo>
                  <a:cubicBezTo>
                    <a:pt x="41757" y="22880"/>
                    <a:pt x="42291" y="21980"/>
                    <a:pt x="42805" y="21110"/>
                  </a:cubicBezTo>
                  <a:cubicBezTo>
                    <a:pt x="43118" y="20580"/>
                    <a:pt x="43407" y="20279"/>
                    <a:pt x="43805" y="19860"/>
                  </a:cubicBezTo>
                  <a:lnTo>
                    <a:pt x="43985" y="19672"/>
                  </a:lnTo>
                  <a:cubicBezTo>
                    <a:pt x="44129" y="19518"/>
                    <a:pt x="44206" y="19263"/>
                    <a:pt x="44325" y="18827"/>
                  </a:cubicBezTo>
                  <a:cubicBezTo>
                    <a:pt x="44369" y="18668"/>
                    <a:pt x="44434" y="18429"/>
                    <a:pt x="44473" y="18347"/>
                  </a:cubicBezTo>
                  <a:cubicBezTo>
                    <a:pt x="44645" y="18163"/>
                    <a:pt x="44756" y="17983"/>
                    <a:pt x="44835" y="17815"/>
                  </a:cubicBezTo>
                  <a:cubicBezTo>
                    <a:pt x="44241" y="12223"/>
                    <a:pt x="42238" y="7043"/>
                    <a:pt x="39191" y="2636"/>
                  </a:cubicBezTo>
                  <a:cubicBezTo>
                    <a:pt x="38878" y="2478"/>
                    <a:pt x="38557" y="2349"/>
                    <a:pt x="38224" y="2349"/>
                  </a:cubicBezTo>
                  <a:cubicBezTo>
                    <a:pt x="38193" y="2349"/>
                    <a:pt x="38162" y="2351"/>
                    <a:pt x="38138" y="2353"/>
                  </a:cubicBezTo>
                  <a:cubicBezTo>
                    <a:pt x="37833" y="2371"/>
                    <a:pt x="37526" y="2437"/>
                    <a:pt x="37229" y="2500"/>
                  </a:cubicBezTo>
                  <a:cubicBezTo>
                    <a:pt x="36929" y="2563"/>
                    <a:pt x="36619" y="2624"/>
                    <a:pt x="36382" y="2624"/>
                  </a:cubicBezTo>
                  <a:cubicBezTo>
                    <a:pt x="36293" y="2624"/>
                    <a:pt x="36238" y="2614"/>
                    <a:pt x="36209" y="2607"/>
                  </a:cubicBezTo>
                  <a:cubicBezTo>
                    <a:pt x="36050" y="2567"/>
                    <a:pt x="35854" y="2393"/>
                    <a:pt x="35646" y="2209"/>
                  </a:cubicBezTo>
                  <a:cubicBezTo>
                    <a:pt x="35500" y="2078"/>
                    <a:pt x="35349" y="1945"/>
                    <a:pt x="35175" y="1821"/>
                  </a:cubicBezTo>
                  <a:lnTo>
                    <a:pt x="34734" y="924"/>
                  </a:lnTo>
                  <a:lnTo>
                    <a:pt x="34054" y="1165"/>
                  </a:lnTo>
                  <a:cubicBezTo>
                    <a:pt x="33488" y="1367"/>
                    <a:pt x="32778" y="1375"/>
                    <a:pt x="32026" y="1383"/>
                  </a:cubicBezTo>
                  <a:cubicBezTo>
                    <a:pt x="31274" y="1392"/>
                    <a:pt x="30543" y="1710"/>
                    <a:pt x="29838" y="2015"/>
                  </a:cubicBezTo>
                  <a:cubicBezTo>
                    <a:pt x="29590" y="2124"/>
                    <a:pt x="29356" y="2225"/>
                    <a:pt x="29124" y="2312"/>
                  </a:cubicBezTo>
                  <a:cubicBezTo>
                    <a:pt x="28445" y="2570"/>
                    <a:pt x="27644" y="2899"/>
                    <a:pt x="26847" y="3401"/>
                  </a:cubicBezTo>
                  <a:cubicBezTo>
                    <a:pt x="26243" y="3770"/>
                    <a:pt x="25548" y="4220"/>
                    <a:pt x="24966" y="4769"/>
                  </a:cubicBezTo>
                  <a:cubicBezTo>
                    <a:pt x="24718" y="5010"/>
                    <a:pt x="24528" y="5323"/>
                    <a:pt x="24344" y="5626"/>
                  </a:cubicBezTo>
                  <a:cubicBezTo>
                    <a:pt x="24231" y="5809"/>
                    <a:pt x="24025" y="6147"/>
                    <a:pt x="23928" y="6213"/>
                  </a:cubicBezTo>
                  <a:cubicBezTo>
                    <a:pt x="23710" y="6342"/>
                    <a:pt x="23493" y="6404"/>
                    <a:pt x="23309" y="6404"/>
                  </a:cubicBezTo>
                  <a:cubicBezTo>
                    <a:pt x="23101" y="6404"/>
                    <a:pt x="22936" y="6324"/>
                    <a:pt x="22862" y="6169"/>
                  </a:cubicBezTo>
                  <a:cubicBezTo>
                    <a:pt x="22758" y="5954"/>
                    <a:pt x="22840" y="5635"/>
                    <a:pt x="23075" y="5340"/>
                  </a:cubicBezTo>
                  <a:cubicBezTo>
                    <a:pt x="23273" y="5091"/>
                    <a:pt x="23601" y="4816"/>
                    <a:pt x="23950" y="4528"/>
                  </a:cubicBezTo>
                  <a:cubicBezTo>
                    <a:pt x="24841" y="3784"/>
                    <a:pt x="26060" y="2769"/>
                    <a:pt x="25801" y="1258"/>
                  </a:cubicBezTo>
                  <a:lnTo>
                    <a:pt x="25721" y="787"/>
                  </a:lnTo>
                  <a:lnTo>
                    <a:pt x="25270" y="630"/>
                  </a:lnTo>
                  <a:cubicBezTo>
                    <a:pt x="24432" y="337"/>
                    <a:pt x="23346" y="1"/>
                    <a:pt x="22401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2016792" y="3364465"/>
              <a:ext cx="391270" cy="401972"/>
            </a:xfrm>
            <a:custGeom>
              <a:avLst/>
              <a:gdLst/>
              <a:ahLst/>
              <a:cxnLst/>
              <a:rect l="l" t="t" r="r" b="b"/>
              <a:pathLst>
                <a:path w="11370" h="11681" extrusionOk="0">
                  <a:moveTo>
                    <a:pt x="8963" y="1"/>
                  </a:moveTo>
                  <a:cubicBezTo>
                    <a:pt x="8704" y="1"/>
                    <a:pt x="8486" y="30"/>
                    <a:pt x="8290" y="93"/>
                  </a:cubicBezTo>
                  <a:cubicBezTo>
                    <a:pt x="8166" y="132"/>
                    <a:pt x="8058" y="167"/>
                    <a:pt x="7965" y="194"/>
                  </a:cubicBezTo>
                  <a:cubicBezTo>
                    <a:pt x="5364" y="965"/>
                    <a:pt x="4113" y="3055"/>
                    <a:pt x="3145" y="4953"/>
                  </a:cubicBezTo>
                  <a:cubicBezTo>
                    <a:pt x="3038" y="5162"/>
                    <a:pt x="2773" y="5532"/>
                    <a:pt x="2489" y="5926"/>
                  </a:cubicBezTo>
                  <a:cubicBezTo>
                    <a:pt x="1437" y="7392"/>
                    <a:pt x="0" y="9396"/>
                    <a:pt x="916" y="10821"/>
                  </a:cubicBezTo>
                  <a:cubicBezTo>
                    <a:pt x="1228" y="11306"/>
                    <a:pt x="2052" y="11556"/>
                    <a:pt x="2678" y="11680"/>
                  </a:cubicBezTo>
                  <a:cubicBezTo>
                    <a:pt x="6355" y="8564"/>
                    <a:pt x="9339" y="4659"/>
                    <a:pt x="11370" y="229"/>
                  </a:cubicBezTo>
                  <a:lnTo>
                    <a:pt x="11104" y="178"/>
                  </a:lnTo>
                  <a:cubicBezTo>
                    <a:pt x="10957" y="150"/>
                    <a:pt x="10798" y="135"/>
                    <a:pt x="10625" y="135"/>
                  </a:cubicBezTo>
                  <a:cubicBezTo>
                    <a:pt x="10390" y="135"/>
                    <a:pt x="10125" y="105"/>
                    <a:pt x="9845" y="71"/>
                  </a:cubicBezTo>
                  <a:cubicBezTo>
                    <a:pt x="9553" y="36"/>
                    <a:pt x="9250" y="1"/>
                    <a:pt x="8963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242208" y="2237765"/>
              <a:ext cx="720632" cy="1554481"/>
            </a:xfrm>
            <a:custGeom>
              <a:avLst/>
              <a:gdLst/>
              <a:ahLst/>
              <a:cxnLst/>
              <a:rect l="l" t="t" r="r" b="b"/>
              <a:pathLst>
                <a:path w="20941" h="45172" extrusionOk="0">
                  <a:moveTo>
                    <a:pt x="6226" y="0"/>
                  </a:moveTo>
                  <a:lnTo>
                    <a:pt x="6226" y="0"/>
                  </a:lnTo>
                  <a:cubicBezTo>
                    <a:pt x="2312" y="5422"/>
                    <a:pt x="0" y="12078"/>
                    <a:pt x="0" y="19261"/>
                  </a:cubicBezTo>
                  <a:cubicBezTo>
                    <a:pt x="0" y="22465"/>
                    <a:pt x="461" y="25561"/>
                    <a:pt x="1314" y="28493"/>
                  </a:cubicBezTo>
                  <a:cubicBezTo>
                    <a:pt x="1458" y="28560"/>
                    <a:pt x="1598" y="28622"/>
                    <a:pt x="1743" y="28670"/>
                  </a:cubicBezTo>
                  <a:cubicBezTo>
                    <a:pt x="2255" y="28860"/>
                    <a:pt x="2768" y="29043"/>
                    <a:pt x="3282" y="29224"/>
                  </a:cubicBezTo>
                  <a:cubicBezTo>
                    <a:pt x="4202" y="29548"/>
                    <a:pt x="4613" y="29884"/>
                    <a:pt x="5531" y="30272"/>
                  </a:cubicBezTo>
                  <a:cubicBezTo>
                    <a:pt x="7159" y="30968"/>
                    <a:pt x="7159" y="31239"/>
                    <a:pt x="7220" y="33053"/>
                  </a:cubicBezTo>
                  <a:cubicBezTo>
                    <a:pt x="7237" y="33570"/>
                    <a:pt x="7803" y="33818"/>
                    <a:pt x="7831" y="34335"/>
                  </a:cubicBezTo>
                  <a:cubicBezTo>
                    <a:pt x="7896" y="35584"/>
                    <a:pt x="7962" y="36876"/>
                    <a:pt x="7880" y="38124"/>
                  </a:cubicBezTo>
                  <a:cubicBezTo>
                    <a:pt x="7829" y="38824"/>
                    <a:pt x="7668" y="39517"/>
                    <a:pt x="7493" y="40172"/>
                  </a:cubicBezTo>
                  <a:cubicBezTo>
                    <a:pt x="9007" y="42016"/>
                    <a:pt x="10714" y="43693"/>
                    <a:pt x="12590" y="45172"/>
                  </a:cubicBezTo>
                  <a:lnTo>
                    <a:pt x="12645" y="45077"/>
                  </a:lnTo>
                  <a:cubicBezTo>
                    <a:pt x="12815" y="44793"/>
                    <a:pt x="12979" y="44510"/>
                    <a:pt x="13133" y="44246"/>
                  </a:cubicBezTo>
                  <a:cubicBezTo>
                    <a:pt x="13400" y="43783"/>
                    <a:pt x="13632" y="43384"/>
                    <a:pt x="13809" y="43126"/>
                  </a:cubicBezTo>
                  <a:cubicBezTo>
                    <a:pt x="14049" y="42772"/>
                    <a:pt x="14287" y="42407"/>
                    <a:pt x="14524" y="42038"/>
                  </a:cubicBezTo>
                  <a:cubicBezTo>
                    <a:pt x="15181" y="41027"/>
                    <a:pt x="16128" y="39981"/>
                    <a:pt x="16907" y="39104"/>
                  </a:cubicBezTo>
                  <a:cubicBezTo>
                    <a:pt x="17136" y="38845"/>
                    <a:pt x="17415" y="38563"/>
                    <a:pt x="17711" y="38266"/>
                  </a:cubicBezTo>
                  <a:cubicBezTo>
                    <a:pt x="18910" y="37053"/>
                    <a:pt x="20941" y="35542"/>
                    <a:pt x="20784" y="33772"/>
                  </a:cubicBezTo>
                  <a:cubicBezTo>
                    <a:pt x="20618" y="31914"/>
                    <a:pt x="16844" y="30965"/>
                    <a:pt x="14682" y="30272"/>
                  </a:cubicBezTo>
                  <a:cubicBezTo>
                    <a:pt x="14097" y="30085"/>
                    <a:pt x="13592" y="29922"/>
                    <a:pt x="13260" y="29777"/>
                  </a:cubicBezTo>
                  <a:cubicBezTo>
                    <a:pt x="11181" y="28881"/>
                    <a:pt x="9708" y="27984"/>
                    <a:pt x="7942" y="26923"/>
                  </a:cubicBezTo>
                  <a:cubicBezTo>
                    <a:pt x="7842" y="26862"/>
                    <a:pt x="7706" y="26784"/>
                    <a:pt x="7550" y="26696"/>
                  </a:cubicBezTo>
                  <a:cubicBezTo>
                    <a:pt x="7155" y="26475"/>
                    <a:pt x="5952" y="25802"/>
                    <a:pt x="5926" y="25466"/>
                  </a:cubicBezTo>
                  <a:cubicBezTo>
                    <a:pt x="5898" y="25143"/>
                    <a:pt x="6666" y="24778"/>
                    <a:pt x="8208" y="24385"/>
                  </a:cubicBezTo>
                  <a:cubicBezTo>
                    <a:pt x="8400" y="24335"/>
                    <a:pt x="8564" y="24294"/>
                    <a:pt x="8688" y="24254"/>
                  </a:cubicBezTo>
                  <a:cubicBezTo>
                    <a:pt x="8831" y="24211"/>
                    <a:pt x="8969" y="24170"/>
                    <a:pt x="9100" y="24129"/>
                  </a:cubicBezTo>
                  <a:cubicBezTo>
                    <a:pt x="9942" y="23874"/>
                    <a:pt x="10667" y="23925"/>
                    <a:pt x="11408" y="23245"/>
                  </a:cubicBezTo>
                  <a:cubicBezTo>
                    <a:pt x="11889" y="22810"/>
                    <a:pt x="11741" y="22300"/>
                    <a:pt x="12122" y="21808"/>
                  </a:cubicBezTo>
                  <a:cubicBezTo>
                    <a:pt x="12539" y="21267"/>
                    <a:pt x="12934" y="20756"/>
                    <a:pt x="13428" y="20344"/>
                  </a:cubicBezTo>
                  <a:cubicBezTo>
                    <a:pt x="13792" y="20039"/>
                    <a:pt x="14511" y="20288"/>
                    <a:pt x="14947" y="20009"/>
                  </a:cubicBezTo>
                  <a:cubicBezTo>
                    <a:pt x="15994" y="19330"/>
                    <a:pt x="16808" y="17816"/>
                    <a:pt x="16916" y="16781"/>
                  </a:cubicBezTo>
                  <a:cubicBezTo>
                    <a:pt x="16982" y="16145"/>
                    <a:pt x="16676" y="15497"/>
                    <a:pt x="15980" y="14803"/>
                  </a:cubicBezTo>
                  <a:cubicBezTo>
                    <a:pt x="15772" y="14595"/>
                    <a:pt x="15569" y="14379"/>
                    <a:pt x="15364" y="14162"/>
                  </a:cubicBezTo>
                  <a:cubicBezTo>
                    <a:pt x="14809" y="13573"/>
                    <a:pt x="14236" y="12964"/>
                    <a:pt x="13542" y="12484"/>
                  </a:cubicBezTo>
                  <a:cubicBezTo>
                    <a:pt x="13340" y="12342"/>
                    <a:pt x="13103" y="12146"/>
                    <a:pt x="12853" y="11939"/>
                  </a:cubicBezTo>
                  <a:cubicBezTo>
                    <a:pt x="12385" y="11551"/>
                    <a:pt x="11899" y="11150"/>
                    <a:pt x="11460" y="10945"/>
                  </a:cubicBezTo>
                  <a:cubicBezTo>
                    <a:pt x="11194" y="10828"/>
                    <a:pt x="10953" y="10771"/>
                    <a:pt x="10724" y="10771"/>
                  </a:cubicBezTo>
                  <a:cubicBezTo>
                    <a:pt x="9782" y="10771"/>
                    <a:pt x="9446" y="11693"/>
                    <a:pt x="9174" y="12433"/>
                  </a:cubicBezTo>
                  <a:cubicBezTo>
                    <a:pt x="9024" y="12840"/>
                    <a:pt x="8871" y="13260"/>
                    <a:pt x="8657" y="13476"/>
                  </a:cubicBezTo>
                  <a:cubicBezTo>
                    <a:pt x="8240" y="13893"/>
                    <a:pt x="7642" y="14142"/>
                    <a:pt x="7060" y="14142"/>
                  </a:cubicBezTo>
                  <a:cubicBezTo>
                    <a:pt x="6572" y="14142"/>
                    <a:pt x="6174" y="13974"/>
                    <a:pt x="5964" y="13681"/>
                  </a:cubicBezTo>
                  <a:cubicBezTo>
                    <a:pt x="5703" y="13318"/>
                    <a:pt x="5788" y="12832"/>
                    <a:pt x="5905" y="12489"/>
                  </a:cubicBezTo>
                  <a:cubicBezTo>
                    <a:pt x="6467" y="10856"/>
                    <a:pt x="7245" y="9176"/>
                    <a:pt x="8758" y="9096"/>
                  </a:cubicBezTo>
                  <a:cubicBezTo>
                    <a:pt x="8846" y="9093"/>
                    <a:pt x="8957" y="9083"/>
                    <a:pt x="9083" y="9072"/>
                  </a:cubicBezTo>
                  <a:cubicBezTo>
                    <a:pt x="9308" y="9052"/>
                    <a:pt x="9588" y="9029"/>
                    <a:pt x="9836" y="9029"/>
                  </a:cubicBezTo>
                  <a:cubicBezTo>
                    <a:pt x="10201" y="9029"/>
                    <a:pt x="10310" y="9080"/>
                    <a:pt x="10327" y="9089"/>
                  </a:cubicBezTo>
                  <a:cubicBezTo>
                    <a:pt x="10382" y="9131"/>
                    <a:pt x="10486" y="9320"/>
                    <a:pt x="10543" y="9422"/>
                  </a:cubicBezTo>
                  <a:cubicBezTo>
                    <a:pt x="10670" y="9653"/>
                    <a:pt x="10780" y="9854"/>
                    <a:pt x="10969" y="9943"/>
                  </a:cubicBezTo>
                  <a:cubicBezTo>
                    <a:pt x="11222" y="10075"/>
                    <a:pt x="11452" y="10140"/>
                    <a:pt x="11673" y="10140"/>
                  </a:cubicBezTo>
                  <a:cubicBezTo>
                    <a:pt x="12275" y="10140"/>
                    <a:pt x="12689" y="9690"/>
                    <a:pt x="12906" y="8808"/>
                  </a:cubicBezTo>
                  <a:cubicBezTo>
                    <a:pt x="13256" y="7407"/>
                    <a:pt x="11474" y="6083"/>
                    <a:pt x="10171" y="5116"/>
                  </a:cubicBezTo>
                  <a:cubicBezTo>
                    <a:pt x="9967" y="4963"/>
                    <a:pt x="9775" y="4822"/>
                    <a:pt x="9610" y="4692"/>
                  </a:cubicBezTo>
                  <a:cubicBezTo>
                    <a:pt x="9278" y="4430"/>
                    <a:pt x="8881" y="4181"/>
                    <a:pt x="8461" y="3917"/>
                  </a:cubicBezTo>
                  <a:cubicBezTo>
                    <a:pt x="7156" y="3092"/>
                    <a:pt x="5806" y="2240"/>
                    <a:pt x="6046" y="960"/>
                  </a:cubicBezTo>
                  <a:lnTo>
                    <a:pt x="6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089341" y="2180021"/>
              <a:ext cx="1411360" cy="1279835"/>
            </a:xfrm>
            <a:custGeom>
              <a:avLst/>
              <a:gdLst/>
              <a:ahLst/>
              <a:cxnLst/>
              <a:rect l="l" t="t" r="r" b="b"/>
              <a:pathLst>
                <a:path w="41013" h="37191" extrusionOk="0">
                  <a:moveTo>
                    <a:pt x="18674" y="0"/>
                  </a:moveTo>
                  <a:cubicBezTo>
                    <a:pt x="18032" y="0"/>
                    <a:pt x="17477" y="167"/>
                    <a:pt x="17055" y="590"/>
                  </a:cubicBezTo>
                  <a:cubicBezTo>
                    <a:pt x="16448" y="1197"/>
                    <a:pt x="16128" y="2631"/>
                    <a:pt x="16131" y="3713"/>
                  </a:cubicBezTo>
                  <a:cubicBezTo>
                    <a:pt x="16134" y="4532"/>
                    <a:pt x="16050" y="5352"/>
                    <a:pt x="15967" y="6143"/>
                  </a:cubicBezTo>
                  <a:cubicBezTo>
                    <a:pt x="15885" y="6948"/>
                    <a:pt x="15797" y="7782"/>
                    <a:pt x="15802" y="8633"/>
                  </a:cubicBezTo>
                  <a:cubicBezTo>
                    <a:pt x="15802" y="8821"/>
                    <a:pt x="15810" y="8996"/>
                    <a:pt x="15819" y="9165"/>
                  </a:cubicBezTo>
                  <a:cubicBezTo>
                    <a:pt x="15860" y="9950"/>
                    <a:pt x="15848" y="10162"/>
                    <a:pt x="15338" y="10331"/>
                  </a:cubicBezTo>
                  <a:cubicBezTo>
                    <a:pt x="15181" y="10382"/>
                    <a:pt x="15036" y="10408"/>
                    <a:pt x="14911" y="10408"/>
                  </a:cubicBezTo>
                  <a:cubicBezTo>
                    <a:pt x="14426" y="10408"/>
                    <a:pt x="14142" y="10013"/>
                    <a:pt x="13720" y="9369"/>
                  </a:cubicBezTo>
                  <a:lnTo>
                    <a:pt x="13626" y="9229"/>
                  </a:lnTo>
                  <a:cubicBezTo>
                    <a:pt x="13499" y="9034"/>
                    <a:pt x="13374" y="8816"/>
                    <a:pt x="13253" y="8609"/>
                  </a:cubicBezTo>
                  <a:cubicBezTo>
                    <a:pt x="12751" y="7738"/>
                    <a:pt x="12182" y="6750"/>
                    <a:pt x="10978" y="6750"/>
                  </a:cubicBezTo>
                  <a:cubicBezTo>
                    <a:pt x="10813" y="6750"/>
                    <a:pt x="10637" y="6771"/>
                    <a:pt x="10454" y="6810"/>
                  </a:cubicBezTo>
                  <a:cubicBezTo>
                    <a:pt x="8935" y="7145"/>
                    <a:pt x="7841" y="7821"/>
                    <a:pt x="7113" y="9137"/>
                  </a:cubicBezTo>
                  <a:cubicBezTo>
                    <a:pt x="6840" y="9630"/>
                    <a:pt x="6854" y="10904"/>
                    <a:pt x="6583" y="11265"/>
                  </a:cubicBezTo>
                  <a:cubicBezTo>
                    <a:pt x="6365" y="11561"/>
                    <a:pt x="6112" y="11849"/>
                    <a:pt x="5869" y="12129"/>
                  </a:cubicBezTo>
                  <a:cubicBezTo>
                    <a:pt x="5383" y="12689"/>
                    <a:pt x="4878" y="13268"/>
                    <a:pt x="4557" y="13963"/>
                  </a:cubicBezTo>
                  <a:cubicBezTo>
                    <a:pt x="4473" y="14139"/>
                    <a:pt x="4426" y="14342"/>
                    <a:pt x="4381" y="14540"/>
                  </a:cubicBezTo>
                  <a:cubicBezTo>
                    <a:pt x="4298" y="14897"/>
                    <a:pt x="4229" y="15153"/>
                    <a:pt x="4078" y="15189"/>
                  </a:cubicBezTo>
                  <a:cubicBezTo>
                    <a:pt x="4049" y="15197"/>
                    <a:pt x="4023" y="15200"/>
                    <a:pt x="3998" y="15200"/>
                  </a:cubicBezTo>
                  <a:cubicBezTo>
                    <a:pt x="3866" y="15200"/>
                    <a:pt x="3742" y="15075"/>
                    <a:pt x="3551" y="14872"/>
                  </a:cubicBezTo>
                  <a:cubicBezTo>
                    <a:pt x="3339" y="14647"/>
                    <a:pt x="3076" y="14366"/>
                    <a:pt x="2671" y="14284"/>
                  </a:cubicBezTo>
                  <a:cubicBezTo>
                    <a:pt x="2560" y="14264"/>
                    <a:pt x="2452" y="14254"/>
                    <a:pt x="2347" y="14254"/>
                  </a:cubicBezTo>
                  <a:cubicBezTo>
                    <a:pt x="1902" y="14254"/>
                    <a:pt x="1511" y="14431"/>
                    <a:pt x="1216" y="14769"/>
                  </a:cubicBezTo>
                  <a:cubicBezTo>
                    <a:pt x="549" y="15542"/>
                    <a:pt x="1" y="16923"/>
                    <a:pt x="99" y="17614"/>
                  </a:cubicBezTo>
                  <a:cubicBezTo>
                    <a:pt x="698" y="21941"/>
                    <a:pt x="4634" y="23119"/>
                    <a:pt x="8230" y="24366"/>
                  </a:cubicBezTo>
                  <a:lnTo>
                    <a:pt x="8663" y="24515"/>
                  </a:lnTo>
                  <a:cubicBezTo>
                    <a:pt x="9745" y="24892"/>
                    <a:pt x="10836" y="25099"/>
                    <a:pt x="11891" y="25296"/>
                  </a:cubicBezTo>
                  <a:cubicBezTo>
                    <a:pt x="13314" y="25564"/>
                    <a:pt x="14656" y="25815"/>
                    <a:pt x="16001" y="26458"/>
                  </a:cubicBezTo>
                  <a:cubicBezTo>
                    <a:pt x="17137" y="26986"/>
                    <a:pt x="18138" y="27485"/>
                    <a:pt x="18883" y="28251"/>
                  </a:cubicBezTo>
                  <a:cubicBezTo>
                    <a:pt x="18991" y="28367"/>
                    <a:pt x="19139" y="28502"/>
                    <a:pt x="19310" y="28660"/>
                  </a:cubicBezTo>
                  <a:cubicBezTo>
                    <a:pt x="19598" y="28923"/>
                    <a:pt x="20077" y="29362"/>
                    <a:pt x="20161" y="29570"/>
                  </a:cubicBezTo>
                  <a:cubicBezTo>
                    <a:pt x="20295" y="29887"/>
                    <a:pt x="20315" y="30297"/>
                    <a:pt x="20334" y="30730"/>
                  </a:cubicBezTo>
                  <a:cubicBezTo>
                    <a:pt x="20384" y="31739"/>
                    <a:pt x="20450" y="33123"/>
                    <a:pt x="22454" y="33123"/>
                  </a:cubicBezTo>
                  <a:lnTo>
                    <a:pt x="22537" y="33123"/>
                  </a:lnTo>
                  <a:cubicBezTo>
                    <a:pt x="24362" y="33091"/>
                    <a:pt x="24593" y="31564"/>
                    <a:pt x="24777" y="30338"/>
                  </a:cubicBezTo>
                  <a:cubicBezTo>
                    <a:pt x="24889" y="29602"/>
                    <a:pt x="24992" y="28907"/>
                    <a:pt x="25368" y="28545"/>
                  </a:cubicBezTo>
                  <a:cubicBezTo>
                    <a:pt x="25529" y="28395"/>
                    <a:pt x="25679" y="28319"/>
                    <a:pt x="25823" y="28319"/>
                  </a:cubicBezTo>
                  <a:cubicBezTo>
                    <a:pt x="26268" y="28319"/>
                    <a:pt x="26799" y="29018"/>
                    <a:pt x="26972" y="29243"/>
                  </a:cubicBezTo>
                  <a:cubicBezTo>
                    <a:pt x="27453" y="29894"/>
                    <a:pt x="27434" y="30022"/>
                    <a:pt x="27308" y="30864"/>
                  </a:cubicBezTo>
                  <a:lnTo>
                    <a:pt x="27300" y="30935"/>
                  </a:lnTo>
                  <a:cubicBezTo>
                    <a:pt x="27032" y="32793"/>
                    <a:pt x="27515" y="34408"/>
                    <a:pt x="28662" y="35479"/>
                  </a:cubicBezTo>
                  <a:cubicBezTo>
                    <a:pt x="29317" y="36093"/>
                    <a:pt x="29835" y="37191"/>
                    <a:pt x="30287" y="37191"/>
                  </a:cubicBezTo>
                  <a:cubicBezTo>
                    <a:pt x="30567" y="37191"/>
                    <a:pt x="30814" y="36269"/>
                    <a:pt x="31003" y="36055"/>
                  </a:cubicBezTo>
                  <a:cubicBezTo>
                    <a:pt x="31667" y="35303"/>
                    <a:pt x="31485" y="33365"/>
                    <a:pt x="31180" y="30907"/>
                  </a:cubicBezTo>
                  <a:cubicBezTo>
                    <a:pt x="31077" y="30088"/>
                    <a:pt x="30973" y="29243"/>
                    <a:pt x="31019" y="28984"/>
                  </a:cubicBezTo>
                  <a:cubicBezTo>
                    <a:pt x="31224" y="27861"/>
                    <a:pt x="32229" y="27135"/>
                    <a:pt x="33117" y="26017"/>
                  </a:cubicBezTo>
                  <a:cubicBezTo>
                    <a:pt x="33412" y="25644"/>
                    <a:pt x="34232" y="25293"/>
                    <a:pt x="34470" y="24960"/>
                  </a:cubicBezTo>
                  <a:cubicBezTo>
                    <a:pt x="34956" y="24276"/>
                    <a:pt x="35513" y="23877"/>
                    <a:pt x="36157" y="23415"/>
                  </a:cubicBezTo>
                  <a:cubicBezTo>
                    <a:pt x="36404" y="23238"/>
                    <a:pt x="36659" y="23055"/>
                    <a:pt x="36924" y="22845"/>
                  </a:cubicBezTo>
                  <a:cubicBezTo>
                    <a:pt x="37727" y="22206"/>
                    <a:pt x="38240" y="21337"/>
                    <a:pt x="38736" y="20497"/>
                  </a:cubicBezTo>
                  <a:cubicBezTo>
                    <a:pt x="39123" y="19846"/>
                    <a:pt x="39485" y="19501"/>
                    <a:pt x="39971" y="18989"/>
                  </a:cubicBezTo>
                  <a:cubicBezTo>
                    <a:pt x="40134" y="18816"/>
                    <a:pt x="40290" y="17843"/>
                    <a:pt x="40441" y="17687"/>
                  </a:cubicBezTo>
                  <a:cubicBezTo>
                    <a:pt x="40830" y="17279"/>
                    <a:pt x="40845" y="16917"/>
                    <a:pt x="41013" y="16556"/>
                  </a:cubicBezTo>
                  <a:cubicBezTo>
                    <a:pt x="40349" y="11589"/>
                    <a:pt x="38577" y="6970"/>
                    <a:pt x="35951" y="2952"/>
                  </a:cubicBezTo>
                  <a:cubicBezTo>
                    <a:pt x="35447" y="2694"/>
                    <a:pt x="34951" y="2350"/>
                    <a:pt x="34498" y="2350"/>
                  </a:cubicBezTo>
                  <a:cubicBezTo>
                    <a:pt x="34477" y="2350"/>
                    <a:pt x="34457" y="2351"/>
                    <a:pt x="34436" y="2353"/>
                  </a:cubicBezTo>
                  <a:cubicBezTo>
                    <a:pt x="34163" y="2369"/>
                    <a:pt x="33872" y="2430"/>
                    <a:pt x="33589" y="2492"/>
                  </a:cubicBezTo>
                  <a:cubicBezTo>
                    <a:pt x="33269" y="2559"/>
                    <a:pt x="32932" y="2624"/>
                    <a:pt x="32656" y="2624"/>
                  </a:cubicBezTo>
                  <a:cubicBezTo>
                    <a:pt x="32557" y="2624"/>
                    <a:pt x="32465" y="2615"/>
                    <a:pt x="32385" y="2595"/>
                  </a:cubicBezTo>
                  <a:cubicBezTo>
                    <a:pt x="32131" y="2531"/>
                    <a:pt x="31898" y="2325"/>
                    <a:pt x="31654" y="2107"/>
                  </a:cubicBezTo>
                  <a:cubicBezTo>
                    <a:pt x="31490" y="1962"/>
                    <a:pt x="31325" y="1816"/>
                    <a:pt x="31134" y="1690"/>
                  </a:cubicBezTo>
                  <a:lnTo>
                    <a:pt x="30807" y="1023"/>
                  </a:lnTo>
                  <a:lnTo>
                    <a:pt x="30466" y="1143"/>
                  </a:lnTo>
                  <a:cubicBezTo>
                    <a:pt x="29835" y="1366"/>
                    <a:pt x="29093" y="1375"/>
                    <a:pt x="28306" y="1384"/>
                  </a:cubicBezTo>
                  <a:cubicBezTo>
                    <a:pt x="27392" y="1396"/>
                    <a:pt x="26448" y="1946"/>
                    <a:pt x="25543" y="2288"/>
                  </a:cubicBezTo>
                  <a:cubicBezTo>
                    <a:pt x="24884" y="2538"/>
                    <a:pt x="24106" y="2859"/>
                    <a:pt x="23333" y="3343"/>
                  </a:cubicBezTo>
                  <a:cubicBezTo>
                    <a:pt x="22748" y="3701"/>
                    <a:pt x="22075" y="4137"/>
                    <a:pt x="21524" y="4654"/>
                  </a:cubicBezTo>
                  <a:cubicBezTo>
                    <a:pt x="21313" y="4862"/>
                    <a:pt x="21136" y="5151"/>
                    <a:pt x="20963" y="5434"/>
                  </a:cubicBezTo>
                  <a:cubicBezTo>
                    <a:pt x="20785" y="5728"/>
                    <a:pt x="20581" y="6061"/>
                    <a:pt x="20410" y="6159"/>
                  </a:cubicBezTo>
                  <a:cubicBezTo>
                    <a:pt x="20128" y="6326"/>
                    <a:pt x="19841" y="6414"/>
                    <a:pt x="19581" y="6414"/>
                  </a:cubicBezTo>
                  <a:cubicBezTo>
                    <a:pt x="19218" y="6414"/>
                    <a:pt x="18913" y="6238"/>
                    <a:pt x="18772" y="5944"/>
                  </a:cubicBezTo>
                  <a:cubicBezTo>
                    <a:pt x="18597" y="5582"/>
                    <a:pt x="18694" y="5112"/>
                    <a:pt x="19032" y="4686"/>
                  </a:cubicBezTo>
                  <a:cubicBezTo>
                    <a:pt x="19256" y="4404"/>
                    <a:pt x="19600" y="4117"/>
                    <a:pt x="19964" y="3813"/>
                  </a:cubicBezTo>
                  <a:cubicBezTo>
                    <a:pt x="20824" y="3096"/>
                    <a:pt x="21895" y="2206"/>
                    <a:pt x="21676" y="922"/>
                  </a:cubicBezTo>
                  <a:lnTo>
                    <a:pt x="21635" y="686"/>
                  </a:lnTo>
                  <a:lnTo>
                    <a:pt x="21409" y="607"/>
                  </a:lnTo>
                  <a:cubicBezTo>
                    <a:pt x="20418" y="261"/>
                    <a:pt x="19477" y="0"/>
                    <a:pt x="18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2033654" y="3378368"/>
              <a:ext cx="368317" cy="376232"/>
            </a:xfrm>
            <a:custGeom>
              <a:avLst/>
              <a:gdLst/>
              <a:ahLst/>
              <a:cxnLst/>
              <a:rect l="l" t="t" r="r" b="b"/>
              <a:pathLst>
                <a:path w="10703" h="10933" extrusionOk="0">
                  <a:moveTo>
                    <a:pt x="8471" y="1"/>
                  </a:moveTo>
                  <a:cubicBezTo>
                    <a:pt x="8275" y="1"/>
                    <a:pt x="8091" y="19"/>
                    <a:pt x="7930" y="71"/>
                  </a:cubicBezTo>
                  <a:cubicBezTo>
                    <a:pt x="7799" y="113"/>
                    <a:pt x="7683" y="150"/>
                    <a:pt x="7589" y="177"/>
                  </a:cubicBezTo>
                  <a:cubicBezTo>
                    <a:pt x="5249" y="872"/>
                    <a:pt x="4040" y="2725"/>
                    <a:pt x="3016" y="4732"/>
                  </a:cubicBezTo>
                  <a:cubicBezTo>
                    <a:pt x="2897" y="4967"/>
                    <a:pt x="2634" y="5335"/>
                    <a:pt x="2330" y="5756"/>
                  </a:cubicBezTo>
                  <a:cubicBezTo>
                    <a:pt x="1348" y="7127"/>
                    <a:pt x="1" y="9003"/>
                    <a:pt x="769" y="10198"/>
                  </a:cubicBezTo>
                  <a:cubicBezTo>
                    <a:pt x="1013" y="10580"/>
                    <a:pt x="1876" y="10826"/>
                    <a:pt x="2586" y="10932"/>
                  </a:cubicBezTo>
                  <a:cubicBezTo>
                    <a:pt x="5976" y="7968"/>
                    <a:pt x="8751" y="4318"/>
                    <a:pt x="10703" y="202"/>
                  </a:cubicBezTo>
                  <a:lnTo>
                    <a:pt x="10536" y="170"/>
                  </a:lnTo>
                  <a:cubicBezTo>
                    <a:pt x="10416" y="145"/>
                    <a:pt x="10283" y="135"/>
                    <a:pt x="10137" y="135"/>
                  </a:cubicBezTo>
                  <a:cubicBezTo>
                    <a:pt x="9614" y="135"/>
                    <a:pt x="8997" y="1"/>
                    <a:pt x="8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976812" y="2944013"/>
              <a:ext cx="765781" cy="808831"/>
            </a:xfrm>
            <a:custGeom>
              <a:avLst/>
              <a:gdLst/>
              <a:ahLst/>
              <a:cxnLst/>
              <a:rect l="l" t="t" r="r" b="b"/>
              <a:pathLst>
                <a:path w="22253" h="23504" extrusionOk="0">
                  <a:moveTo>
                    <a:pt x="5020" y="1"/>
                  </a:moveTo>
                  <a:cubicBezTo>
                    <a:pt x="4125" y="1"/>
                    <a:pt x="3079" y="523"/>
                    <a:pt x="2738" y="1138"/>
                  </a:cubicBezTo>
                  <a:cubicBezTo>
                    <a:pt x="2333" y="1862"/>
                    <a:pt x="2072" y="2764"/>
                    <a:pt x="1821" y="3636"/>
                  </a:cubicBezTo>
                  <a:cubicBezTo>
                    <a:pt x="1639" y="4268"/>
                    <a:pt x="1467" y="4862"/>
                    <a:pt x="1250" y="5377"/>
                  </a:cubicBezTo>
                  <a:cubicBezTo>
                    <a:pt x="295" y="7635"/>
                    <a:pt x="1" y="10045"/>
                    <a:pt x="2706" y="11544"/>
                  </a:cubicBezTo>
                  <a:cubicBezTo>
                    <a:pt x="3360" y="11901"/>
                    <a:pt x="4109" y="11986"/>
                    <a:pt x="4833" y="11986"/>
                  </a:cubicBezTo>
                  <a:cubicBezTo>
                    <a:pt x="5503" y="11986"/>
                    <a:pt x="6151" y="11913"/>
                    <a:pt x="6683" y="11913"/>
                  </a:cubicBezTo>
                  <a:cubicBezTo>
                    <a:pt x="6827" y="11913"/>
                    <a:pt x="6963" y="11918"/>
                    <a:pt x="7088" y="11932"/>
                  </a:cubicBezTo>
                  <a:cubicBezTo>
                    <a:pt x="8287" y="12072"/>
                    <a:pt x="9173" y="12369"/>
                    <a:pt x="9597" y="13357"/>
                  </a:cubicBezTo>
                  <a:cubicBezTo>
                    <a:pt x="10045" y="14404"/>
                    <a:pt x="9750" y="15727"/>
                    <a:pt x="9462" y="17006"/>
                  </a:cubicBezTo>
                  <a:cubicBezTo>
                    <a:pt x="9282" y="17812"/>
                    <a:pt x="9111" y="18573"/>
                    <a:pt x="9107" y="19297"/>
                  </a:cubicBezTo>
                  <a:cubicBezTo>
                    <a:pt x="9094" y="20675"/>
                    <a:pt x="9360" y="21594"/>
                    <a:pt x="9949" y="22188"/>
                  </a:cubicBezTo>
                  <a:cubicBezTo>
                    <a:pt x="10464" y="22710"/>
                    <a:pt x="11224" y="23503"/>
                    <a:pt x="12267" y="23503"/>
                  </a:cubicBezTo>
                  <a:cubicBezTo>
                    <a:pt x="12628" y="23503"/>
                    <a:pt x="13288" y="23475"/>
                    <a:pt x="13730" y="23417"/>
                  </a:cubicBezTo>
                  <a:cubicBezTo>
                    <a:pt x="16447" y="23066"/>
                    <a:pt x="16682" y="20418"/>
                    <a:pt x="16892" y="18557"/>
                  </a:cubicBezTo>
                  <a:cubicBezTo>
                    <a:pt x="16993" y="17660"/>
                    <a:pt x="17096" y="16735"/>
                    <a:pt x="17455" y="16005"/>
                  </a:cubicBezTo>
                  <a:cubicBezTo>
                    <a:pt x="17768" y="15372"/>
                    <a:pt x="17791" y="14688"/>
                    <a:pt x="18075" y="14025"/>
                  </a:cubicBezTo>
                  <a:cubicBezTo>
                    <a:pt x="18627" y="12738"/>
                    <a:pt x="19199" y="11408"/>
                    <a:pt x="19952" y="10328"/>
                  </a:cubicBezTo>
                  <a:cubicBezTo>
                    <a:pt x="20160" y="10030"/>
                    <a:pt x="20448" y="9762"/>
                    <a:pt x="20756" y="9478"/>
                  </a:cubicBezTo>
                  <a:cubicBezTo>
                    <a:pt x="21456" y="8827"/>
                    <a:pt x="22252" y="8090"/>
                    <a:pt x="22094" y="6839"/>
                  </a:cubicBezTo>
                  <a:cubicBezTo>
                    <a:pt x="21847" y="4861"/>
                    <a:pt x="19006" y="4459"/>
                    <a:pt x="17126" y="4191"/>
                  </a:cubicBezTo>
                  <a:cubicBezTo>
                    <a:pt x="16799" y="4146"/>
                    <a:pt x="16492" y="4102"/>
                    <a:pt x="16248" y="4055"/>
                  </a:cubicBezTo>
                  <a:cubicBezTo>
                    <a:pt x="15860" y="3982"/>
                    <a:pt x="15468" y="3884"/>
                    <a:pt x="15055" y="3777"/>
                  </a:cubicBezTo>
                  <a:cubicBezTo>
                    <a:pt x="14425" y="3619"/>
                    <a:pt x="13774" y="3452"/>
                    <a:pt x="13130" y="3386"/>
                  </a:cubicBezTo>
                  <a:lnTo>
                    <a:pt x="12729" y="3285"/>
                  </a:lnTo>
                  <a:cubicBezTo>
                    <a:pt x="12461" y="3196"/>
                    <a:pt x="12153" y="3152"/>
                    <a:pt x="11786" y="3152"/>
                  </a:cubicBezTo>
                  <a:cubicBezTo>
                    <a:pt x="11260" y="3152"/>
                    <a:pt x="10675" y="3243"/>
                    <a:pt x="10109" y="3331"/>
                  </a:cubicBezTo>
                  <a:cubicBezTo>
                    <a:pt x="9535" y="3421"/>
                    <a:pt x="8946" y="3512"/>
                    <a:pt x="8415" y="3512"/>
                  </a:cubicBezTo>
                  <a:cubicBezTo>
                    <a:pt x="7338" y="3512"/>
                    <a:pt x="6761" y="3121"/>
                    <a:pt x="6491" y="2204"/>
                  </a:cubicBezTo>
                  <a:cubicBezTo>
                    <a:pt x="6453" y="2078"/>
                    <a:pt x="6469" y="1894"/>
                    <a:pt x="6483" y="1698"/>
                  </a:cubicBezTo>
                  <a:cubicBezTo>
                    <a:pt x="6514" y="1303"/>
                    <a:pt x="6558" y="764"/>
                    <a:pt x="6118" y="369"/>
                  </a:cubicBezTo>
                  <a:cubicBezTo>
                    <a:pt x="5844" y="128"/>
                    <a:pt x="5465" y="1"/>
                    <a:pt x="50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480652" y="1804099"/>
              <a:ext cx="730474" cy="900265"/>
            </a:xfrm>
            <a:custGeom>
              <a:avLst/>
              <a:gdLst/>
              <a:ahLst/>
              <a:cxnLst/>
              <a:rect l="l" t="t" r="r" b="b"/>
              <a:pathLst>
                <a:path w="21227" h="26161" extrusionOk="0">
                  <a:moveTo>
                    <a:pt x="17547" y="1"/>
                  </a:moveTo>
                  <a:cubicBezTo>
                    <a:pt x="10490" y="1879"/>
                    <a:pt x="4360" y="6049"/>
                    <a:pt x="0" y="11661"/>
                  </a:cubicBezTo>
                  <a:lnTo>
                    <a:pt x="732" y="11344"/>
                  </a:lnTo>
                  <a:cubicBezTo>
                    <a:pt x="978" y="11237"/>
                    <a:pt x="1240" y="11184"/>
                    <a:pt x="1514" y="11184"/>
                  </a:cubicBezTo>
                  <a:cubicBezTo>
                    <a:pt x="2000" y="11184"/>
                    <a:pt x="2526" y="11351"/>
                    <a:pt x="3068" y="11683"/>
                  </a:cubicBezTo>
                  <a:cubicBezTo>
                    <a:pt x="3396" y="11879"/>
                    <a:pt x="3769" y="12064"/>
                    <a:pt x="4164" y="12257"/>
                  </a:cubicBezTo>
                  <a:cubicBezTo>
                    <a:pt x="5475" y="12903"/>
                    <a:pt x="6963" y="13636"/>
                    <a:pt x="7038" y="15018"/>
                  </a:cubicBezTo>
                  <a:cubicBezTo>
                    <a:pt x="7077" y="15718"/>
                    <a:pt x="6776" y="16337"/>
                    <a:pt x="6458" y="16993"/>
                  </a:cubicBezTo>
                  <a:cubicBezTo>
                    <a:pt x="6069" y="17790"/>
                    <a:pt x="5629" y="18693"/>
                    <a:pt x="5810" y="19835"/>
                  </a:cubicBezTo>
                  <a:cubicBezTo>
                    <a:pt x="6006" y="21056"/>
                    <a:pt x="7036" y="24519"/>
                    <a:pt x="8300" y="25445"/>
                  </a:cubicBezTo>
                  <a:cubicBezTo>
                    <a:pt x="8962" y="25939"/>
                    <a:pt x="10328" y="26160"/>
                    <a:pt x="11386" y="26160"/>
                  </a:cubicBezTo>
                  <a:cubicBezTo>
                    <a:pt x="12005" y="26160"/>
                    <a:pt x="12850" y="26088"/>
                    <a:pt x="13365" y="25749"/>
                  </a:cubicBezTo>
                  <a:cubicBezTo>
                    <a:pt x="14170" y="25211"/>
                    <a:pt x="14441" y="23990"/>
                    <a:pt x="14656" y="23013"/>
                  </a:cubicBezTo>
                  <a:cubicBezTo>
                    <a:pt x="14714" y="22750"/>
                    <a:pt x="14770" y="22498"/>
                    <a:pt x="14828" y="22301"/>
                  </a:cubicBezTo>
                  <a:cubicBezTo>
                    <a:pt x="15109" y="21332"/>
                    <a:pt x="15444" y="20309"/>
                    <a:pt x="15989" y="19399"/>
                  </a:cubicBezTo>
                  <a:cubicBezTo>
                    <a:pt x="16259" y="18927"/>
                    <a:pt x="16632" y="18533"/>
                    <a:pt x="17030" y="18121"/>
                  </a:cubicBezTo>
                  <a:cubicBezTo>
                    <a:pt x="17428" y="17704"/>
                    <a:pt x="18381" y="17272"/>
                    <a:pt x="18686" y="16745"/>
                  </a:cubicBezTo>
                  <a:cubicBezTo>
                    <a:pt x="19396" y="15535"/>
                    <a:pt x="19270" y="14187"/>
                    <a:pt x="19146" y="12882"/>
                  </a:cubicBezTo>
                  <a:cubicBezTo>
                    <a:pt x="19032" y="11685"/>
                    <a:pt x="18926" y="10557"/>
                    <a:pt x="19471" y="9635"/>
                  </a:cubicBezTo>
                  <a:cubicBezTo>
                    <a:pt x="19700" y="9247"/>
                    <a:pt x="19395" y="8892"/>
                    <a:pt x="19621" y="8551"/>
                  </a:cubicBezTo>
                  <a:cubicBezTo>
                    <a:pt x="20362" y="7433"/>
                    <a:pt x="21061" y="6378"/>
                    <a:pt x="21138" y="4675"/>
                  </a:cubicBezTo>
                  <a:cubicBezTo>
                    <a:pt x="21226" y="2669"/>
                    <a:pt x="20018" y="1100"/>
                    <a:pt x="17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000315" y="2945114"/>
              <a:ext cx="729579" cy="785018"/>
            </a:xfrm>
            <a:custGeom>
              <a:avLst/>
              <a:gdLst/>
              <a:ahLst/>
              <a:cxnLst/>
              <a:rect l="l" t="t" r="r" b="b"/>
              <a:pathLst>
                <a:path w="21201" h="22812" extrusionOk="0">
                  <a:moveTo>
                    <a:pt x="15492" y="4421"/>
                  </a:moveTo>
                  <a:cubicBezTo>
                    <a:pt x="14473" y="4229"/>
                    <a:pt x="13405" y="3856"/>
                    <a:pt x="12377" y="3754"/>
                  </a:cubicBezTo>
                  <a:lnTo>
                    <a:pt x="11932" y="3641"/>
                  </a:lnTo>
                  <a:cubicBezTo>
                    <a:pt x="10096" y="3009"/>
                    <a:pt x="6313" y="5294"/>
                    <a:pt x="5423" y="2288"/>
                  </a:cubicBezTo>
                  <a:cubicBezTo>
                    <a:pt x="5268" y="1771"/>
                    <a:pt x="5641" y="1062"/>
                    <a:pt x="5171" y="640"/>
                  </a:cubicBezTo>
                  <a:cubicBezTo>
                    <a:pt x="4443" y="1"/>
                    <a:pt x="2788" y="624"/>
                    <a:pt x="2414" y="1303"/>
                  </a:cubicBezTo>
                  <a:cubicBezTo>
                    <a:pt x="1749" y="2484"/>
                    <a:pt x="1483" y="4231"/>
                    <a:pt x="945" y="5503"/>
                  </a:cubicBezTo>
                  <a:cubicBezTo>
                    <a:pt x="1" y="7735"/>
                    <a:pt x="89" y="9015"/>
                    <a:pt x="2490" y="10346"/>
                  </a:cubicBezTo>
                  <a:cubicBezTo>
                    <a:pt x="3700" y="11003"/>
                    <a:pt x="5123" y="11351"/>
                    <a:pt x="6457" y="11496"/>
                  </a:cubicBezTo>
                  <a:cubicBezTo>
                    <a:pt x="7593" y="11629"/>
                    <a:pt x="8751" y="11907"/>
                    <a:pt x="9291" y="13164"/>
                  </a:cubicBezTo>
                  <a:cubicBezTo>
                    <a:pt x="10080" y="15006"/>
                    <a:pt x="8851" y="17404"/>
                    <a:pt x="8832" y="19266"/>
                  </a:cubicBezTo>
                  <a:cubicBezTo>
                    <a:pt x="8807" y="21979"/>
                    <a:pt x="9915" y="22811"/>
                    <a:pt x="12724" y="22441"/>
                  </a:cubicBezTo>
                  <a:cubicBezTo>
                    <a:pt x="16336" y="21976"/>
                    <a:pt x="14972" y="18160"/>
                    <a:pt x="16138" y="15792"/>
                  </a:cubicBezTo>
                  <a:cubicBezTo>
                    <a:pt x="17047" y="13951"/>
                    <a:pt x="17762" y="11743"/>
                    <a:pt x="18937" y="10062"/>
                  </a:cubicBezTo>
                  <a:cubicBezTo>
                    <a:pt x="19666" y="9013"/>
                    <a:pt x="21201" y="8387"/>
                    <a:pt x="21009" y="6855"/>
                  </a:cubicBezTo>
                  <a:cubicBezTo>
                    <a:pt x="20762" y="4868"/>
                    <a:pt x="17089" y="4716"/>
                    <a:pt x="15492" y="44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500233" y="1810844"/>
              <a:ext cx="697335" cy="887980"/>
            </a:xfrm>
            <a:custGeom>
              <a:avLst/>
              <a:gdLst/>
              <a:ahLst/>
              <a:cxnLst/>
              <a:rect l="l" t="t" r="r" b="b"/>
              <a:pathLst>
                <a:path w="20264" h="25804" extrusionOk="0">
                  <a:moveTo>
                    <a:pt x="17225" y="16342"/>
                  </a:moveTo>
                  <a:cubicBezTo>
                    <a:pt x="18502" y="14165"/>
                    <a:pt x="16777" y="11318"/>
                    <a:pt x="18012" y="9231"/>
                  </a:cubicBezTo>
                  <a:cubicBezTo>
                    <a:pt x="18998" y="7556"/>
                    <a:pt x="20068" y="6541"/>
                    <a:pt x="20163" y="4457"/>
                  </a:cubicBezTo>
                  <a:cubicBezTo>
                    <a:pt x="20264" y="2195"/>
                    <a:pt x="18531" y="851"/>
                    <a:pt x="16411" y="1"/>
                  </a:cubicBezTo>
                  <a:cubicBezTo>
                    <a:pt x="14669" y="497"/>
                    <a:pt x="12966" y="1135"/>
                    <a:pt x="11322" y="1920"/>
                  </a:cubicBezTo>
                  <a:cubicBezTo>
                    <a:pt x="6915" y="4008"/>
                    <a:pt x="3061" y="7054"/>
                    <a:pt x="0" y="10776"/>
                  </a:cubicBezTo>
                  <a:cubicBezTo>
                    <a:pt x="798" y="10431"/>
                    <a:pt x="1734" y="10545"/>
                    <a:pt x="2707" y="11141"/>
                  </a:cubicBezTo>
                  <a:cubicBezTo>
                    <a:pt x="4157" y="12007"/>
                    <a:pt x="6760" y="12735"/>
                    <a:pt x="6871" y="14798"/>
                  </a:cubicBezTo>
                  <a:cubicBezTo>
                    <a:pt x="6969" y="16526"/>
                    <a:pt x="5338" y="17672"/>
                    <a:pt x="5638" y="19574"/>
                  </a:cubicBezTo>
                  <a:cubicBezTo>
                    <a:pt x="5848" y="20882"/>
                    <a:pt x="6878" y="24121"/>
                    <a:pt x="7971" y="24922"/>
                  </a:cubicBezTo>
                  <a:cubicBezTo>
                    <a:pt x="8856" y="25584"/>
                    <a:pt x="11674" y="25803"/>
                    <a:pt x="12568" y="25212"/>
                  </a:cubicBezTo>
                  <a:cubicBezTo>
                    <a:pt x="13436" y="24633"/>
                    <a:pt x="13597" y="22908"/>
                    <a:pt x="13866" y="21988"/>
                  </a:cubicBezTo>
                  <a:cubicBezTo>
                    <a:pt x="14167" y="20953"/>
                    <a:pt x="14511" y="19923"/>
                    <a:pt x="15064" y="18997"/>
                  </a:cubicBezTo>
                  <a:cubicBezTo>
                    <a:pt x="15648" y="17982"/>
                    <a:pt x="16653" y="17326"/>
                    <a:pt x="17225" y="163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213542" y="2268324"/>
              <a:ext cx="708347" cy="1513599"/>
            </a:xfrm>
            <a:custGeom>
              <a:avLst/>
              <a:gdLst/>
              <a:ahLst/>
              <a:cxnLst/>
              <a:rect l="l" t="t" r="r" b="b"/>
              <a:pathLst>
                <a:path w="20584" h="43984" extrusionOk="0">
                  <a:moveTo>
                    <a:pt x="13935" y="29260"/>
                  </a:moveTo>
                  <a:cubicBezTo>
                    <a:pt x="11950" y="28402"/>
                    <a:pt x="9854" y="27478"/>
                    <a:pt x="8024" y="26377"/>
                  </a:cubicBezTo>
                  <a:cubicBezTo>
                    <a:pt x="7487" y="26047"/>
                    <a:pt x="5871" y="25282"/>
                    <a:pt x="5815" y="24610"/>
                  </a:cubicBezTo>
                  <a:cubicBezTo>
                    <a:pt x="5732" y="23625"/>
                    <a:pt x="8130" y="23204"/>
                    <a:pt x="8861" y="22982"/>
                  </a:cubicBezTo>
                  <a:cubicBezTo>
                    <a:pt x="9885" y="22660"/>
                    <a:pt x="10645" y="22509"/>
                    <a:pt x="11430" y="21789"/>
                  </a:cubicBezTo>
                  <a:cubicBezTo>
                    <a:pt x="12391" y="20919"/>
                    <a:pt x="12999" y="19715"/>
                    <a:pt x="14004" y="18875"/>
                  </a:cubicBezTo>
                  <a:cubicBezTo>
                    <a:pt x="15715" y="17448"/>
                    <a:pt x="18852" y="16518"/>
                    <a:pt x="16527" y="14203"/>
                  </a:cubicBezTo>
                  <a:cubicBezTo>
                    <a:pt x="15758" y="13435"/>
                    <a:pt x="15056" y="12559"/>
                    <a:pt x="14144" y="11930"/>
                  </a:cubicBezTo>
                  <a:cubicBezTo>
                    <a:pt x="13559" y="11516"/>
                    <a:pt x="12738" y="10711"/>
                    <a:pt x="12132" y="10430"/>
                  </a:cubicBezTo>
                  <a:cubicBezTo>
                    <a:pt x="10456" y="9694"/>
                    <a:pt x="10595" y="12048"/>
                    <a:pt x="9780" y="12876"/>
                  </a:cubicBezTo>
                  <a:cubicBezTo>
                    <a:pt x="8353" y="14306"/>
                    <a:pt x="5581" y="13754"/>
                    <a:pt x="6358" y="11470"/>
                  </a:cubicBezTo>
                  <a:cubicBezTo>
                    <a:pt x="6923" y="9826"/>
                    <a:pt x="7790" y="7899"/>
                    <a:pt x="9575" y="7806"/>
                  </a:cubicBezTo>
                  <a:cubicBezTo>
                    <a:pt x="9993" y="7785"/>
                    <a:pt x="10990" y="7637"/>
                    <a:pt x="11364" y="7851"/>
                  </a:cubicBezTo>
                  <a:cubicBezTo>
                    <a:pt x="11631" y="7997"/>
                    <a:pt x="11809" y="8610"/>
                    <a:pt x="11992" y="8698"/>
                  </a:cubicBezTo>
                  <a:cubicBezTo>
                    <a:pt x="12633" y="9033"/>
                    <a:pt x="13098" y="8837"/>
                    <a:pt x="13347" y="7825"/>
                  </a:cubicBezTo>
                  <a:cubicBezTo>
                    <a:pt x="13682" y="6487"/>
                    <a:pt x="11312" y="5004"/>
                    <a:pt x="10197" y="4127"/>
                  </a:cubicBezTo>
                  <a:cubicBezTo>
                    <a:pt x="8836" y="3061"/>
                    <a:pt x="6105" y="2024"/>
                    <a:pt x="6484" y="0"/>
                  </a:cubicBezTo>
                  <a:cubicBezTo>
                    <a:pt x="5508" y="1456"/>
                    <a:pt x="4630" y="2969"/>
                    <a:pt x="3891" y="4574"/>
                  </a:cubicBezTo>
                  <a:cubicBezTo>
                    <a:pt x="3891" y="4574"/>
                    <a:pt x="3891" y="4578"/>
                    <a:pt x="3887" y="4578"/>
                  </a:cubicBezTo>
                  <a:cubicBezTo>
                    <a:pt x="669" y="11566"/>
                    <a:pt x="1" y="19500"/>
                    <a:pt x="2008" y="26925"/>
                  </a:cubicBezTo>
                  <a:cubicBezTo>
                    <a:pt x="2026" y="26985"/>
                    <a:pt x="2045" y="27039"/>
                    <a:pt x="2056" y="27100"/>
                  </a:cubicBezTo>
                  <a:cubicBezTo>
                    <a:pt x="2250" y="27211"/>
                    <a:pt x="2462" y="27315"/>
                    <a:pt x="2722" y="27403"/>
                  </a:cubicBezTo>
                  <a:cubicBezTo>
                    <a:pt x="4166" y="27943"/>
                    <a:pt x="5634" y="28404"/>
                    <a:pt x="7067" y="29011"/>
                  </a:cubicBezTo>
                  <a:cubicBezTo>
                    <a:pt x="8933" y="29808"/>
                    <a:pt x="8936" y="29896"/>
                    <a:pt x="9002" y="31881"/>
                  </a:cubicBezTo>
                  <a:cubicBezTo>
                    <a:pt x="9060" y="33666"/>
                    <a:pt x="9240" y="35476"/>
                    <a:pt x="9121" y="37270"/>
                  </a:cubicBezTo>
                  <a:cubicBezTo>
                    <a:pt x="9060" y="38067"/>
                    <a:pt x="8870" y="38853"/>
                    <a:pt x="8656" y="39628"/>
                  </a:cubicBezTo>
                  <a:cubicBezTo>
                    <a:pt x="10002" y="41220"/>
                    <a:pt x="11503" y="42670"/>
                    <a:pt x="13133" y="43984"/>
                  </a:cubicBezTo>
                  <a:cubicBezTo>
                    <a:pt x="13601" y="43198"/>
                    <a:pt x="14020" y="42437"/>
                    <a:pt x="14309" y="42016"/>
                  </a:cubicBezTo>
                  <a:cubicBezTo>
                    <a:pt x="15221" y="40664"/>
                    <a:pt x="16089" y="39167"/>
                    <a:pt x="17170" y="37952"/>
                  </a:cubicBezTo>
                  <a:cubicBezTo>
                    <a:pt x="18328" y="36635"/>
                    <a:pt x="20583" y="34913"/>
                    <a:pt x="20406" y="32920"/>
                  </a:cubicBezTo>
                  <a:cubicBezTo>
                    <a:pt x="20220" y="30856"/>
                    <a:pt x="15471" y="29925"/>
                    <a:pt x="13935" y="29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119486" y="2182430"/>
              <a:ext cx="1376397" cy="1323952"/>
            </a:xfrm>
            <a:custGeom>
              <a:avLst/>
              <a:gdLst/>
              <a:ahLst/>
              <a:cxnLst/>
              <a:rect l="l" t="t" r="r" b="b"/>
              <a:pathLst>
                <a:path w="39997" h="38473" extrusionOk="0">
                  <a:moveTo>
                    <a:pt x="39262" y="12285"/>
                  </a:moveTo>
                  <a:lnTo>
                    <a:pt x="39262" y="12275"/>
                  </a:lnTo>
                  <a:cubicBezTo>
                    <a:pt x="38409" y="9128"/>
                    <a:pt x="37107" y="6173"/>
                    <a:pt x="35432" y="3468"/>
                  </a:cubicBezTo>
                  <a:cubicBezTo>
                    <a:pt x="34826" y="3272"/>
                    <a:pt x="34207" y="3174"/>
                    <a:pt x="33585" y="3219"/>
                  </a:cubicBezTo>
                  <a:cubicBezTo>
                    <a:pt x="32917" y="3257"/>
                    <a:pt x="32075" y="3617"/>
                    <a:pt x="31408" y="3449"/>
                  </a:cubicBezTo>
                  <a:cubicBezTo>
                    <a:pt x="30830" y="3302"/>
                    <a:pt x="30454" y="2729"/>
                    <a:pt x="29945" y="2436"/>
                  </a:cubicBezTo>
                  <a:lnTo>
                    <a:pt x="29726" y="1988"/>
                  </a:lnTo>
                  <a:cubicBezTo>
                    <a:pt x="28277" y="2502"/>
                    <a:pt x="26418" y="1981"/>
                    <a:pt x="24810" y="2590"/>
                  </a:cubicBezTo>
                  <a:cubicBezTo>
                    <a:pt x="24054" y="2877"/>
                    <a:pt x="23356" y="3181"/>
                    <a:pt x="22668" y="3612"/>
                  </a:cubicBezTo>
                  <a:cubicBezTo>
                    <a:pt x="22074" y="3975"/>
                    <a:pt x="21443" y="4385"/>
                    <a:pt x="20931" y="4868"/>
                  </a:cubicBezTo>
                  <a:cubicBezTo>
                    <a:pt x="20523" y="5267"/>
                    <a:pt x="20193" y="6173"/>
                    <a:pt x="19739" y="6432"/>
                  </a:cubicBezTo>
                  <a:cubicBezTo>
                    <a:pt x="18043" y="7432"/>
                    <a:pt x="16672" y="5826"/>
                    <a:pt x="17838" y="4359"/>
                  </a:cubicBezTo>
                  <a:cubicBezTo>
                    <a:pt x="18643" y="3342"/>
                    <a:pt x="20662" y="2438"/>
                    <a:pt x="20399" y="916"/>
                  </a:cubicBezTo>
                  <a:cubicBezTo>
                    <a:pt x="17779" y="0"/>
                    <a:pt x="15653" y="923"/>
                    <a:pt x="15659" y="3637"/>
                  </a:cubicBezTo>
                  <a:cubicBezTo>
                    <a:pt x="15667" y="5313"/>
                    <a:pt x="15324" y="6891"/>
                    <a:pt x="15331" y="8559"/>
                  </a:cubicBezTo>
                  <a:cubicBezTo>
                    <a:pt x="15337" y="9577"/>
                    <a:pt x="15593" y="10310"/>
                    <a:pt x="14588" y="10644"/>
                  </a:cubicBezTo>
                  <a:cubicBezTo>
                    <a:pt x="13411" y="11023"/>
                    <a:pt x="12967" y="10214"/>
                    <a:pt x="12412" y="9378"/>
                  </a:cubicBezTo>
                  <a:cubicBezTo>
                    <a:pt x="11685" y="8277"/>
                    <a:pt x="11231" y="6790"/>
                    <a:pt x="9666" y="7133"/>
                  </a:cubicBezTo>
                  <a:cubicBezTo>
                    <a:pt x="7787" y="7551"/>
                    <a:pt x="7032" y="10095"/>
                    <a:pt x="6026" y="11437"/>
                  </a:cubicBezTo>
                  <a:cubicBezTo>
                    <a:pt x="5367" y="12322"/>
                    <a:pt x="4497" y="13081"/>
                    <a:pt x="4040" y="14067"/>
                  </a:cubicBezTo>
                  <a:cubicBezTo>
                    <a:pt x="3830" y="14512"/>
                    <a:pt x="3874" y="15371"/>
                    <a:pt x="3294" y="15511"/>
                  </a:cubicBezTo>
                  <a:cubicBezTo>
                    <a:pt x="2563" y="15693"/>
                    <a:pt x="2349" y="14742"/>
                    <a:pt x="1714" y="14612"/>
                  </a:cubicBezTo>
                  <a:cubicBezTo>
                    <a:pt x="223" y="14344"/>
                    <a:pt x="1" y="16395"/>
                    <a:pt x="158" y="17487"/>
                  </a:cubicBezTo>
                  <a:cubicBezTo>
                    <a:pt x="747" y="21735"/>
                    <a:pt x="4253" y="22786"/>
                    <a:pt x="7912" y="24061"/>
                  </a:cubicBezTo>
                  <a:cubicBezTo>
                    <a:pt x="10368" y="24919"/>
                    <a:pt x="12857" y="24859"/>
                    <a:pt x="15287" y="26019"/>
                  </a:cubicBezTo>
                  <a:cubicBezTo>
                    <a:pt x="16367" y="26519"/>
                    <a:pt x="17474" y="27059"/>
                    <a:pt x="18294" y="27902"/>
                  </a:cubicBezTo>
                  <a:cubicBezTo>
                    <a:pt x="18618" y="28247"/>
                    <a:pt x="19482" y="28928"/>
                    <a:pt x="19651" y="29340"/>
                  </a:cubicBezTo>
                  <a:cubicBezTo>
                    <a:pt x="20179" y="30595"/>
                    <a:pt x="19212" y="32688"/>
                    <a:pt x="21647" y="32644"/>
                  </a:cubicBezTo>
                  <a:cubicBezTo>
                    <a:pt x="24095" y="32598"/>
                    <a:pt x="22996" y="29336"/>
                    <a:pt x="24207" y="28177"/>
                  </a:cubicBezTo>
                  <a:cubicBezTo>
                    <a:pt x="25026" y="27403"/>
                    <a:pt x="25776" y="28091"/>
                    <a:pt x="26416" y="28926"/>
                  </a:cubicBezTo>
                  <a:cubicBezTo>
                    <a:pt x="27012" y="29731"/>
                    <a:pt x="26958" y="29978"/>
                    <a:pt x="26819" y="30916"/>
                  </a:cubicBezTo>
                  <a:cubicBezTo>
                    <a:pt x="26607" y="32388"/>
                    <a:pt x="26858" y="33987"/>
                    <a:pt x="28058" y="35106"/>
                  </a:cubicBezTo>
                  <a:cubicBezTo>
                    <a:pt x="31656" y="38473"/>
                    <a:pt x="29518" y="30083"/>
                    <a:pt x="29739" y="28835"/>
                  </a:cubicBezTo>
                  <a:cubicBezTo>
                    <a:pt x="30033" y="27216"/>
                    <a:pt x="31768" y="25431"/>
                    <a:pt x="32719" y="24107"/>
                  </a:cubicBezTo>
                  <a:cubicBezTo>
                    <a:pt x="33442" y="23093"/>
                    <a:pt x="34311" y="22655"/>
                    <a:pt x="35253" y="21911"/>
                  </a:cubicBezTo>
                  <a:cubicBezTo>
                    <a:pt x="36586" y="20847"/>
                    <a:pt x="37086" y="19059"/>
                    <a:pt x="38258" y="17822"/>
                  </a:cubicBezTo>
                  <a:cubicBezTo>
                    <a:pt x="38949" y="17094"/>
                    <a:pt x="39528" y="16518"/>
                    <a:pt x="39996" y="15939"/>
                  </a:cubicBezTo>
                  <a:cubicBezTo>
                    <a:pt x="39815" y="14710"/>
                    <a:pt x="39585" y="13492"/>
                    <a:pt x="39262" y="12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2061700" y="3392580"/>
              <a:ext cx="331909" cy="349390"/>
            </a:xfrm>
            <a:custGeom>
              <a:avLst/>
              <a:gdLst/>
              <a:ahLst/>
              <a:cxnLst/>
              <a:rect l="l" t="t" r="r" b="b"/>
              <a:pathLst>
                <a:path w="9645" h="10153" extrusionOk="0">
                  <a:moveTo>
                    <a:pt x="6890" y="693"/>
                  </a:moveTo>
                  <a:cubicBezTo>
                    <a:pt x="4710" y="1340"/>
                    <a:pt x="4120" y="2508"/>
                    <a:pt x="3104" y="4505"/>
                  </a:cubicBezTo>
                  <a:cubicBezTo>
                    <a:pt x="2587" y="5522"/>
                    <a:pt x="1" y="8269"/>
                    <a:pt x="836" y="9567"/>
                  </a:cubicBezTo>
                  <a:cubicBezTo>
                    <a:pt x="1061" y="9919"/>
                    <a:pt x="1526" y="10094"/>
                    <a:pt x="2072" y="10152"/>
                  </a:cubicBezTo>
                  <a:cubicBezTo>
                    <a:pt x="5200" y="7353"/>
                    <a:pt x="7780" y="3974"/>
                    <a:pt x="9645" y="155"/>
                  </a:cubicBezTo>
                  <a:cubicBezTo>
                    <a:pt x="8846" y="0"/>
                    <a:pt x="7436" y="538"/>
                    <a:pt x="6890" y="6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1676349" y="2717200"/>
              <a:ext cx="791178" cy="1015857"/>
            </a:xfrm>
            <a:custGeom>
              <a:avLst/>
              <a:gdLst/>
              <a:ahLst/>
              <a:cxnLst/>
              <a:rect l="l" t="t" r="r" b="b"/>
              <a:pathLst>
                <a:path w="22991" h="29520" extrusionOk="0">
                  <a:moveTo>
                    <a:pt x="16609" y="1"/>
                  </a:moveTo>
                  <a:cubicBezTo>
                    <a:pt x="15056" y="1"/>
                    <a:pt x="13302" y="508"/>
                    <a:pt x="11449" y="1578"/>
                  </a:cubicBezTo>
                  <a:cubicBezTo>
                    <a:pt x="5106" y="5237"/>
                    <a:pt x="0" y="14088"/>
                    <a:pt x="19" y="21371"/>
                  </a:cubicBezTo>
                  <a:cubicBezTo>
                    <a:pt x="34" y="26532"/>
                    <a:pt x="2621" y="29520"/>
                    <a:pt x="6384" y="29520"/>
                  </a:cubicBezTo>
                  <a:cubicBezTo>
                    <a:pt x="7931" y="29520"/>
                    <a:pt x="9676" y="29015"/>
                    <a:pt x="11523" y="27949"/>
                  </a:cubicBezTo>
                  <a:cubicBezTo>
                    <a:pt x="17861" y="24292"/>
                    <a:pt x="22991" y="15404"/>
                    <a:pt x="22970" y="8119"/>
                  </a:cubicBezTo>
                  <a:cubicBezTo>
                    <a:pt x="22956" y="2968"/>
                    <a:pt x="20367" y="1"/>
                    <a:pt x="16609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212131" y="1765660"/>
              <a:ext cx="1859066" cy="2175524"/>
            </a:xfrm>
            <a:custGeom>
              <a:avLst/>
              <a:gdLst/>
              <a:ahLst/>
              <a:cxnLst/>
              <a:rect l="l" t="t" r="r" b="b"/>
              <a:pathLst>
                <a:path w="54023" h="63219" extrusionOk="0">
                  <a:moveTo>
                    <a:pt x="33897" y="0"/>
                  </a:moveTo>
                  <a:cubicBezTo>
                    <a:pt x="29021" y="0"/>
                    <a:pt x="24148" y="1062"/>
                    <a:pt x="19704" y="3178"/>
                  </a:cubicBezTo>
                  <a:cubicBezTo>
                    <a:pt x="12740" y="6489"/>
                    <a:pt x="7129" y="12171"/>
                    <a:pt x="3898" y="19157"/>
                  </a:cubicBezTo>
                  <a:cubicBezTo>
                    <a:pt x="3896" y="19157"/>
                    <a:pt x="3896" y="19166"/>
                    <a:pt x="3896" y="19170"/>
                  </a:cubicBezTo>
                  <a:cubicBezTo>
                    <a:pt x="668" y="26173"/>
                    <a:pt x="1" y="34129"/>
                    <a:pt x="2008" y="41565"/>
                  </a:cubicBezTo>
                  <a:cubicBezTo>
                    <a:pt x="4566" y="51053"/>
                    <a:pt x="11158" y="58854"/>
                    <a:pt x="20065" y="62955"/>
                  </a:cubicBezTo>
                  <a:lnTo>
                    <a:pt x="20074" y="62955"/>
                  </a:lnTo>
                  <a:cubicBezTo>
                    <a:pt x="20293" y="63056"/>
                    <a:pt x="20517" y="63126"/>
                    <a:pt x="20737" y="63218"/>
                  </a:cubicBezTo>
                  <a:cubicBezTo>
                    <a:pt x="16906" y="60662"/>
                    <a:pt x="14539" y="55668"/>
                    <a:pt x="14517" y="48679"/>
                  </a:cubicBezTo>
                  <a:cubicBezTo>
                    <a:pt x="14476" y="33924"/>
                    <a:pt x="24827" y="15994"/>
                    <a:pt x="37667" y="8576"/>
                  </a:cubicBezTo>
                  <a:cubicBezTo>
                    <a:pt x="41419" y="6410"/>
                    <a:pt x="44967" y="5385"/>
                    <a:pt x="48111" y="5385"/>
                  </a:cubicBezTo>
                  <a:cubicBezTo>
                    <a:pt x="50300" y="5385"/>
                    <a:pt x="52293" y="5881"/>
                    <a:pt x="54023" y="6835"/>
                  </a:cubicBezTo>
                  <a:cubicBezTo>
                    <a:pt x="52083" y="5340"/>
                    <a:pt x="49967" y="4048"/>
                    <a:pt x="47689" y="2999"/>
                  </a:cubicBezTo>
                  <a:cubicBezTo>
                    <a:pt x="43347" y="997"/>
                    <a:pt x="38620" y="0"/>
                    <a:pt x="33897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1815788" y="1863564"/>
              <a:ext cx="30111" cy="154615"/>
            </a:xfrm>
            <a:custGeom>
              <a:avLst/>
              <a:gdLst/>
              <a:ahLst/>
              <a:cxnLst/>
              <a:rect l="l" t="t" r="r" b="b"/>
              <a:pathLst>
                <a:path w="875" h="4493" extrusionOk="0">
                  <a:moveTo>
                    <a:pt x="794" y="1"/>
                  </a:moveTo>
                  <a:lnTo>
                    <a:pt x="1" y="4492"/>
                  </a:lnTo>
                  <a:lnTo>
                    <a:pt x="81" y="4492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1756048" y="1863564"/>
              <a:ext cx="28218" cy="154615"/>
            </a:xfrm>
            <a:custGeom>
              <a:avLst/>
              <a:gdLst/>
              <a:ahLst/>
              <a:cxnLst/>
              <a:rect l="l" t="t" r="r" b="b"/>
              <a:pathLst>
                <a:path w="820" h="4493" extrusionOk="0">
                  <a:moveTo>
                    <a:pt x="0" y="1"/>
                  </a:moveTo>
                  <a:lnTo>
                    <a:pt x="739" y="4492"/>
                  </a:lnTo>
                  <a:lnTo>
                    <a:pt x="820" y="449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1672047" y="1667929"/>
              <a:ext cx="257440" cy="257302"/>
            </a:xfrm>
            <a:custGeom>
              <a:avLst/>
              <a:gdLst/>
              <a:ahLst/>
              <a:cxnLst/>
              <a:rect l="l" t="t" r="r" b="b"/>
              <a:pathLst>
                <a:path w="7481" h="7477" extrusionOk="0">
                  <a:moveTo>
                    <a:pt x="3741" y="0"/>
                  </a:moveTo>
                  <a:cubicBezTo>
                    <a:pt x="1673" y="0"/>
                    <a:pt x="1" y="1674"/>
                    <a:pt x="1" y="3738"/>
                  </a:cubicBezTo>
                  <a:cubicBezTo>
                    <a:pt x="1" y="5803"/>
                    <a:pt x="1673" y="7476"/>
                    <a:pt x="3741" y="7476"/>
                  </a:cubicBezTo>
                  <a:cubicBezTo>
                    <a:pt x="5805" y="7476"/>
                    <a:pt x="7480" y="5803"/>
                    <a:pt x="7480" y="3738"/>
                  </a:cubicBezTo>
                  <a:cubicBezTo>
                    <a:pt x="7480" y="1674"/>
                    <a:pt x="5805" y="0"/>
                    <a:pt x="3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1732820" y="1701137"/>
              <a:ext cx="136377" cy="224094"/>
            </a:xfrm>
            <a:custGeom>
              <a:avLst/>
              <a:gdLst/>
              <a:ahLst/>
              <a:cxnLst/>
              <a:rect l="l" t="t" r="r" b="b"/>
              <a:pathLst>
                <a:path w="3963" h="6512" extrusionOk="0">
                  <a:moveTo>
                    <a:pt x="1982" y="1"/>
                  </a:moveTo>
                  <a:cubicBezTo>
                    <a:pt x="1982" y="1"/>
                    <a:pt x="1" y="1458"/>
                    <a:pt x="1" y="3256"/>
                  </a:cubicBezTo>
                  <a:cubicBezTo>
                    <a:pt x="1" y="5054"/>
                    <a:pt x="1982" y="6511"/>
                    <a:pt x="1982" y="6511"/>
                  </a:cubicBezTo>
                  <a:cubicBezTo>
                    <a:pt x="1982" y="6511"/>
                    <a:pt x="3963" y="5054"/>
                    <a:pt x="3963" y="3256"/>
                  </a:cubicBezTo>
                  <a:cubicBezTo>
                    <a:pt x="3963" y="1461"/>
                    <a:pt x="1982" y="1"/>
                    <a:pt x="1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1764996" y="1667860"/>
              <a:ext cx="71888" cy="30352"/>
            </a:xfrm>
            <a:custGeom>
              <a:avLst/>
              <a:gdLst/>
              <a:ahLst/>
              <a:cxnLst/>
              <a:rect l="l" t="t" r="r" b="b"/>
              <a:pathLst>
                <a:path w="2089" h="882" extrusionOk="0">
                  <a:moveTo>
                    <a:pt x="1040" y="1"/>
                  </a:moveTo>
                  <a:cubicBezTo>
                    <a:pt x="680" y="2"/>
                    <a:pt x="330" y="54"/>
                    <a:pt x="1" y="149"/>
                  </a:cubicBezTo>
                  <a:cubicBezTo>
                    <a:pt x="514" y="601"/>
                    <a:pt x="1047" y="882"/>
                    <a:pt x="1047" y="882"/>
                  </a:cubicBezTo>
                  <a:cubicBezTo>
                    <a:pt x="1047" y="882"/>
                    <a:pt x="1576" y="601"/>
                    <a:pt x="2089" y="150"/>
                  </a:cubicBezTo>
                  <a:cubicBezTo>
                    <a:pt x="1756" y="54"/>
                    <a:pt x="1404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1749854" y="2018145"/>
              <a:ext cx="102274" cy="76017"/>
            </a:xfrm>
            <a:custGeom>
              <a:avLst/>
              <a:gdLst/>
              <a:ahLst/>
              <a:cxnLst/>
              <a:rect l="l" t="t" r="r" b="b"/>
              <a:pathLst>
                <a:path w="2972" h="2209" extrusionOk="0">
                  <a:moveTo>
                    <a:pt x="5" y="0"/>
                  </a:moveTo>
                  <a:lnTo>
                    <a:pt x="2" y="1169"/>
                  </a:lnTo>
                  <a:cubicBezTo>
                    <a:pt x="0" y="1374"/>
                    <a:pt x="147" y="1624"/>
                    <a:pt x="325" y="1730"/>
                  </a:cubicBezTo>
                  <a:lnTo>
                    <a:pt x="1026" y="2133"/>
                  </a:lnTo>
                  <a:cubicBezTo>
                    <a:pt x="1098" y="2174"/>
                    <a:pt x="1225" y="2208"/>
                    <a:pt x="1310" y="2208"/>
                  </a:cubicBezTo>
                  <a:lnTo>
                    <a:pt x="1662" y="2208"/>
                  </a:lnTo>
                  <a:cubicBezTo>
                    <a:pt x="1746" y="2208"/>
                    <a:pt x="1873" y="2173"/>
                    <a:pt x="1946" y="2133"/>
                  </a:cubicBezTo>
                  <a:lnTo>
                    <a:pt x="2646" y="1730"/>
                  </a:lnTo>
                  <a:cubicBezTo>
                    <a:pt x="2826" y="1624"/>
                    <a:pt x="2972" y="1374"/>
                    <a:pt x="2970" y="1169"/>
                  </a:cubicBezTo>
                  <a:lnTo>
                    <a:pt x="2966" y="0"/>
                  </a:lnTo>
                  <a:lnTo>
                    <a:pt x="1487" y="85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1800991" y="2018145"/>
              <a:ext cx="51206" cy="76017"/>
            </a:xfrm>
            <a:custGeom>
              <a:avLst/>
              <a:gdLst/>
              <a:ahLst/>
              <a:cxnLst/>
              <a:rect l="l" t="t" r="r" b="b"/>
              <a:pathLst>
                <a:path w="1488" h="2209" extrusionOk="0">
                  <a:moveTo>
                    <a:pt x="1481" y="0"/>
                  </a:moveTo>
                  <a:lnTo>
                    <a:pt x="1" y="855"/>
                  </a:lnTo>
                  <a:lnTo>
                    <a:pt x="4" y="2024"/>
                  </a:lnTo>
                  <a:cubicBezTo>
                    <a:pt x="4" y="2107"/>
                    <a:pt x="30" y="2170"/>
                    <a:pt x="73" y="2208"/>
                  </a:cubicBezTo>
                  <a:lnTo>
                    <a:pt x="178" y="2208"/>
                  </a:lnTo>
                  <a:cubicBezTo>
                    <a:pt x="263" y="2208"/>
                    <a:pt x="389" y="2173"/>
                    <a:pt x="462" y="2133"/>
                  </a:cubicBezTo>
                  <a:lnTo>
                    <a:pt x="1163" y="1730"/>
                  </a:lnTo>
                  <a:cubicBezTo>
                    <a:pt x="1341" y="1624"/>
                    <a:pt x="1487" y="1374"/>
                    <a:pt x="1486" y="1169"/>
                  </a:cubicBezTo>
                  <a:lnTo>
                    <a:pt x="1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745656" y="1984214"/>
              <a:ext cx="110017" cy="63250"/>
            </a:xfrm>
            <a:custGeom>
              <a:avLst/>
              <a:gdLst/>
              <a:ahLst/>
              <a:cxnLst/>
              <a:rect l="l" t="t" r="r" b="b"/>
              <a:pathLst>
                <a:path w="3197" h="1838" extrusionOk="0">
                  <a:moveTo>
                    <a:pt x="1592" y="1"/>
                  </a:moveTo>
                  <a:cubicBezTo>
                    <a:pt x="1576" y="1"/>
                    <a:pt x="1561" y="5"/>
                    <a:pt x="1549" y="12"/>
                  </a:cubicBezTo>
                  <a:lnTo>
                    <a:pt x="1" y="906"/>
                  </a:lnTo>
                  <a:lnTo>
                    <a:pt x="1604" y="1838"/>
                  </a:lnTo>
                  <a:lnTo>
                    <a:pt x="3196" y="919"/>
                  </a:lnTo>
                  <a:lnTo>
                    <a:pt x="1637" y="12"/>
                  </a:lnTo>
                  <a:cubicBezTo>
                    <a:pt x="1624" y="5"/>
                    <a:pt x="1608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1750095" y="1988825"/>
              <a:ext cx="50793" cy="58708"/>
            </a:xfrm>
            <a:custGeom>
              <a:avLst/>
              <a:gdLst/>
              <a:ahLst/>
              <a:cxnLst/>
              <a:rect l="l" t="t" r="r" b="b"/>
              <a:pathLst>
                <a:path w="1476" h="1706" extrusionOk="0">
                  <a:moveTo>
                    <a:pt x="1465" y="1"/>
                  </a:moveTo>
                  <a:lnTo>
                    <a:pt x="1" y="848"/>
                  </a:lnTo>
                  <a:lnTo>
                    <a:pt x="1475" y="1705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800509" y="1988825"/>
              <a:ext cx="50862" cy="58708"/>
            </a:xfrm>
            <a:custGeom>
              <a:avLst/>
              <a:gdLst/>
              <a:ahLst/>
              <a:cxnLst/>
              <a:rect l="l" t="t" r="r" b="b"/>
              <a:pathLst>
                <a:path w="1478" h="1706" extrusionOk="0">
                  <a:moveTo>
                    <a:pt x="0" y="1"/>
                  </a:moveTo>
                  <a:lnTo>
                    <a:pt x="10" y="1705"/>
                  </a:lnTo>
                  <a:lnTo>
                    <a:pt x="1478" y="8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1814102" y="1992955"/>
              <a:ext cx="28253" cy="19512"/>
            </a:xfrm>
            <a:custGeom>
              <a:avLst/>
              <a:gdLst/>
              <a:ahLst/>
              <a:cxnLst/>
              <a:rect l="l" t="t" r="r" b="b"/>
              <a:pathLst>
                <a:path w="821" h="567" extrusionOk="0">
                  <a:moveTo>
                    <a:pt x="136" y="0"/>
                  </a:moveTo>
                  <a:cubicBezTo>
                    <a:pt x="95" y="0"/>
                    <a:pt x="55" y="21"/>
                    <a:pt x="32" y="58"/>
                  </a:cubicBezTo>
                  <a:cubicBezTo>
                    <a:pt x="0" y="113"/>
                    <a:pt x="21" y="184"/>
                    <a:pt x="75" y="217"/>
                  </a:cubicBezTo>
                  <a:lnTo>
                    <a:pt x="645" y="549"/>
                  </a:lnTo>
                  <a:cubicBezTo>
                    <a:pt x="664" y="561"/>
                    <a:pt x="683" y="567"/>
                    <a:pt x="704" y="567"/>
                  </a:cubicBezTo>
                  <a:cubicBezTo>
                    <a:pt x="724" y="567"/>
                    <a:pt x="745" y="561"/>
                    <a:pt x="762" y="549"/>
                  </a:cubicBezTo>
                  <a:cubicBezTo>
                    <a:pt x="799" y="530"/>
                    <a:pt x="821" y="491"/>
                    <a:pt x="821" y="450"/>
                  </a:cubicBezTo>
                  <a:lnTo>
                    <a:pt x="821" y="128"/>
                  </a:lnTo>
                  <a:lnTo>
                    <a:pt x="588" y="128"/>
                  </a:lnTo>
                  <a:lnTo>
                    <a:pt x="588" y="247"/>
                  </a:lnTo>
                  <a:lnTo>
                    <a:pt x="192" y="15"/>
                  </a:lnTo>
                  <a:cubicBezTo>
                    <a:pt x="174" y="5"/>
                    <a:pt x="155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798341" y="1994916"/>
              <a:ext cx="29388" cy="49520"/>
            </a:xfrm>
            <a:custGeom>
              <a:avLst/>
              <a:gdLst/>
              <a:ahLst/>
              <a:cxnLst/>
              <a:rect l="l" t="t" r="r" b="b"/>
              <a:pathLst>
                <a:path w="854" h="1439" extrusionOk="0">
                  <a:moveTo>
                    <a:pt x="668" y="1"/>
                  </a:moveTo>
                  <a:cubicBezTo>
                    <a:pt x="630" y="1"/>
                    <a:pt x="589" y="11"/>
                    <a:pt x="546" y="36"/>
                  </a:cubicBezTo>
                  <a:lnTo>
                    <a:pt x="246" y="211"/>
                  </a:lnTo>
                  <a:cubicBezTo>
                    <a:pt x="0" y="356"/>
                    <a:pt x="18" y="658"/>
                    <a:pt x="18" y="674"/>
                  </a:cubicBezTo>
                  <a:lnTo>
                    <a:pt x="19" y="1375"/>
                  </a:lnTo>
                  <a:cubicBezTo>
                    <a:pt x="19" y="1392"/>
                    <a:pt x="30" y="1410"/>
                    <a:pt x="52" y="1421"/>
                  </a:cubicBezTo>
                  <a:cubicBezTo>
                    <a:pt x="73" y="1433"/>
                    <a:pt x="98" y="1439"/>
                    <a:pt x="124" y="1439"/>
                  </a:cubicBezTo>
                  <a:cubicBezTo>
                    <a:pt x="146" y="1439"/>
                    <a:pt x="169" y="1435"/>
                    <a:pt x="189" y="1427"/>
                  </a:cubicBezTo>
                  <a:lnTo>
                    <a:pt x="248" y="1394"/>
                  </a:lnTo>
                  <a:lnTo>
                    <a:pt x="853" y="1045"/>
                  </a:lnTo>
                  <a:lnTo>
                    <a:pt x="853" y="716"/>
                  </a:lnTo>
                  <a:lnTo>
                    <a:pt x="852" y="279"/>
                  </a:lnTo>
                  <a:cubicBezTo>
                    <a:pt x="852" y="279"/>
                    <a:pt x="852" y="216"/>
                    <a:pt x="849" y="140"/>
                  </a:cubicBezTo>
                  <a:cubicBezTo>
                    <a:pt x="848" y="83"/>
                    <a:pt x="774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798341" y="1992955"/>
              <a:ext cx="24330" cy="51550"/>
            </a:xfrm>
            <a:custGeom>
              <a:avLst/>
              <a:gdLst/>
              <a:ahLst/>
              <a:cxnLst/>
              <a:rect l="l" t="t" r="r" b="b"/>
              <a:pathLst>
                <a:path w="707" h="1498" extrusionOk="0">
                  <a:moveTo>
                    <a:pt x="707" y="1"/>
                  </a:moveTo>
                  <a:lnTo>
                    <a:pt x="665" y="26"/>
                  </a:lnTo>
                  <a:lnTo>
                    <a:pt x="245" y="270"/>
                  </a:lnTo>
                  <a:lnTo>
                    <a:pt x="242" y="271"/>
                  </a:lnTo>
                  <a:cubicBezTo>
                    <a:pt x="0" y="415"/>
                    <a:pt x="15" y="716"/>
                    <a:pt x="15" y="732"/>
                  </a:cubicBezTo>
                  <a:lnTo>
                    <a:pt x="18" y="1433"/>
                  </a:lnTo>
                  <a:lnTo>
                    <a:pt x="18" y="1435"/>
                  </a:lnTo>
                  <a:lnTo>
                    <a:pt x="18" y="1436"/>
                  </a:lnTo>
                  <a:cubicBezTo>
                    <a:pt x="18" y="1454"/>
                    <a:pt x="28" y="1470"/>
                    <a:pt x="50" y="1483"/>
                  </a:cubicBezTo>
                  <a:cubicBezTo>
                    <a:pt x="62" y="1490"/>
                    <a:pt x="73" y="1493"/>
                    <a:pt x="88" y="1497"/>
                  </a:cubicBezTo>
                  <a:cubicBezTo>
                    <a:pt x="88" y="1493"/>
                    <a:pt x="87" y="1492"/>
                    <a:pt x="87" y="1490"/>
                  </a:cubicBezTo>
                  <a:lnTo>
                    <a:pt x="87" y="1487"/>
                  </a:lnTo>
                  <a:lnTo>
                    <a:pt x="87" y="1486"/>
                  </a:lnTo>
                  <a:lnTo>
                    <a:pt x="85" y="785"/>
                  </a:lnTo>
                  <a:cubicBezTo>
                    <a:pt x="85" y="772"/>
                    <a:pt x="69" y="469"/>
                    <a:pt x="312" y="324"/>
                  </a:cubicBezTo>
                  <a:lnTo>
                    <a:pt x="313" y="323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801266" y="1977469"/>
              <a:ext cx="23228" cy="23228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337" y="0"/>
                  </a:moveTo>
                  <a:cubicBezTo>
                    <a:pt x="152" y="0"/>
                    <a:pt x="0" y="151"/>
                    <a:pt x="0" y="338"/>
                  </a:cubicBezTo>
                  <a:cubicBezTo>
                    <a:pt x="0" y="522"/>
                    <a:pt x="149" y="675"/>
                    <a:pt x="337" y="675"/>
                  </a:cubicBezTo>
                  <a:cubicBezTo>
                    <a:pt x="525" y="675"/>
                    <a:pt x="675" y="524"/>
                    <a:pt x="675" y="338"/>
                  </a:cubicBezTo>
                  <a:cubicBezTo>
                    <a:pt x="675" y="151"/>
                    <a:pt x="525" y="0"/>
                    <a:pt x="337" y="0"/>
                  </a:cubicBezTo>
                  <a:close/>
                </a:path>
              </a:pathLst>
            </a:custGeom>
            <a:solidFill>
              <a:srgbClr val="FFD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833993" y="1994951"/>
              <a:ext cx="8775" cy="4646"/>
            </a:xfrm>
            <a:custGeom>
              <a:avLst/>
              <a:gdLst/>
              <a:ahLst/>
              <a:cxnLst/>
              <a:rect l="l" t="t" r="r" b="b"/>
              <a:pathLst>
                <a:path w="255" h="135" extrusionOk="0">
                  <a:moveTo>
                    <a:pt x="127" y="1"/>
                  </a:moveTo>
                  <a:cubicBezTo>
                    <a:pt x="98" y="1"/>
                    <a:pt x="68" y="7"/>
                    <a:pt x="45" y="20"/>
                  </a:cubicBezTo>
                  <a:cubicBezTo>
                    <a:pt x="0" y="48"/>
                    <a:pt x="0" y="89"/>
                    <a:pt x="45" y="115"/>
                  </a:cubicBezTo>
                  <a:cubicBezTo>
                    <a:pt x="68" y="128"/>
                    <a:pt x="97" y="134"/>
                    <a:pt x="127" y="134"/>
                  </a:cubicBezTo>
                  <a:cubicBezTo>
                    <a:pt x="156" y="134"/>
                    <a:pt x="185" y="128"/>
                    <a:pt x="208" y="115"/>
                  </a:cubicBezTo>
                  <a:cubicBezTo>
                    <a:pt x="255" y="89"/>
                    <a:pt x="255" y="45"/>
                    <a:pt x="208" y="20"/>
                  </a:cubicBezTo>
                  <a:cubicBezTo>
                    <a:pt x="186" y="7"/>
                    <a:pt x="15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1833167" y="1989101"/>
              <a:ext cx="8259" cy="10496"/>
            </a:xfrm>
            <a:custGeom>
              <a:avLst/>
              <a:gdLst/>
              <a:ahLst/>
              <a:cxnLst/>
              <a:rect l="l" t="t" r="r" b="b"/>
              <a:pathLst>
                <a:path w="240" h="305" extrusionOk="0">
                  <a:moveTo>
                    <a:pt x="119" y="0"/>
                  </a:moveTo>
                  <a:cubicBezTo>
                    <a:pt x="53" y="0"/>
                    <a:pt x="1" y="53"/>
                    <a:pt x="1" y="119"/>
                  </a:cubicBezTo>
                  <a:cubicBezTo>
                    <a:pt x="1" y="157"/>
                    <a:pt x="18" y="190"/>
                    <a:pt x="46" y="212"/>
                  </a:cubicBezTo>
                  <a:cubicBezTo>
                    <a:pt x="55" y="220"/>
                    <a:pt x="68" y="227"/>
                    <a:pt x="78" y="230"/>
                  </a:cubicBezTo>
                  <a:lnTo>
                    <a:pt x="78" y="288"/>
                  </a:lnTo>
                  <a:cubicBezTo>
                    <a:pt x="101" y="299"/>
                    <a:pt x="128" y="304"/>
                    <a:pt x="155" y="304"/>
                  </a:cubicBezTo>
                  <a:cubicBezTo>
                    <a:pt x="184" y="304"/>
                    <a:pt x="212" y="298"/>
                    <a:pt x="235" y="285"/>
                  </a:cubicBezTo>
                  <a:lnTo>
                    <a:pt x="239" y="280"/>
                  </a:lnTo>
                  <a:lnTo>
                    <a:pt x="239" y="196"/>
                  </a:lnTo>
                  <a:lnTo>
                    <a:pt x="239" y="119"/>
                  </a:lnTo>
                  <a:cubicBezTo>
                    <a:pt x="238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D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832582" y="1992817"/>
              <a:ext cx="12698" cy="5300"/>
            </a:xfrm>
            <a:custGeom>
              <a:avLst/>
              <a:gdLst/>
              <a:ahLst/>
              <a:cxnLst/>
              <a:rect l="l" t="t" r="r" b="b"/>
              <a:pathLst>
                <a:path w="369" h="154" extrusionOk="0">
                  <a:moveTo>
                    <a:pt x="32" y="1"/>
                  </a:moveTo>
                  <a:cubicBezTo>
                    <a:pt x="23" y="1"/>
                    <a:pt x="12" y="5"/>
                    <a:pt x="0" y="12"/>
                  </a:cubicBezTo>
                  <a:lnTo>
                    <a:pt x="326" y="154"/>
                  </a:lnTo>
                  <a:cubicBezTo>
                    <a:pt x="338" y="146"/>
                    <a:pt x="349" y="142"/>
                    <a:pt x="358" y="142"/>
                  </a:cubicBezTo>
                  <a:cubicBezTo>
                    <a:pt x="362" y="142"/>
                    <a:pt x="365" y="142"/>
                    <a:pt x="369" y="144"/>
                  </a:cubicBezTo>
                  <a:lnTo>
                    <a:pt x="43" y="3"/>
                  </a:lnTo>
                  <a:cubicBezTo>
                    <a:pt x="39" y="1"/>
                    <a:pt x="36" y="1"/>
                    <a:pt x="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830895" y="1993230"/>
              <a:ext cx="12974" cy="9773"/>
            </a:xfrm>
            <a:custGeom>
              <a:avLst/>
              <a:gdLst/>
              <a:ahLst/>
              <a:cxnLst/>
              <a:rect l="l" t="t" r="r" b="b"/>
              <a:pathLst>
                <a:path w="377" h="284" extrusionOk="0">
                  <a:moveTo>
                    <a:pt x="52" y="0"/>
                  </a:moveTo>
                  <a:cubicBezTo>
                    <a:pt x="20" y="22"/>
                    <a:pt x="1" y="72"/>
                    <a:pt x="4" y="108"/>
                  </a:cubicBezTo>
                  <a:cubicBezTo>
                    <a:pt x="5" y="127"/>
                    <a:pt x="16" y="138"/>
                    <a:pt x="26" y="143"/>
                  </a:cubicBezTo>
                  <a:lnTo>
                    <a:pt x="346" y="281"/>
                  </a:lnTo>
                  <a:lnTo>
                    <a:pt x="346" y="281"/>
                  </a:lnTo>
                  <a:cubicBezTo>
                    <a:pt x="337" y="276"/>
                    <a:pt x="332" y="264"/>
                    <a:pt x="332" y="249"/>
                  </a:cubicBezTo>
                  <a:cubicBezTo>
                    <a:pt x="326" y="212"/>
                    <a:pt x="348" y="164"/>
                    <a:pt x="377" y="142"/>
                  </a:cubicBezTo>
                  <a:lnTo>
                    <a:pt x="52" y="0"/>
                  </a:lnTo>
                  <a:close/>
                  <a:moveTo>
                    <a:pt x="346" y="281"/>
                  </a:moveTo>
                  <a:cubicBezTo>
                    <a:pt x="348" y="282"/>
                    <a:pt x="350" y="283"/>
                    <a:pt x="352" y="284"/>
                  </a:cubicBezTo>
                  <a:lnTo>
                    <a:pt x="346" y="2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1842080" y="1997704"/>
              <a:ext cx="4026" cy="5403"/>
            </a:xfrm>
            <a:custGeom>
              <a:avLst/>
              <a:gdLst/>
              <a:ahLst/>
              <a:cxnLst/>
              <a:rect l="l" t="t" r="r" b="b"/>
              <a:pathLst>
                <a:path w="117" h="157" extrusionOk="0">
                  <a:moveTo>
                    <a:pt x="80" y="1"/>
                  </a:moveTo>
                  <a:cubicBezTo>
                    <a:pt x="71" y="1"/>
                    <a:pt x="61" y="4"/>
                    <a:pt x="50" y="12"/>
                  </a:cubicBezTo>
                  <a:cubicBezTo>
                    <a:pt x="21" y="34"/>
                    <a:pt x="1" y="81"/>
                    <a:pt x="5" y="119"/>
                  </a:cubicBezTo>
                  <a:cubicBezTo>
                    <a:pt x="7" y="143"/>
                    <a:pt x="20" y="156"/>
                    <a:pt x="37" y="156"/>
                  </a:cubicBezTo>
                  <a:cubicBezTo>
                    <a:pt x="46" y="156"/>
                    <a:pt x="56" y="153"/>
                    <a:pt x="67" y="145"/>
                  </a:cubicBezTo>
                  <a:cubicBezTo>
                    <a:pt x="96" y="123"/>
                    <a:pt x="116" y="73"/>
                    <a:pt x="112" y="37"/>
                  </a:cubicBezTo>
                  <a:cubicBezTo>
                    <a:pt x="110" y="13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842596" y="1998426"/>
              <a:ext cx="3063" cy="4061"/>
            </a:xfrm>
            <a:custGeom>
              <a:avLst/>
              <a:gdLst/>
              <a:ahLst/>
              <a:cxnLst/>
              <a:rect l="l" t="t" r="r" b="b"/>
              <a:pathLst>
                <a:path w="89" h="118" extrusionOk="0">
                  <a:moveTo>
                    <a:pt x="60" y="0"/>
                  </a:moveTo>
                  <a:cubicBezTo>
                    <a:pt x="54" y="0"/>
                    <a:pt x="46" y="3"/>
                    <a:pt x="38" y="9"/>
                  </a:cubicBezTo>
                  <a:cubicBezTo>
                    <a:pt x="15" y="25"/>
                    <a:pt x="0" y="60"/>
                    <a:pt x="5" y="89"/>
                  </a:cubicBezTo>
                  <a:cubicBezTo>
                    <a:pt x="7" y="107"/>
                    <a:pt x="16" y="118"/>
                    <a:pt x="29" y="118"/>
                  </a:cubicBezTo>
                  <a:cubicBezTo>
                    <a:pt x="36" y="118"/>
                    <a:pt x="44" y="115"/>
                    <a:pt x="52" y="109"/>
                  </a:cubicBezTo>
                  <a:cubicBezTo>
                    <a:pt x="73" y="93"/>
                    <a:pt x="88" y="57"/>
                    <a:pt x="85" y="29"/>
                  </a:cubicBezTo>
                  <a:cubicBezTo>
                    <a:pt x="83" y="10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825734" y="1990339"/>
              <a:ext cx="9635" cy="4061"/>
            </a:xfrm>
            <a:custGeom>
              <a:avLst/>
              <a:gdLst/>
              <a:ahLst/>
              <a:cxnLst/>
              <a:rect l="l" t="t" r="r" b="b"/>
              <a:pathLst>
                <a:path w="280" h="118" extrusionOk="0">
                  <a:moveTo>
                    <a:pt x="278" y="110"/>
                  </a:moveTo>
                  <a:lnTo>
                    <a:pt x="280" y="110"/>
                  </a:lnTo>
                  <a:cubicBezTo>
                    <a:pt x="279" y="110"/>
                    <a:pt x="278" y="110"/>
                    <a:pt x="278" y="110"/>
                  </a:cubicBezTo>
                  <a:close/>
                  <a:moveTo>
                    <a:pt x="23" y="1"/>
                  </a:moveTo>
                  <a:cubicBezTo>
                    <a:pt x="16" y="1"/>
                    <a:pt x="8" y="3"/>
                    <a:pt x="0" y="9"/>
                  </a:cubicBezTo>
                  <a:lnTo>
                    <a:pt x="249" y="118"/>
                  </a:lnTo>
                  <a:cubicBezTo>
                    <a:pt x="257" y="112"/>
                    <a:pt x="264" y="108"/>
                    <a:pt x="271" y="108"/>
                  </a:cubicBezTo>
                  <a:cubicBezTo>
                    <a:pt x="273" y="108"/>
                    <a:pt x="276" y="109"/>
                    <a:pt x="278" y="110"/>
                  </a:cubicBezTo>
                  <a:lnTo>
                    <a:pt x="278" y="110"/>
                  </a:lnTo>
                  <a:lnTo>
                    <a:pt x="31" y="2"/>
                  </a:lnTo>
                  <a:cubicBezTo>
                    <a:pt x="28" y="1"/>
                    <a:pt x="25" y="1"/>
                    <a:pt x="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1824357" y="1990649"/>
              <a:ext cx="9911" cy="7536"/>
            </a:xfrm>
            <a:custGeom>
              <a:avLst/>
              <a:gdLst/>
              <a:ahLst/>
              <a:cxnLst/>
              <a:rect l="l" t="t" r="r" b="b"/>
              <a:pathLst>
                <a:path w="288" h="219" extrusionOk="0">
                  <a:moveTo>
                    <a:pt x="39" y="0"/>
                  </a:moveTo>
                  <a:cubicBezTo>
                    <a:pt x="15" y="19"/>
                    <a:pt x="1" y="53"/>
                    <a:pt x="4" y="82"/>
                  </a:cubicBezTo>
                  <a:cubicBezTo>
                    <a:pt x="5" y="97"/>
                    <a:pt x="11" y="107"/>
                    <a:pt x="20" y="110"/>
                  </a:cubicBezTo>
                  <a:lnTo>
                    <a:pt x="268" y="218"/>
                  </a:lnTo>
                  <a:cubicBezTo>
                    <a:pt x="261" y="214"/>
                    <a:pt x="254" y="204"/>
                    <a:pt x="252" y="191"/>
                  </a:cubicBezTo>
                  <a:cubicBezTo>
                    <a:pt x="249" y="161"/>
                    <a:pt x="266" y="125"/>
                    <a:pt x="287" y="10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1832960" y="1994090"/>
              <a:ext cx="3132" cy="4129"/>
            </a:xfrm>
            <a:custGeom>
              <a:avLst/>
              <a:gdLst/>
              <a:ahLst/>
              <a:cxnLst/>
              <a:rect l="l" t="t" r="r" b="b"/>
              <a:pathLst>
                <a:path w="91" h="120" extrusionOk="0">
                  <a:moveTo>
                    <a:pt x="61" y="0"/>
                  </a:moveTo>
                  <a:cubicBezTo>
                    <a:pt x="54" y="0"/>
                    <a:pt x="47" y="3"/>
                    <a:pt x="39" y="9"/>
                  </a:cubicBezTo>
                  <a:cubicBezTo>
                    <a:pt x="16" y="25"/>
                    <a:pt x="1" y="61"/>
                    <a:pt x="4" y="91"/>
                  </a:cubicBezTo>
                  <a:cubicBezTo>
                    <a:pt x="5" y="109"/>
                    <a:pt x="15" y="120"/>
                    <a:pt x="29" y="120"/>
                  </a:cubicBezTo>
                  <a:cubicBezTo>
                    <a:pt x="36" y="120"/>
                    <a:pt x="44" y="117"/>
                    <a:pt x="52" y="111"/>
                  </a:cubicBezTo>
                  <a:cubicBezTo>
                    <a:pt x="74" y="94"/>
                    <a:pt x="90" y="56"/>
                    <a:pt x="87" y="29"/>
                  </a:cubicBezTo>
                  <a:cubicBezTo>
                    <a:pt x="85" y="10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1819849" y="1988275"/>
              <a:ext cx="6607" cy="2856"/>
            </a:xfrm>
            <a:custGeom>
              <a:avLst/>
              <a:gdLst/>
              <a:ahLst/>
              <a:cxnLst/>
              <a:rect l="l" t="t" r="r" b="b"/>
              <a:pathLst>
                <a:path w="192" h="83" extrusionOk="0">
                  <a:moveTo>
                    <a:pt x="190" y="76"/>
                  </a:moveTo>
                  <a:lnTo>
                    <a:pt x="192" y="77"/>
                  </a:lnTo>
                  <a:cubicBezTo>
                    <a:pt x="191" y="77"/>
                    <a:pt x="191" y="76"/>
                    <a:pt x="190" y="76"/>
                  </a:cubicBezTo>
                  <a:close/>
                  <a:moveTo>
                    <a:pt x="13" y="0"/>
                  </a:moveTo>
                  <a:cubicBezTo>
                    <a:pt x="9" y="0"/>
                    <a:pt x="3" y="3"/>
                    <a:pt x="0" y="8"/>
                  </a:cubicBezTo>
                  <a:lnTo>
                    <a:pt x="170" y="83"/>
                  </a:lnTo>
                  <a:cubicBezTo>
                    <a:pt x="176" y="78"/>
                    <a:pt x="181" y="75"/>
                    <a:pt x="186" y="75"/>
                  </a:cubicBezTo>
                  <a:cubicBezTo>
                    <a:pt x="187" y="75"/>
                    <a:pt x="189" y="76"/>
                    <a:pt x="190" y="76"/>
                  </a:cubicBezTo>
                  <a:lnTo>
                    <a:pt x="190" y="76"/>
                  </a:lnTo>
                  <a:lnTo>
                    <a:pt x="19" y="2"/>
                  </a:lnTo>
                  <a:cubicBezTo>
                    <a:pt x="18" y="1"/>
                    <a:pt x="16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818886" y="1988447"/>
              <a:ext cx="6779" cy="5196"/>
            </a:xfrm>
            <a:custGeom>
              <a:avLst/>
              <a:gdLst/>
              <a:ahLst/>
              <a:cxnLst/>
              <a:rect l="l" t="t" r="r" b="b"/>
              <a:pathLst>
                <a:path w="197" h="151" extrusionOk="0">
                  <a:moveTo>
                    <a:pt x="25" y="0"/>
                  </a:moveTo>
                  <a:cubicBezTo>
                    <a:pt x="10" y="13"/>
                    <a:pt x="0" y="37"/>
                    <a:pt x="2" y="57"/>
                  </a:cubicBezTo>
                  <a:cubicBezTo>
                    <a:pt x="2" y="66"/>
                    <a:pt x="8" y="73"/>
                    <a:pt x="13" y="76"/>
                  </a:cubicBezTo>
                  <a:lnTo>
                    <a:pt x="180" y="149"/>
                  </a:lnTo>
                  <a:lnTo>
                    <a:pt x="180" y="149"/>
                  </a:lnTo>
                  <a:cubicBezTo>
                    <a:pt x="176" y="146"/>
                    <a:pt x="174" y="140"/>
                    <a:pt x="171" y="132"/>
                  </a:cubicBezTo>
                  <a:cubicBezTo>
                    <a:pt x="170" y="113"/>
                    <a:pt x="179" y="86"/>
                    <a:pt x="196" y="76"/>
                  </a:cubicBezTo>
                  <a:lnTo>
                    <a:pt x="25" y="0"/>
                  </a:lnTo>
                  <a:close/>
                  <a:moveTo>
                    <a:pt x="180" y="149"/>
                  </a:moveTo>
                  <a:cubicBezTo>
                    <a:pt x="181" y="150"/>
                    <a:pt x="183" y="150"/>
                    <a:pt x="185" y="151"/>
                  </a:cubicBezTo>
                  <a:lnTo>
                    <a:pt x="180" y="1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824701" y="1990856"/>
              <a:ext cx="2271" cy="2856"/>
            </a:xfrm>
            <a:custGeom>
              <a:avLst/>
              <a:gdLst/>
              <a:ahLst/>
              <a:cxnLst/>
              <a:rect l="l" t="t" r="r" b="b"/>
              <a:pathLst>
                <a:path w="66" h="83" extrusionOk="0">
                  <a:moveTo>
                    <a:pt x="44" y="0"/>
                  </a:moveTo>
                  <a:cubicBezTo>
                    <a:pt x="39" y="0"/>
                    <a:pt x="34" y="2"/>
                    <a:pt x="29" y="6"/>
                  </a:cubicBezTo>
                  <a:cubicBezTo>
                    <a:pt x="13" y="16"/>
                    <a:pt x="1" y="43"/>
                    <a:pt x="5" y="62"/>
                  </a:cubicBezTo>
                  <a:cubicBezTo>
                    <a:pt x="6" y="75"/>
                    <a:pt x="13" y="82"/>
                    <a:pt x="22" y="82"/>
                  </a:cubicBezTo>
                  <a:cubicBezTo>
                    <a:pt x="27" y="82"/>
                    <a:pt x="32" y="80"/>
                    <a:pt x="38" y="76"/>
                  </a:cubicBezTo>
                  <a:cubicBezTo>
                    <a:pt x="52" y="66"/>
                    <a:pt x="65" y="38"/>
                    <a:pt x="61" y="21"/>
                  </a:cubicBezTo>
                  <a:cubicBezTo>
                    <a:pt x="59" y="7"/>
                    <a:pt x="53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806807" y="2017216"/>
              <a:ext cx="2237" cy="25775"/>
            </a:xfrm>
            <a:custGeom>
              <a:avLst/>
              <a:gdLst/>
              <a:ahLst/>
              <a:cxnLst/>
              <a:rect l="l" t="t" r="r" b="b"/>
              <a:pathLst>
                <a:path w="65" h="749" extrusionOk="0">
                  <a:moveTo>
                    <a:pt x="0" y="1"/>
                  </a:moveTo>
                  <a:lnTo>
                    <a:pt x="0" y="749"/>
                  </a:lnTo>
                  <a:lnTo>
                    <a:pt x="64" y="712"/>
                  </a:lnTo>
                  <a:lnTo>
                    <a:pt x="64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744830" y="2014187"/>
              <a:ext cx="111841" cy="37062"/>
            </a:xfrm>
            <a:custGeom>
              <a:avLst/>
              <a:gdLst/>
              <a:ahLst/>
              <a:cxnLst/>
              <a:rect l="l" t="t" r="r" b="b"/>
              <a:pathLst>
                <a:path w="3250" h="1077" extrusionOk="0">
                  <a:moveTo>
                    <a:pt x="108" y="1"/>
                  </a:moveTo>
                  <a:cubicBezTo>
                    <a:pt x="76" y="1"/>
                    <a:pt x="44" y="17"/>
                    <a:pt x="25" y="48"/>
                  </a:cubicBezTo>
                  <a:cubicBezTo>
                    <a:pt x="0" y="93"/>
                    <a:pt x="15" y="152"/>
                    <a:pt x="60" y="178"/>
                  </a:cubicBezTo>
                  <a:lnTo>
                    <a:pt x="1582" y="1063"/>
                  </a:lnTo>
                  <a:cubicBezTo>
                    <a:pt x="1596" y="1072"/>
                    <a:pt x="1612" y="1076"/>
                    <a:pt x="1628" y="1076"/>
                  </a:cubicBezTo>
                  <a:cubicBezTo>
                    <a:pt x="1646" y="1076"/>
                    <a:pt x="1662" y="1072"/>
                    <a:pt x="1677" y="1063"/>
                  </a:cubicBezTo>
                  <a:lnTo>
                    <a:pt x="3188" y="191"/>
                  </a:lnTo>
                  <a:cubicBezTo>
                    <a:pt x="3235" y="165"/>
                    <a:pt x="3250" y="106"/>
                    <a:pt x="3223" y="61"/>
                  </a:cubicBezTo>
                  <a:cubicBezTo>
                    <a:pt x="3206" y="31"/>
                    <a:pt x="3174" y="13"/>
                    <a:pt x="3141" y="13"/>
                  </a:cubicBezTo>
                  <a:cubicBezTo>
                    <a:pt x="3125" y="13"/>
                    <a:pt x="3109" y="17"/>
                    <a:pt x="3094" y="26"/>
                  </a:cubicBezTo>
                  <a:lnTo>
                    <a:pt x="1631" y="872"/>
                  </a:lnTo>
                  <a:lnTo>
                    <a:pt x="155" y="13"/>
                  </a:lnTo>
                  <a:cubicBezTo>
                    <a:pt x="140" y="5"/>
                    <a:pt x="124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825011" y="1811429"/>
              <a:ext cx="103238" cy="232869"/>
            </a:xfrm>
            <a:custGeom>
              <a:avLst/>
              <a:gdLst/>
              <a:ahLst/>
              <a:cxnLst/>
              <a:rect l="l" t="t" r="r" b="b"/>
              <a:pathLst>
                <a:path w="3000" h="6767" extrusionOk="0">
                  <a:moveTo>
                    <a:pt x="2917" y="0"/>
                  </a:moveTo>
                  <a:lnTo>
                    <a:pt x="1" y="6767"/>
                  </a:lnTo>
                  <a:lnTo>
                    <a:pt x="86" y="6767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673734" y="1811429"/>
              <a:ext cx="102171" cy="232869"/>
            </a:xfrm>
            <a:custGeom>
              <a:avLst/>
              <a:gdLst/>
              <a:ahLst/>
              <a:cxnLst/>
              <a:rect l="l" t="t" r="r" b="b"/>
              <a:pathLst>
                <a:path w="2969" h="6767" extrusionOk="0">
                  <a:moveTo>
                    <a:pt x="0" y="0"/>
                  </a:moveTo>
                  <a:lnTo>
                    <a:pt x="2887" y="6767"/>
                  </a:lnTo>
                  <a:lnTo>
                    <a:pt x="2969" y="67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667643" y="1792227"/>
              <a:ext cx="266250" cy="83209"/>
            </a:xfrm>
            <a:custGeom>
              <a:avLst/>
              <a:gdLst/>
              <a:ahLst/>
              <a:cxnLst/>
              <a:rect l="l" t="t" r="r" b="b"/>
              <a:pathLst>
                <a:path w="7737" h="2418" extrusionOk="0">
                  <a:moveTo>
                    <a:pt x="126" y="1"/>
                  </a:moveTo>
                  <a:cubicBezTo>
                    <a:pt x="57" y="1"/>
                    <a:pt x="0" y="58"/>
                    <a:pt x="0" y="128"/>
                  </a:cubicBezTo>
                  <a:cubicBezTo>
                    <a:pt x="3" y="754"/>
                    <a:pt x="419" y="1338"/>
                    <a:pt x="1168" y="1769"/>
                  </a:cubicBezTo>
                  <a:cubicBezTo>
                    <a:pt x="1917" y="2201"/>
                    <a:pt x="2899" y="2418"/>
                    <a:pt x="3879" y="2418"/>
                  </a:cubicBezTo>
                  <a:cubicBezTo>
                    <a:pt x="4859" y="2418"/>
                    <a:pt x="5839" y="2202"/>
                    <a:pt x="6584" y="1769"/>
                  </a:cubicBezTo>
                  <a:cubicBezTo>
                    <a:pt x="7329" y="1335"/>
                    <a:pt x="7737" y="754"/>
                    <a:pt x="7732" y="126"/>
                  </a:cubicBezTo>
                  <a:cubicBezTo>
                    <a:pt x="7734" y="58"/>
                    <a:pt x="7678" y="1"/>
                    <a:pt x="7608" y="1"/>
                  </a:cubicBezTo>
                  <a:cubicBezTo>
                    <a:pt x="7610" y="533"/>
                    <a:pt x="7122" y="1164"/>
                    <a:pt x="6458" y="1550"/>
                  </a:cubicBezTo>
                  <a:cubicBezTo>
                    <a:pt x="5749" y="1962"/>
                    <a:pt x="4815" y="2168"/>
                    <a:pt x="3880" y="2168"/>
                  </a:cubicBezTo>
                  <a:cubicBezTo>
                    <a:pt x="2945" y="2168"/>
                    <a:pt x="2009" y="1962"/>
                    <a:pt x="1295" y="1550"/>
                  </a:cubicBezTo>
                  <a:cubicBezTo>
                    <a:pt x="628" y="1164"/>
                    <a:pt x="130" y="533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716825" y="1295895"/>
              <a:ext cx="152379" cy="172235"/>
            </a:xfrm>
            <a:custGeom>
              <a:avLst/>
              <a:gdLst/>
              <a:ahLst/>
              <a:cxnLst/>
              <a:rect l="l" t="t" r="r" b="b"/>
              <a:pathLst>
                <a:path w="4428" h="5005" extrusionOk="0">
                  <a:moveTo>
                    <a:pt x="1246" y="0"/>
                  </a:moveTo>
                  <a:cubicBezTo>
                    <a:pt x="1195" y="0"/>
                    <a:pt x="1153" y="7"/>
                    <a:pt x="1120" y="27"/>
                  </a:cubicBezTo>
                  <a:lnTo>
                    <a:pt x="104" y="620"/>
                  </a:lnTo>
                  <a:cubicBezTo>
                    <a:pt x="36" y="659"/>
                    <a:pt x="0" y="754"/>
                    <a:pt x="30" y="830"/>
                  </a:cubicBezTo>
                  <a:lnTo>
                    <a:pt x="1550" y="4921"/>
                  </a:lnTo>
                  <a:cubicBezTo>
                    <a:pt x="1568" y="4974"/>
                    <a:pt x="1612" y="5004"/>
                    <a:pt x="1660" y="5004"/>
                  </a:cubicBezTo>
                  <a:cubicBezTo>
                    <a:pt x="1681" y="5004"/>
                    <a:pt x="1704" y="4998"/>
                    <a:pt x="1725" y="4985"/>
                  </a:cubicBezTo>
                  <a:lnTo>
                    <a:pt x="4428" y="3408"/>
                  </a:lnTo>
                  <a:lnTo>
                    <a:pt x="1420" y="11"/>
                  </a:lnTo>
                  <a:cubicBezTo>
                    <a:pt x="1354" y="7"/>
                    <a:pt x="1296" y="0"/>
                    <a:pt x="1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977121" y="1306081"/>
              <a:ext cx="48350" cy="47180"/>
            </a:xfrm>
            <a:custGeom>
              <a:avLst/>
              <a:gdLst/>
              <a:ahLst/>
              <a:cxnLst/>
              <a:rect l="l" t="t" r="r" b="b"/>
              <a:pathLst>
                <a:path w="1405" h="1371" extrusionOk="0">
                  <a:moveTo>
                    <a:pt x="525" y="1"/>
                  </a:moveTo>
                  <a:cubicBezTo>
                    <a:pt x="489" y="1"/>
                    <a:pt x="454" y="9"/>
                    <a:pt x="426" y="27"/>
                  </a:cubicBezTo>
                  <a:lnTo>
                    <a:pt x="113" y="208"/>
                  </a:lnTo>
                  <a:cubicBezTo>
                    <a:pt x="44" y="249"/>
                    <a:pt x="0" y="346"/>
                    <a:pt x="15" y="425"/>
                  </a:cubicBezTo>
                  <a:lnTo>
                    <a:pt x="176" y="1283"/>
                  </a:lnTo>
                  <a:cubicBezTo>
                    <a:pt x="186" y="1339"/>
                    <a:pt x="223" y="1371"/>
                    <a:pt x="268" y="1371"/>
                  </a:cubicBezTo>
                  <a:cubicBezTo>
                    <a:pt x="287" y="1371"/>
                    <a:pt x="307" y="1365"/>
                    <a:pt x="328" y="1354"/>
                  </a:cubicBezTo>
                  <a:lnTo>
                    <a:pt x="1339" y="764"/>
                  </a:lnTo>
                  <a:lnTo>
                    <a:pt x="1382" y="741"/>
                  </a:lnTo>
                  <a:cubicBezTo>
                    <a:pt x="1405" y="726"/>
                    <a:pt x="1374" y="672"/>
                    <a:pt x="1314" y="619"/>
                  </a:cubicBezTo>
                  <a:lnTo>
                    <a:pt x="659" y="47"/>
                  </a:lnTo>
                  <a:cubicBezTo>
                    <a:pt x="624" y="17"/>
                    <a:pt x="574" y="1"/>
                    <a:pt x="525" y="1"/>
                  </a:cubicBezTo>
                  <a:close/>
                </a:path>
              </a:pathLst>
            </a:custGeom>
            <a:solidFill>
              <a:srgbClr val="D1E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26699" y="1317954"/>
              <a:ext cx="441271" cy="280737"/>
            </a:xfrm>
            <a:custGeom>
              <a:avLst/>
              <a:gdLst/>
              <a:ahLst/>
              <a:cxnLst/>
              <a:rect l="l" t="t" r="r" b="b"/>
              <a:pathLst>
                <a:path w="12823" h="8158" extrusionOk="0">
                  <a:moveTo>
                    <a:pt x="12249" y="1"/>
                  </a:moveTo>
                  <a:cubicBezTo>
                    <a:pt x="11769" y="1"/>
                    <a:pt x="11122" y="252"/>
                    <a:pt x="10660" y="529"/>
                  </a:cubicBezTo>
                  <a:lnTo>
                    <a:pt x="2845" y="5238"/>
                  </a:lnTo>
                  <a:cubicBezTo>
                    <a:pt x="2134" y="5663"/>
                    <a:pt x="1" y="7499"/>
                    <a:pt x="308" y="8011"/>
                  </a:cubicBezTo>
                  <a:cubicBezTo>
                    <a:pt x="369" y="8114"/>
                    <a:pt x="521" y="8157"/>
                    <a:pt x="730" y="8157"/>
                  </a:cubicBezTo>
                  <a:cubicBezTo>
                    <a:pt x="1581" y="8157"/>
                    <a:pt x="3387" y="7443"/>
                    <a:pt x="3955" y="7102"/>
                  </a:cubicBezTo>
                  <a:lnTo>
                    <a:pt x="9424" y="3841"/>
                  </a:lnTo>
                  <a:lnTo>
                    <a:pt x="12823" y="252"/>
                  </a:lnTo>
                  <a:cubicBezTo>
                    <a:pt x="12716" y="73"/>
                    <a:pt x="12507" y="1"/>
                    <a:pt x="12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1005374" y="1333198"/>
              <a:ext cx="96596" cy="25431"/>
            </a:xfrm>
            <a:custGeom>
              <a:avLst/>
              <a:gdLst/>
              <a:ahLst/>
              <a:cxnLst/>
              <a:rect l="l" t="t" r="r" b="b"/>
              <a:pathLst>
                <a:path w="2807" h="739" extrusionOk="0">
                  <a:moveTo>
                    <a:pt x="1165" y="1"/>
                  </a:moveTo>
                  <a:lnTo>
                    <a:pt x="1080" y="51"/>
                  </a:lnTo>
                  <a:lnTo>
                    <a:pt x="70" y="639"/>
                  </a:lnTo>
                  <a:cubicBezTo>
                    <a:pt x="0" y="678"/>
                    <a:pt x="10" y="713"/>
                    <a:pt x="91" y="715"/>
                  </a:cubicBezTo>
                  <a:lnTo>
                    <a:pt x="877" y="738"/>
                  </a:lnTo>
                  <a:lnTo>
                    <a:pt x="2151" y="724"/>
                  </a:lnTo>
                  <a:cubicBezTo>
                    <a:pt x="2230" y="722"/>
                    <a:pt x="2353" y="690"/>
                    <a:pt x="2422" y="649"/>
                  </a:cubicBezTo>
                  <a:lnTo>
                    <a:pt x="2736" y="471"/>
                  </a:lnTo>
                  <a:cubicBezTo>
                    <a:pt x="2806" y="428"/>
                    <a:pt x="2799" y="383"/>
                    <a:pt x="2720" y="364"/>
                  </a:cubicBezTo>
                  <a:lnTo>
                    <a:pt x="1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985174" y="1264408"/>
              <a:ext cx="62665" cy="85756"/>
            </a:xfrm>
            <a:custGeom>
              <a:avLst/>
              <a:gdLst/>
              <a:ahLst/>
              <a:cxnLst/>
              <a:rect l="l" t="t" r="r" b="b"/>
              <a:pathLst>
                <a:path w="1821" h="2492" extrusionOk="0">
                  <a:moveTo>
                    <a:pt x="1511" y="1"/>
                  </a:moveTo>
                  <a:cubicBezTo>
                    <a:pt x="1492" y="1"/>
                    <a:pt x="1472" y="7"/>
                    <a:pt x="1450" y="19"/>
                  </a:cubicBezTo>
                  <a:lnTo>
                    <a:pt x="1139" y="197"/>
                  </a:lnTo>
                  <a:cubicBezTo>
                    <a:pt x="1067" y="238"/>
                    <a:pt x="985" y="329"/>
                    <a:pt x="952" y="402"/>
                  </a:cubicBezTo>
                  <a:lnTo>
                    <a:pt x="1" y="2492"/>
                  </a:lnTo>
                  <a:cubicBezTo>
                    <a:pt x="1" y="2492"/>
                    <a:pt x="461" y="2145"/>
                    <a:pt x="1069" y="1865"/>
                  </a:cubicBezTo>
                  <a:cubicBezTo>
                    <a:pt x="1559" y="1640"/>
                    <a:pt x="1821" y="1617"/>
                    <a:pt x="1821" y="1617"/>
                  </a:cubicBezTo>
                  <a:lnTo>
                    <a:pt x="1600" y="88"/>
                  </a:lnTo>
                  <a:cubicBezTo>
                    <a:pt x="1590" y="33"/>
                    <a:pt x="1555" y="1"/>
                    <a:pt x="1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842981" y="1445555"/>
              <a:ext cx="299526" cy="86238"/>
            </a:xfrm>
            <a:custGeom>
              <a:avLst/>
              <a:gdLst/>
              <a:ahLst/>
              <a:cxnLst/>
              <a:rect l="l" t="t" r="r" b="b"/>
              <a:pathLst>
                <a:path w="8704" h="2506" extrusionOk="0">
                  <a:moveTo>
                    <a:pt x="2693" y="0"/>
                  </a:moveTo>
                  <a:lnTo>
                    <a:pt x="2327" y="214"/>
                  </a:lnTo>
                  <a:lnTo>
                    <a:pt x="71" y="1525"/>
                  </a:lnTo>
                  <a:cubicBezTo>
                    <a:pt x="1" y="1565"/>
                    <a:pt x="10" y="1606"/>
                    <a:pt x="89" y="1617"/>
                  </a:cubicBezTo>
                  <a:lnTo>
                    <a:pt x="7342" y="2503"/>
                  </a:lnTo>
                  <a:cubicBezTo>
                    <a:pt x="7354" y="2505"/>
                    <a:pt x="7366" y="2505"/>
                    <a:pt x="7379" y="2505"/>
                  </a:cubicBezTo>
                  <a:cubicBezTo>
                    <a:pt x="7456" y="2505"/>
                    <a:pt x="7553" y="2483"/>
                    <a:pt x="7613" y="2448"/>
                  </a:cubicBezTo>
                  <a:lnTo>
                    <a:pt x="8633" y="1860"/>
                  </a:lnTo>
                  <a:cubicBezTo>
                    <a:pt x="8703" y="1819"/>
                    <a:pt x="8697" y="1767"/>
                    <a:pt x="8620" y="1744"/>
                  </a:cubicBezTo>
                  <a:lnTo>
                    <a:pt x="2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662660" y="1538916"/>
              <a:ext cx="37991" cy="18720"/>
            </a:xfrm>
            <a:custGeom>
              <a:avLst/>
              <a:gdLst/>
              <a:ahLst/>
              <a:cxnLst/>
              <a:rect l="l" t="t" r="r" b="b"/>
              <a:pathLst>
                <a:path w="1104" h="544" extrusionOk="0">
                  <a:moveTo>
                    <a:pt x="325" y="1"/>
                  </a:moveTo>
                  <a:cubicBezTo>
                    <a:pt x="212" y="106"/>
                    <a:pt x="104" y="215"/>
                    <a:pt x="0" y="323"/>
                  </a:cubicBezTo>
                  <a:cubicBezTo>
                    <a:pt x="160" y="403"/>
                    <a:pt x="504" y="544"/>
                    <a:pt x="965" y="544"/>
                  </a:cubicBezTo>
                  <a:cubicBezTo>
                    <a:pt x="1010" y="544"/>
                    <a:pt x="1056" y="542"/>
                    <a:pt x="1103" y="539"/>
                  </a:cubicBezTo>
                  <a:lnTo>
                    <a:pt x="1103" y="213"/>
                  </a:lnTo>
                  <a:cubicBezTo>
                    <a:pt x="1103" y="213"/>
                    <a:pt x="716" y="19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859878" y="1467442"/>
              <a:ext cx="6814" cy="13283"/>
            </a:xfrm>
            <a:custGeom>
              <a:avLst/>
              <a:gdLst/>
              <a:ahLst/>
              <a:cxnLst/>
              <a:rect l="l" t="t" r="r" b="b"/>
              <a:pathLst>
                <a:path w="198" h="386" extrusionOk="0">
                  <a:moveTo>
                    <a:pt x="97" y="0"/>
                  </a:moveTo>
                  <a:cubicBezTo>
                    <a:pt x="93" y="0"/>
                    <a:pt x="89" y="1"/>
                    <a:pt x="85" y="2"/>
                  </a:cubicBezTo>
                  <a:cubicBezTo>
                    <a:pt x="35" y="17"/>
                    <a:pt x="0" y="113"/>
                    <a:pt x="9" y="220"/>
                  </a:cubicBezTo>
                  <a:cubicBezTo>
                    <a:pt x="18" y="315"/>
                    <a:pt x="58" y="386"/>
                    <a:pt x="103" y="386"/>
                  </a:cubicBezTo>
                  <a:cubicBezTo>
                    <a:pt x="107" y="386"/>
                    <a:pt x="111" y="385"/>
                    <a:pt x="116" y="384"/>
                  </a:cubicBezTo>
                  <a:cubicBezTo>
                    <a:pt x="162" y="369"/>
                    <a:pt x="198" y="273"/>
                    <a:pt x="189" y="166"/>
                  </a:cubicBezTo>
                  <a:cubicBezTo>
                    <a:pt x="181" y="69"/>
                    <a:pt x="141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882108" y="1453883"/>
              <a:ext cx="6848" cy="13386"/>
            </a:xfrm>
            <a:custGeom>
              <a:avLst/>
              <a:gdLst/>
              <a:ahLst/>
              <a:cxnLst/>
              <a:rect l="l" t="t" r="r" b="b"/>
              <a:pathLst>
                <a:path w="199" h="389" extrusionOk="0">
                  <a:moveTo>
                    <a:pt x="96" y="1"/>
                  </a:moveTo>
                  <a:cubicBezTo>
                    <a:pt x="92" y="1"/>
                    <a:pt x="88" y="1"/>
                    <a:pt x="84" y="2"/>
                  </a:cubicBezTo>
                  <a:cubicBezTo>
                    <a:pt x="34" y="17"/>
                    <a:pt x="1" y="114"/>
                    <a:pt x="9" y="220"/>
                  </a:cubicBezTo>
                  <a:cubicBezTo>
                    <a:pt x="16" y="318"/>
                    <a:pt x="57" y="389"/>
                    <a:pt x="102" y="389"/>
                  </a:cubicBezTo>
                  <a:cubicBezTo>
                    <a:pt x="106" y="389"/>
                    <a:pt x="110" y="388"/>
                    <a:pt x="113" y="387"/>
                  </a:cubicBezTo>
                  <a:cubicBezTo>
                    <a:pt x="163" y="373"/>
                    <a:pt x="198" y="274"/>
                    <a:pt x="188" y="169"/>
                  </a:cubicBezTo>
                  <a:cubicBezTo>
                    <a:pt x="181" y="71"/>
                    <a:pt x="141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904373" y="1440462"/>
              <a:ext cx="6814" cy="13318"/>
            </a:xfrm>
            <a:custGeom>
              <a:avLst/>
              <a:gdLst/>
              <a:ahLst/>
              <a:cxnLst/>
              <a:rect l="l" t="t" r="r" b="b"/>
              <a:pathLst>
                <a:path w="198" h="387" extrusionOk="0">
                  <a:moveTo>
                    <a:pt x="96" y="0"/>
                  </a:moveTo>
                  <a:cubicBezTo>
                    <a:pt x="93" y="0"/>
                    <a:pt x="89" y="1"/>
                    <a:pt x="85" y="2"/>
                  </a:cubicBezTo>
                  <a:cubicBezTo>
                    <a:pt x="34" y="16"/>
                    <a:pt x="0" y="113"/>
                    <a:pt x="9" y="218"/>
                  </a:cubicBezTo>
                  <a:cubicBezTo>
                    <a:pt x="16" y="316"/>
                    <a:pt x="57" y="387"/>
                    <a:pt x="102" y="387"/>
                  </a:cubicBezTo>
                  <a:cubicBezTo>
                    <a:pt x="106" y="387"/>
                    <a:pt x="110" y="386"/>
                    <a:pt x="114" y="385"/>
                  </a:cubicBezTo>
                  <a:cubicBezTo>
                    <a:pt x="163" y="370"/>
                    <a:pt x="198" y="274"/>
                    <a:pt x="189" y="167"/>
                  </a:cubicBezTo>
                  <a:cubicBezTo>
                    <a:pt x="181" y="71"/>
                    <a:pt x="140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926673" y="1427007"/>
              <a:ext cx="6814" cy="13386"/>
            </a:xfrm>
            <a:custGeom>
              <a:avLst/>
              <a:gdLst/>
              <a:ahLst/>
              <a:cxnLst/>
              <a:rect l="l" t="t" r="r" b="b"/>
              <a:pathLst>
                <a:path w="198" h="389" extrusionOk="0">
                  <a:moveTo>
                    <a:pt x="93" y="1"/>
                  </a:moveTo>
                  <a:cubicBezTo>
                    <a:pt x="89" y="1"/>
                    <a:pt x="86" y="1"/>
                    <a:pt x="82" y="2"/>
                  </a:cubicBezTo>
                  <a:cubicBezTo>
                    <a:pt x="33" y="17"/>
                    <a:pt x="0" y="115"/>
                    <a:pt x="8" y="220"/>
                  </a:cubicBezTo>
                  <a:cubicBezTo>
                    <a:pt x="16" y="319"/>
                    <a:pt x="56" y="388"/>
                    <a:pt x="102" y="388"/>
                  </a:cubicBezTo>
                  <a:cubicBezTo>
                    <a:pt x="105" y="388"/>
                    <a:pt x="109" y="388"/>
                    <a:pt x="113" y="387"/>
                  </a:cubicBezTo>
                  <a:cubicBezTo>
                    <a:pt x="163" y="372"/>
                    <a:pt x="198" y="276"/>
                    <a:pt x="188" y="169"/>
                  </a:cubicBezTo>
                  <a:cubicBezTo>
                    <a:pt x="180" y="71"/>
                    <a:pt x="137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948938" y="1413620"/>
              <a:ext cx="6779" cy="13283"/>
            </a:xfrm>
            <a:custGeom>
              <a:avLst/>
              <a:gdLst/>
              <a:ahLst/>
              <a:cxnLst/>
              <a:rect l="l" t="t" r="r" b="b"/>
              <a:pathLst>
                <a:path w="197" h="386" extrusionOk="0">
                  <a:moveTo>
                    <a:pt x="97" y="0"/>
                  </a:moveTo>
                  <a:cubicBezTo>
                    <a:pt x="93" y="0"/>
                    <a:pt x="89" y="1"/>
                    <a:pt x="85" y="2"/>
                  </a:cubicBezTo>
                  <a:cubicBezTo>
                    <a:pt x="35" y="17"/>
                    <a:pt x="0" y="113"/>
                    <a:pt x="9" y="220"/>
                  </a:cubicBezTo>
                  <a:cubicBezTo>
                    <a:pt x="16" y="315"/>
                    <a:pt x="57" y="386"/>
                    <a:pt x="102" y="386"/>
                  </a:cubicBezTo>
                  <a:cubicBezTo>
                    <a:pt x="106" y="386"/>
                    <a:pt x="110" y="385"/>
                    <a:pt x="114" y="384"/>
                  </a:cubicBezTo>
                  <a:cubicBezTo>
                    <a:pt x="163" y="369"/>
                    <a:pt x="196" y="273"/>
                    <a:pt x="189" y="167"/>
                  </a:cubicBezTo>
                  <a:cubicBezTo>
                    <a:pt x="180" y="70"/>
                    <a:pt x="140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748554" y="1534649"/>
              <a:ext cx="6814" cy="13283"/>
            </a:xfrm>
            <a:custGeom>
              <a:avLst/>
              <a:gdLst/>
              <a:ahLst/>
              <a:cxnLst/>
              <a:rect l="l" t="t" r="r" b="b"/>
              <a:pathLst>
                <a:path w="198" h="386" extrusionOk="0">
                  <a:moveTo>
                    <a:pt x="95" y="0"/>
                  </a:moveTo>
                  <a:cubicBezTo>
                    <a:pt x="91" y="0"/>
                    <a:pt x="86" y="1"/>
                    <a:pt x="82" y="2"/>
                  </a:cubicBezTo>
                  <a:cubicBezTo>
                    <a:pt x="34" y="17"/>
                    <a:pt x="0" y="113"/>
                    <a:pt x="8" y="220"/>
                  </a:cubicBezTo>
                  <a:cubicBezTo>
                    <a:pt x="16" y="315"/>
                    <a:pt x="57" y="386"/>
                    <a:pt x="102" y="386"/>
                  </a:cubicBezTo>
                  <a:cubicBezTo>
                    <a:pt x="106" y="386"/>
                    <a:pt x="110" y="385"/>
                    <a:pt x="114" y="384"/>
                  </a:cubicBezTo>
                  <a:cubicBezTo>
                    <a:pt x="166" y="369"/>
                    <a:pt x="198" y="273"/>
                    <a:pt x="189" y="166"/>
                  </a:cubicBezTo>
                  <a:cubicBezTo>
                    <a:pt x="182" y="71"/>
                    <a:pt x="141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770853" y="1521228"/>
              <a:ext cx="6779" cy="13318"/>
            </a:xfrm>
            <a:custGeom>
              <a:avLst/>
              <a:gdLst/>
              <a:ahLst/>
              <a:cxnLst/>
              <a:rect l="l" t="t" r="r" b="b"/>
              <a:pathLst>
                <a:path w="197" h="387" extrusionOk="0">
                  <a:moveTo>
                    <a:pt x="98" y="0"/>
                  </a:moveTo>
                  <a:cubicBezTo>
                    <a:pt x="93" y="0"/>
                    <a:pt x="89" y="1"/>
                    <a:pt x="84" y="3"/>
                  </a:cubicBezTo>
                  <a:cubicBezTo>
                    <a:pt x="34" y="16"/>
                    <a:pt x="0" y="114"/>
                    <a:pt x="9" y="219"/>
                  </a:cubicBezTo>
                  <a:cubicBezTo>
                    <a:pt x="16" y="316"/>
                    <a:pt x="56" y="387"/>
                    <a:pt x="101" y="387"/>
                  </a:cubicBezTo>
                  <a:cubicBezTo>
                    <a:pt x="105" y="387"/>
                    <a:pt x="109" y="386"/>
                    <a:pt x="113" y="385"/>
                  </a:cubicBezTo>
                  <a:cubicBezTo>
                    <a:pt x="163" y="370"/>
                    <a:pt x="196" y="272"/>
                    <a:pt x="188" y="167"/>
                  </a:cubicBezTo>
                  <a:cubicBezTo>
                    <a:pt x="180" y="72"/>
                    <a:pt x="142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793152" y="1507704"/>
              <a:ext cx="6745" cy="13352"/>
            </a:xfrm>
            <a:custGeom>
              <a:avLst/>
              <a:gdLst/>
              <a:ahLst/>
              <a:cxnLst/>
              <a:rect l="l" t="t" r="r" b="b"/>
              <a:pathLst>
                <a:path w="196" h="388" extrusionOk="0">
                  <a:moveTo>
                    <a:pt x="96" y="1"/>
                  </a:moveTo>
                  <a:cubicBezTo>
                    <a:pt x="92" y="1"/>
                    <a:pt x="88" y="1"/>
                    <a:pt x="84" y="2"/>
                  </a:cubicBezTo>
                  <a:cubicBezTo>
                    <a:pt x="34" y="17"/>
                    <a:pt x="0" y="114"/>
                    <a:pt x="8" y="220"/>
                  </a:cubicBezTo>
                  <a:cubicBezTo>
                    <a:pt x="14" y="317"/>
                    <a:pt x="56" y="388"/>
                    <a:pt x="101" y="388"/>
                  </a:cubicBezTo>
                  <a:cubicBezTo>
                    <a:pt x="105" y="388"/>
                    <a:pt x="109" y="387"/>
                    <a:pt x="113" y="386"/>
                  </a:cubicBezTo>
                  <a:cubicBezTo>
                    <a:pt x="161" y="371"/>
                    <a:pt x="195" y="274"/>
                    <a:pt x="188" y="169"/>
                  </a:cubicBezTo>
                  <a:cubicBezTo>
                    <a:pt x="180" y="71"/>
                    <a:pt x="139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815348" y="1494249"/>
              <a:ext cx="6883" cy="13352"/>
            </a:xfrm>
            <a:custGeom>
              <a:avLst/>
              <a:gdLst/>
              <a:ahLst/>
              <a:cxnLst/>
              <a:rect l="l" t="t" r="r" b="b"/>
              <a:pathLst>
                <a:path w="200" h="388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34" y="16"/>
                    <a:pt x="1" y="114"/>
                    <a:pt x="9" y="219"/>
                  </a:cubicBezTo>
                  <a:cubicBezTo>
                    <a:pt x="18" y="317"/>
                    <a:pt x="57" y="388"/>
                    <a:pt x="102" y="388"/>
                  </a:cubicBezTo>
                  <a:cubicBezTo>
                    <a:pt x="106" y="388"/>
                    <a:pt x="111" y="387"/>
                    <a:pt x="115" y="386"/>
                  </a:cubicBezTo>
                  <a:cubicBezTo>
                    <a:pt x="165" y="371"/>
                    <a:pt x="200" y="275"/>
                    <a:pt x="189" y="168"/>
                  </a:cubicBezTo>
                  <a:cubicBezTo>
                    <a:pt x="181" y="71"/>
                    <a:pt x="140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837544" y="1480862"/>
              <a:ext cx="6848" cy="13352"/>
            </a:xfrm>
            <a:custGeom>
              <a:avLst/>
              <a:gdLst/>
              <a:ahLst/>
              <a:cxnLst/>
              <a:rect l="l" t="t" r="r" b="b"/>
              <a:pathLst>
                <a:path w="199" h="388" extrusionOk="0">
                  <a:moveTo>
                    <a:pt x="98" y="0"/>
                  </a:moveTo>
                  <a:cubicBezTo>
                    <a:pt x="94" y="0"/>
                    <a:pt x="89" y="1"/>
                    <a:pt x="84" y="3"/>
                  </a:cubicBezTo>
                  <a:cubicBezTo>
                    <a:pt x="35" y="16"/>
                    <a:pt x="1" y="112"/>
                    <a:pt x="10" y="219"/>
                  </a:cubicBezTo>
                  <a:cubicBezTo>
                    <a:pt x="18" y="316"/>
                    <a:pt x="59" y="388"/>
                    <a:pt x="103" y="388"/>
                  </a:cubicBezTo>
                  <a:cubicBezTo>
                    <a:pt x="107" y="388"/>
                    <a:pt x="111" y="387"/>
                    <a:pt x="115" y="386"/>
                  </a:cubicBezTo>
                  <a:cubicBezTo>
                    <a:pt x="165" y="371"/>
                    <a:pt x="198" y="272"/>
                    <a:pt x="191" y="168"/>
                  </a:cubicBezTo>
                  <a:cubicBezTo>
                    <a:pt x="184" y="71"/>
                    <a:pt x="144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2691449" y="3031008"/>
              <a:ext cx="109535" cy="124849"/>
            </a:xfrm>
            <a:custGeom>
              <a:avLst/>
              <a:gdLst/>
              <a:ahLst/>
              <a:cxnLst/>
              <a:rect l="l" t="t" r="r" b="b"/>
              <a:pathLst>
                <a:path w="3183" h="3628" extrusionOk="0">
                  <a:moveTo>
                    <a:pt x="843" y="1"/>
                  </a:moveTo>
                  <a:cubicBezTo>
                    <a:pt x="817" y="1"/>
                    <a:pt x="792" y="8"/>
                    <a:pt x="771" y="23"/>
                  </a:cubicBezTo>
                  <a:lnTo>
                    <a:pt x="95" y="509"/>
                  </a:lnTo>
                  <a:cubicBezTo>
                    <a:pt x="52" y="542"/>
                    <a:pt x="34" y="611"/>
                    <a:pt x="0" y="699"/>
                  </a:cubicBezTo>
                  <a:lnTo>
                    <a:pt x="1332" y="3628"/>
                  </a:lnTo>
                  <a:lnTo>
                    <a:pt x="3131" y="2333"/>
                  </a:lnTo>
                  <a:cubicBezTo>
                    <a:pt x="3180" y="2299"/>
                    <a:pt x="3183" y="2239"/>
                    <a:pt x="3140" y="2198"/>
                  </a:cubicBezTo>
                  <a:lnTo>
                    <a:pt x="929" y="35"/>
                  </a:lnTo>
                  <a:cubicBezTo>
                    <a:pt x="907" y="12"/>
                    <a:pt x="875" y="1"/>
                    <a:pt x="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2630711" y="3198493"/>
              <a:ext cx="34585" cy="34585"/>
            </a:xfrm>
            <a:custGeom>
              <a:avLst/>
              <a:gdLst/>
              <a:ahLst/>
              <a:cxnLst/>
              <a:rect l="l" t="t" r="r" b="b"/>
              <a:pathLst>
                <a:path w="1005" h="1005" extrusionOk="0">
                  <a:moveTo>
                    <a:pt x="366" y="0"/>
                  </a:moveTo>
                  <a:cubicBezTo>
                    <a:pt x="334" y="0"/>
                    <a:pt x="302" y="9"/>
                    <a:pt x="279" y="26"/>
                  </a:cubicBezTo>
                  <a:lnTo>
                    <a:pt x="73" y="177"/>
                  </a:lnTo>
                  <a:cubicBezTo>
                    <a:pt x="26" y="209"/>
                    <a:pt x="1" y="279"/>
                    <a:pt x="17" y="335"/>
                  </a:cubicBezTo>
                  <a:lnTo>
                    <a:pt x="198" y="923"/>
                  </a:lnTo>
                  <a:cubicBezTo>
                    <a:pt x="212" y="972"/>
                    <a:pt x="235" y="1004"/>
                    <a:pt x="251" y="1004"/>
                  </a:cubicBezTo>
                  <a:cubicBezTo>
                    <a:pt x="253" y="1004"/>
                    <a:pt x="255" y="1004"/>
                    <a:pt x="257" y="1002"/>
                  </a:cubicBezTo>
                  <a:lnTo>
                    <a:pt x="285" y="982"/>
                  </a:lnTo>
                  <a:lnTo>
                    <a:pt x="958" y="496"/>
                  </a:lnTo>
                  <a:cubicBezTo>
                    <a:pt x="1005" y="462"/>
                    <a:pt x="1003" y="410"/>
                    <a:pt x="958" y="377"/>
                  </a:cubicBezTo>
                  <a:lnTo>
                    <a:pt x="447" y="23"/>
                  </a:lnTo>
                  <a:cubicBezTo>
                    <a:pt x="425" y="8"/>
                    <a:pt x="396" y="0"/>
                    <a:pt x="366" y="0"/>
                  </a:cubicBezTo>
                  <a:close/>
                </a:path>
              </a:pathLst>
            </a:custGeom>
            <a:solidFill>
              <a:srgbClr val="D1E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2615569" y="3054890"/>
              <a:ext cx="314014" cy="204754"/>
            </a:xfrm>
            <a:custGeom>
              <a:avLst/>
              <a:gdLst/>
              <a:ahLst/>
              <a:cxnLst/>
              <a:rect l="l" t="t" r="r" b="b"/>
              <a:pathLst>
                <a:path w="9125" h="5950" extrusionOk="0">
                  <a:moveTo>
                    <a:pt x="8644" y="0"/>
                  </a:moveTo>
                  <a:cubicBezTo>
                    <a:pt x="8077" y="0"/>
                    <a:pt x="6750" y="643"/>
                    <a:pt x="6350" y="925"/>
                  </a:cubicBezTo>
                  <a:lnTo>
                    <a:pt x="1047" y="4628"/>
                  </a:lnTo>
                  <a:cubicBezTo>
                    <a:pt x="565" y="4964"/>
                    <a:pt x="1" y="5601"/>
                    <a:pt x="243" y="5949"/>
                  </a:cubicBezTo>
                  <a:lnTo>
                    <a:pt x="3548" y="4786"/>
                  </a:lnTo>
                  <a:lnTo>
                    <a:pt x="7237" y="2183"/>
                  </a:lnTo>
                  <a:cubicBezTo>
                    <a:pt x="7715" y="1847"/>
                    <a:pt x="9124" y="433"/>
                    <a:pt x="8877" y="82"/>
                  </a:cubicBezTo>
                  <a:cubicBezTo>
                    <a:pt x="8837" y="25"/>
                    <a:pt x="8755" y="0"/>
                    <a:pt x="8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2627063" y="3228260"/>
              <a:ext cx="34619" cy="58914"/>
            </a:xfrm>
            <a:custGeom>
              <a:avLst/>
              <a:gdLst/>
              <a:ahLst/>
              <a:cxnLst/>
              <a:rect l="l" t="t" r="r" b="b"/>
              <a:pathLst>
                <a:path w="1006" h="1712" extrusionOk="0">
                  <a:moveTo>
                    <a:pt x="986" y="0"/>
                  </a:moveTo>
                  <a:cubicBezTo>
                    <a:pt x="977" y="0"/>
                    <a:pt x="964" y="6"/>
                    <a:pt x="948" y="19"/>
                  </a:cubicBezTo>
                  <a:lnTo>
                    <a:pt x="275" y="503"/>
                  </a:lnTo>
                  <a:lnTo>
                    <a:pt x="220" y="544"/>
                  </a:lnTo>
                  <a:lnTo>
                    <a:pt x="6" y="1653"/>
                  </a:lnTo>
                  <a:cubicBezTo>
                    <a:pt x="0" y="1691"/>
                    <a:pt x="10" y="1712"/>
                    <a:pt x="31" y="1712"/>
                  </a:cubicBezTo>
                  <a:cubicBezTo>
                    <a:pt x="42" y="1712"/>
                    <a:pt x="55" y="1707"/>
                    <a:pt x="70" y="1695"/>
                  </a:cubicBezTo>
                  <a:lnTo>
                    <a:pt x="277" y="1543"/>
                  </a:lnTo>
                  <a:cubicBezTo>
                    <a:pt x="322" y="1511"/>
                    <a:pt x="379" y="1441"/>
                    <a:pt x="402" y="1390"/>
                  </a:cubicBezTo>
                  <a:lnTo>
                    <a:pt x="780" y="569"/>
                  </a:lnTo>
                  <a:lnTo>
                    <a:pt x="992" y="54"/>
                  </a:lnTo>
                  <a:cubicBezTo>
                    <a:pt x="1005" y="19"/>
                    <a:pt x="1002" y="0"/>
                    <a:pt x="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2591893" y="3212775"/>
              <a:ext cx="71131" cy="31866"/>
            </a:xfrm>
            <a:custGeom>
              <a:avLst/>
              <a:gdLst/>
              <a:ahLst/>
              <a:cxnLst/>
              <a:rect l="l" t="t" r="r" b="b"/>
              <a:pathLst>
                <a:path w="2067" h="926" extrusionOk="0">
                  <a:moveTo>
                    <a:pt x="2067" y="0"/>
                  </a:moveTo>
                  <a:lnTo>
                    <a:pt x="441" y="14"/>
                  </a:lnTo>
                  <a:cubicBezTo>
                    <a:pt x="384" y="14"/>
                    <a:pt x="299" y="40"/>
                    <a:pt x="254" y="75"/>
                  </a:cubicBezTo>
                  <a:lnTo>
                    <a:pt x="46" y="226"/>
                  </a:lnTo>
                  <a:cubicBezTo>
                    <a:pt x="1" y="258"/>
                    <a:pt x="2" y="311"/>
                    <a:pt x="49" y="340"/>
                  </a:cubicBezTo>
                  <a:lnTo>
                    <a:pt x="977" y="925"/>
                  </a:lnTo>
                  <a:cubicBezTo>
                    <a:pt x="977" y="925"/>
                    <a:pt x="1067" y="763"/>
                    <a:pt x="1356" y="511"/>
                  </a:cubicBezTo>
                  <a:cubicBezTo>
                    <a:pt x="1710" y="199"/>
                    <a:pt x="2067" y="0"/>
                    <a:pt x="2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2718910" y="3164356"/>
              <a:ext cx="82384" cy="195257"/>
            </a:xfrm>
            <a:custGeom>
              <a:avLst/>
              <a:gdLst/>
              <a:ahLst/>
              <a:cxnLst/>
              <a:rect l="l" t="t" r="r" b="b"/>
              <a:pathLst>
                <a:path w="2394" h="5674" extrusionOk="0">
                  <a:moveTo>
                    <a:pt x="2368" y="0"/>
                  </a:moveTo>
                  <a:cubicBezTo>
                    <a:pt x="2358" y="0"/>
                    <a:pt x="2344" y="6"/>
                    <a:pt x="2327" y="18"/>
                  </a:cubicBezTo>
                  <a:lnTo>
                    <a:pt x="828" y="1100"/>
                  </a:lnTo>
                  <a:lnTo>
                    <a:pt x="585" y="1276"/>
                  </a:lnTo>
                  <a:lnTo>
                    <a:pt x="6" y="5617"/>
                  </a:lnTo>
                  <a:cubicBezTo>
                    <a:pt x="1" y="5653"/>
                    <a:pt x="12" y="5673"/>
                    <a:pt x="35" y="5673"/>
                  </a:cubicBezTo>
                  <a:cubicBezTo>
                    <a:pt x="46" y="5673"/>
                    <a:pt x="61" y="5668"/>
                    <a:pt x="77" y="5656"/>
                  </a:cubicBezTo>
                  <a:lnTo>
                    <a:pt x="752" y="5166"/>
                  </a:lnTo>
                  <a:cubicBezTo>
                    <a:pt x="797" y="5131"/>
                    <a:pt x="848" y="5061"/>
                    <a:pt x="864" y="5007"/>
                  </a:cubicBezTo>
                  <a:lnTo>
                    <a:pt x="2383" y="56"/>
                  </a:lnTo>
                  <a:cubicBezTo>
                    <a:pt x="2394" y="20"/>
                    <a:pt x="2387" y="0"/>
                    <a:pt x="2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2872080" y="3061566"/>
              <a:ext cx="13627" cy="26739"/>
            </a:xfrm>
            <a:custGeom>
              <a:avLst/>
              <a:gdLst/>
              <a:ahLst/>
              <a:cxnLst/>
              <a:rect l="l" t="t" r="r" b="b"/>
              <a:pathLst>
                <a:path w="396" h="777" extrusionOk="0">
                  <a:moveTo>
                    <a:pt x="389" y="1"/>
                  </a:moveTo>
                  <a:lnTo>
                    <a:pt x="389" y="1"/>
                  </a:lnTo>
                  <a:cubicBezTo>
                    <a:pt x="289" y="38"/>
                    <a:pt x="188" y="78"/>
                    <a:pt x="86" y="121"/>
                  </a:cubicBezTo>
                  <a:cubicBezTo>
                    <a:pt x="97" y="425"/>
                    <a:pt x="1" y="684"/>
                    <a:pt x="1" y="684"/>
                  </a:cubicBezTo>
                  <a:lnTo>
                    <a:pt x="213" y="776"/>
                  </a:lnTo>
                  <a:cubicBezTo>
                    <a:pt x="384" y="443"/>
                    <a:pt x="396" y="138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2773454" y="3166731"/>
              <a:ext cx="9911" cy="5678"/>
            </a:xfrm>
            <a:custGeom>
              <a:avLst/>
              <a:gdLst/>
              <a:ahLst/>
              <a:cxnLst/>
              <a:rect l="l" t="t" r="r" b="b"/>
              <a:pathLst>
                <a:path w="288" h="165" extrusionOk="0">
                  <a:moveTo>
                    <a:pt x="76" y="1"/>
                  </a:moveTo>
                  <a:cubicBezTo>
                    <a:pt x="53" y="1"/>
                    <a:pt x="34" y="6"/>
                    <a:pt x="24" y="17"/>
                  </a:cubicBezTo>
                  <a:cubicBezTo>
                    <a:pt x="1" y="45"/>
                    <a:pt x="36" y="96"/>
                    <a:pt x="102" y="133"/>
                  </a:cubicBezTo>
                  <a:cubicBezTo>
                    <a:pt x="140" y="154"/>
                    <a:pt x="180" y="165"/>
                    <a:pt x="212" y="165"/>
                  </a:cubicBezTo>
                  <a:cubicBezTo>
                    <a:pt x="236" y="165"/>
                    <a:pt x="254" y="159"/>
                    <a:pt x="264" y="148"/>
                  </a:cubicBezTo>
                  <a:cubicBezTo>
                    <a:pt x="287" y="120"/>
                    <a:pt x="252" y="67"/>
                    <a:pt x="186" y="32"/>
                  </a:cubicBezTo>
                  <a:cubicBezTo>
                    <a:pt x="149" y="11"/>
                    <a:pt x="108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2758347" y="3177227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4" y="1"/>
                  </a:moveTo>
                  <a:cubicBezTo>
                    <a:pt x="51" y="1"/>
                    <a:pt x="33" y="6"/>
                    <a:pt x="23" y="18"/>
                  </a:cubicBezTo>
                  <a:cubicBezTo>
                    <a:pt x="1" y="46"/>
                    <a:pt x="36" y="97"/>
                    <a:pt x="102" y="134"/>
                  </a:cubicBezTo>
                  <a:cubicBezTo>
                    <a:pt x="140" y="155"/>
                    <a:pt x="179" y="166"/>
                    <a:pt x="211" y="166"/>
                  </a:cubicBezTo>
                  <a:cubicBezTo>
                    <a:pt x="234" y="166"/>
                    <a:pt x="252" y="160"/>
                    <a:pt x="263" y="148"/>
                  </a:cubicBezTo>
                  <a:cubicBezTo>
                    <a:pt x="286" y="121"/>
                    <a:pt x="251" y="69"/>
                    <a:pt x="185" y="33"/>
                  </a:cubicBezTo>
                  <a:cubicBezTo>
                    <a:pt x="147" y="12"/>
                    <a:pt x="106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2743240" y="3187791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4" y="0"/>
                  </a:moveTo>
                  <a:cubicBezTo>
                    <a:pt x="51" y="0"/>
                    <a:pt x="33" y="6"/>
                    <a:pt x="23" y="18"/>
                  </a:cubicBezTo>
                  <a:cubicBezTo>
                    <a:pt x="1" y="46"/>
                    <a:pt x="36" y="97"/>
                    <a:pt x="99" y="134"/>
                  </a:cubicBezTo>
                  <a:cubicBezTo>
                    <a:pt x="137" y="155"/>
                    <a:pt x="178" y="166"/>
                    <a:pt x="210" y="166"/>
                  </a:cubicBezTo>
                  <a:cubicBezTo>
                    <a:pt x="233" y="166"/>
                    <a:pt x="251" y="160"/>
                    <a:pt x="261" y="149"/>
                  </a:cubicBezTo>
                  <a:cubicBezTo>
                    <a:pt x="286" y="121"/>
                    <a:pt x="251" y="68"/>
                    <a:pt x="185" y="33"/>
                  </a:cubicBezTo>
                  <a:cubicBezTo>
                    <a:pt x="147" y="1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2728064" y="3198287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5" y="1"/>
                  </a:moveTo>
                  <a:cubicBezTo>
                    <a:pt x="53" y="1"/>
                    <a:pt x="35" y="6"/>
                    <a:pt x="25" y="18"/>
                  </a:cubicBezTo>
                  <a:cubicBezTo>
                    <a:pt x="0" y="47"/>
                    <a:pt x="35" y="98"/>
                    <a:pt x="101" y="135"/>
                  </a:cubicBezTo>
                  <a:cubicBezTo>
                    <a:pt x="140" y="155"/>
                    <a:pt x="181" y="165"/>
                    <a:pt x="213" y="165"/>
                  </a:cubicBezTo>
                  <a:cubicBezTo>
                    <a:pt x="235" y="165"/>
                    <a:pt x="252" y="160"/>
                    <a:pt x="262" y="149"/>
                  </a:cubicBezTo>
                  <a:cubicBezTo>
                    <a:pt x="287" y="120"/>
                    <a:pt x="252" y="69"/>
                    <a:pt x="186" y="32"/>
                  </a:cubicBezTo>
                  <a:cubicBezTo>
                    <a:pt x="147" y="12"/>
                    <a:pt x="107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2712957" y="3208714"/>
              <a:ext cx="9945" cy="5781"/>
            </a:xfrm>
            <a:custGeom>
              <a:avLst/>
              <a:gdLst/>
              <a:ahLst/>
              <a:cxnLst/>
              <a:rect l="l" t="t" r="r" b="b"/>
              <a:pathLst>
                <a:path w="289" h="168" extrusionOk="0">
                  <a:moveTo>
                    <a:pt x="76" y="1"/>
                  </a:moveTo>
                  <a:cubicBezTo>
                    <a:pt x="53" y="1"/>
                    <a:pt x="35" y="7"/>
                    <a:pt x="25" y="19"/>
                  </a:cubicBezTo>
                  <a:cubicBezTo>
                    <a:pt x="0" y="48"/>
                    <a:pt x="35" y="102"/>
                    <a:pt x="101" y="136"/>
                  </a:cubicBezTo>
                  <a:cubicBezTo>
                    <a:pt x="139" y="156"/>
                    <a:pt x="180" y="167"/>
                    <a:pt x="212" y="167"/>
                  </a:cubicBezTo>
                  <a:cubicBezTo>
                    <a:pt x="235" y="167"/>
                    <a:pt x="254" y="162"/>
                    <a:pt x="263" y="149"/>
                  </a:cubicBezTo>
                  <a:cubicBezTo>
                    <a:pt x="288" y="121"/>
                    <a:pt x="253" y="70"/>
                    <a:pt x="187" y="34"/>
                  </a:cubicBezTo>
                  <a:cubicBezTo>
                    <a:pt x="149" y="12"/>
                    <a:pt x="108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2849093" y="3114045"/>
              <a:ext cx="9842" cy="5712"/>
            </a:xfrm>
            <a:custGeom>
              <a:avLst/>
              <a:gdLst/>
              <a:ahLst/>
              <a:cxnLst/>
              <a:rect l="l" t="t" r="r" b="b"/>
              <a:pathLst>
                <a:path w="286" h="166" extrusionOk="0">
                  <a:moveTo>
                    <a:pt x="75" y="1"/>
                  </a:moveTo>
                  <a:cubicBezTo>
                    <a:pt x="52" y="1"/>
                    <a:pt x="33" y="6"/>
                    <a:pt x="22" y="18"/>
                  </a:cubicBezTo>
                  <a:cubicBezTo>
                    <a:pt x="0" y="46"/>
                    <a:pt x="35" y="98"/>
                    <a:pt x="101" y="134"/>
                  </a:cubicBezTo>
                  <a:cubicBezTo>
                    <a:pt x="140" y="154"/>
                    <a:pt x="181" y="165"/>
                    <a:pt x="213" y="165"/>
                  </a:cubicBezTo>
                  <a:cubicBezTo>
                    <a:pt x="235" y="165"/>
                    <a:pt x="253" y="160"/>
                    <a:pt x="262" y="148"/>
                  </a:cubicBezTo>
                  <a:cubicBezTo>
                    <a:pt x="285" y="120"/>
                    <a:pt x="252" y="68"/>
                    <a:pt x="186" y="33"/>
                  </a:cubicBezTo>
                  <a:cubicBezTo>
                    <a:pt x="148" y="11"/>
                    <a:pt x="107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2833985" y="3124575"/>
              <a:ext cx="9842" cy="5678"/>
            </a:xfrm>
            <a:custGeom>
              <a:avLst/>
              <a:gdLst/>
              <a:ahLst/>
              <a:cxnLst/>
              <a:rect l="l" t="t" r="r" b="b"/>
              <a:pathLst>
                <a:path w="286" h="165" extrusionOk="0">
                  <a:moveTo>
                    <a:pt x="75" y="0"/>
                  </a:moveTo>
                  <a:cubicBezTo>
                    <a:pt x="52" y="0"/>
                    <a:pt x="33" y="6"/>
                    <a:pt x="22" y="18"/>
                  </a:cubicBezTo>
                  <a:cubicBezTo>
                    <a:pt x="0" y="46"/>
                    <a:pt x="34" y="98"/>
                    <a:pt x="101" y="133"/>
                  </a:cubicBezTo>
                  <a:cubicBezTo>
                    <a:pt x="139" y="154"/>
                    <a:pt x="179" y="165"/>
                    <a:pt x="210" y="165"/>
                  </a:cubicBezTo>
                  <a:cubicBezTo>
                    <a:pt x="234" y="165"/>
                    <a:pt x="252" y="159"/>
                    <a:pt x="262" y="148"/>
                  </a:cubicBezTo>
                  <a:cubicBezTo>
                    <a:pt x="286" y="120"/>
                    <a:pt x="252" y="68"/>
                    <a:pt x="186" y="32"/>
                  </a:cubicBezTo>
                  <a:cubicBezTo>
                    <a:pt x="148" y="11"/>
                    <a:pt x="107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2818810" y="3135106"/>
              <a:ext cx="9911" cy="5678"/>
            </a:xfrm>
            <a:custGeom>
              <a:avLst/>
              <a:gdLst/>
              <a:ahLst/>
              <a:cxnLst/>
              <a:rect l="l" t="t" r="r" b="b"/>
              <a:pathLst>
                <a:path w="288" h="165" extrusionOk="0">
                  <a:moveTo>
                    <a:pt x="75" y="0"/>
                  </a:moveTo>
                  <a:cubicBezTo>
                    <a:pt x="52" y="0"/>
                    <a:pt x="34" y="5"/>
                    <a:pt x="24" y="16"/>
                  </a:cubicBezTo>
                  <a:cubicBezTo>
                    <a:pt x="1" y="47"/>
                    <a:pt x="36" y="98"/>
                    <a:pt x="102" y="135"/>
                  </a:cubicBezTo>
                  <a:cubicBezTo>
                    <a:pt x="140" y="154"/>
                    <a:pt x="180" y="165"/>
                    <a:pt x="212" y="165"/>
                  </a:cubicBezTo>
                  <a:cubicBezTo>
                    <a:pt x="235" y="165"/>
                    <a:pt x="254" y="159"/>
                    <a:pt x="264" y="146"/>
                  </a:cubicBezTo>
                  <a:cubicBezTo>
                    <a:pt x="288" y="120"/>
                    <a:pt x="254" y="69"/>
                    <a:pt x="188" y="32"/>
                  </a:cubicBezTo>
                  <a:cubicBezTo>
                    <a:pt x="149" y="11"/>
                    <a:pt x="107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2803702" y="3145670"/>
              <a:ext cx="9911" cy="5644"/>
            </a:xfrm>
            <a:custGeom>
              <a:avLst/>
              <a:gdLst/>
              <a:ahLst/>
              <a:cxnLst/>
              <a:rect l="l" t="t" r="r" b="b"/>
              <a:pathLst>
                <a:path w="288" h="164" extrusionOk="0">
                  <a:moveTo>
                    <a:pt x="76" y="1"/>
                  </a:moveTo>
                  <a:cubicBezTo>
                    <a:pt x="53" y="1"/>
                    <a:pt x="35" y="6"/>
                    <a:pt x="24" y="18"/>
                  </a:cubicBezTo>
                  <a:cubicBezTo>
                    <a:pt x="1" y="44"/>
                    <a:pt x="36" y="95"/>
                    <a:pt x="102" y="132"/>
                  </a:cubicBezTo>
                  <a:cubicBezTo>
                    <a:pt x="141" y="152"/>
                    <a:pt x="182" y="164"/>
                    <a:pt x="214" y="164"/>
                  </a:cubicBezTo>
                  <a:cubicBezTo>
                    <a:pt x="236" y="164"/>
                    <a:pt x="255" y="158"/>
                    <a:pt x="264" y="147"/>
                  </a:cubicBezTo>
                  <a:cubicBezTo>
                    <a:pt x="288" y="120"/>
                    <a:pt x="254" y="66"/>
                    <a:pt x="188" y="32"/>
                  </a:cubicBezTo>
                  <a:cubicBezTo>
                    <a:pt x="150" y="12"/>
                    <a:pt x="109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2788630" y="3156166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8" y="0"/>
                  </a:moveTo>
                  <a:cubicBezTo>
                    <a:pt x="54" y="0"/>
                    <a:pt x="36" y="6"/>
                    <a:pt x="26" y="17"/>
                  </a:cubicBezTo>
                  <a:cubicBezTo>
                    <a:pt x="0" y="45"/>
                    <a:pt x="35" y="98"/>
                    <a:pt x="101" y="134"/>
                  </a:cubicBezTo>
                  <a:cubicBezTo>
                    <a:pt x="140" y="155"/>
                    <a:pt x="181" y="166"/>
                    <a:pt x="213" y="166"/>
                  </a:cubicBezTo>
                  <a:cubicBezTo>
                    <a:pt x="236" y="166"/>
                    <a:pt x="254" y="160"/>
                    <a:pt x="263" y="149"/>
                  </a:cubicBezTo>
                  <a:cubicBezTo>
                    <a:pt x="287" y="122"/>
                    <a:pt x="253" y="68"/>
                    <a:pt x="187" y="32"/>
                  </a:cubicBezTo>
                  <a:cubicBezTo>
                    <a:pt x="149" y="11"/>
                    <a:pt x="109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745078" y="2073480"/>
              <a:ext cx="36064" cy="27874"/>
            </a:xfrm>
            <a:custGeom>
              <a:avLst/>
              <a:gdLst/>
              <a:ahLst/>
              <a:cxnLst/>
              <a:rect l="l" t="t" r="r" b="b"/>
              <a:pathLst>
                <a:path w="1048" h="810" extrusionOk="0">
                  <a:moveTo>
                    <a:pt x="871" y="0"/>
                  </a:moveTo>
                  <a:cubicBezTo>
                    <a:pt x="319" y="228"/>
                    <a:pt x="13" y="386"/>
                    <a:pt x="0" y="394"/>
                  </a:cubicBezTo>
                  <a:lnTo>
                    <a:pt x="217" y="809"/>
                  </a:lnTo>
                  <a:cubicBezTo>
                    <a:pt x="220" y="809"/>
                    <a:pt x="520" y="653"/>
                    <a:pt x="1048" y="432"/>
                  </a:cubicBezTo>
                  <a:lnTo>
                    <a:pt x="8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838714" y="2018799"/>
              <a:ext cx="897168" cy="551116"/>
            </a:xfrm>
            <a:custGeom>
              <a:avLst/>
              <a:gdLst/>
              <a:ahLst/>
              <a:cxnLst/>
              <a:rect l="l" t="t" r="r" b="b"/>
              <a:pathLst>
                <a:path w="26071" h="16015" extrusionOk="0">
                  <a:moveTo>
                    <a:pt x="5794" y="0"/>
                  </a:moveTo>
                  <a:cubicBezTo>
                    <a:pt x="5149" y="12"/>
                    <a:pt x="4491" y="59"/>
                    <a:pt x="3837" y="135"/>
                  </a:cubicBezTo>
                  <a:lnTo>
                    <a:pt x="3891" y="600"/>
                  </a:lnTo>
                  <a:cubicBezTo>
                    <a:pt x="4532" y="526"/>
                    <a:pt x="5174" y="482"/>
                    <a:pt x="5804" y="468"/>
                  </a:cubicBezTo>
                  <a:lnTo>
                    <a:pt x="5794" y="0"/>
                  </a:lnTo>
                  <a:close/>
                  <a:moveTo>
                    <a:pt x="7759" y="59"/>
                  </a:moveTo>
                  <a:lnTo>
                    <a:pt x="7723" y="526"/>
                  </a:lnTo>
                  <a:cubicBezTo>
                    <a:pt x="8362" y="577"/>
                    <a:pt x="9001" y="662"/>
                    <a:pt x="9620" y="779"/>
                  </a:cubicBezTo>
                  <a:lnTo>
                    <a:pt x="9706" y="321"/>
                  </a:lnTo>
                  <a:cubicBezTo>
                    <a:pt x="9070" y="199"/>
                    <a:pt x="8416" y="111"/>
                    <a:pt x="7759" y="59"/>
                  </a:cubicBezTo>
                  <a:close/>
                  <a:moveTo>
                    <a:pt x="1901" y="448"/>
                  </a:moveTo>
                  <a:cubicBezTo>
                    <a:pt x="1263" y="581"/>
                    <a:pt x="622" y="746"/>
                    <a:pt x="1" y="935"/>
                  </a:cubicBezTo>
                  <a:lnTo>
                    <a:pt x="137" y="1383"/>
                  </a:lnTo>
                  <a:cubicBezTo>
                    <a:pt x="745" y="1199"/>
                    <a:pt x="1370" y="1039"/>
                    <a:pt x="1996" y="906"/>
                  </a:cubicBezTo>
                  <a:lnTo>
                    <a:pt x="1901" y="448"/>
                  </a:lnTo>
                  <a:close/>
                  <a:moveTo>
                    <a:pt x="11616" y="789"/>
                  </a:moveTo>
                  <a:lnTo>
                    <a:pt x="11478" y="1237"/>
                  </a:lnTo>
                  <a:cubicBezTo>
                    <a:pt x="12084" y="1422"/>
                    <a:pt x="12690" y="1646"/>
                    <a:pt x="13275" y="1898"/>
                  </a:cubicBezTo>
                  <a:lnTo>
                    <a:pt x="13461" y="1466"/>
                  </a:lnTo>
                  <a:cubicBezTo>
                    <a:pt x="12859" y="1207"/>
                    <a:pt x="12239" y="979"/>
                    <a:pt x="11616" y="789"/>
                  </a:cubicBezTo>
                  <a:close/>
                  <a:moveTo>
                    <a:pt x="15219" y="2347"/>
                  </a:moveTo>
                  <a:lnTo>
                    <a:pt x="14988" y="2752"/>
                  </a:lnTo>
                  <a:cubicBezTo>
                    <a:pt x="15535" y="3064"/>
                    <a:pt x="16078" y="3411"/>
                    <a:pt x="16602" y="3785"/>
                  </a:cubicBezTo>
                  <a:lnTo>
                    <a:pt x="16874" y="3405"/>
                  </a:lnTo>
                  <a:cubicBezTo>
                    <a:pt x="16336" y="3021"/>
                    <a:pt x="15780" y="2665"/>
                    <a:pt x="15219" y="2347"/>
                  </a:cubicBezTo>
                  <a:close/>
                  <a:moveTo>
                    <a:pt x="18412" y="4624"/>
                  </a:moveTo>
                  <a:lnTo>
                    <a:pt x="18104" y="4976"/>
                  </a:lnTo>
                  <a:cubicBezTo>
                    <a:pt x="18577" y="5387"/>
                    <a:pt x="19042" y="5833"/>
                    <a:pt x="19493" y="6300"/>
                  </a:cubicBezTo>
                  <a:lnTo>
                    <a:pt x="19831" y="5977"/>
                  </a:lnTo>
                  <a:cubicBezTo>
                    <a:pt x="19371" y="5500"/>
                    <a:pt x="18894" y="5043"/>
                    <a:pt x="18412" y="4624"/>
                  </a:cubicBezTo>
                  <a:close/>
                  <a:moveTo>
                    <a:pt x="21131" y="7441"/>
                  </a:moveTo>
                  <a:lnTo>
                    <a:pt x="20769" y="7738"/>
                  </a:lnTo>
                  <a:cubicBezTo>
                    <a:pt x="21164" y="8223"/>
                    <a:pt x="21557" y="8736"/>
                    <a:pt x="21935" y="9269"/>
                  </a:cubicBezTo>
                  <a:lnTo>
                    <a:pt x="22316" y="8998"/>
                  </a:lnTo>
                  <a:cubicBezTo>
                    <a:pt x="21932" y="8457"/>
                    <a:pt x="21534" y="7933"/>
                    <a:pt x="21131" y="7441"/>
                  </a:cubicBezTo>
                  <a:close/>
                  <a:moveTo>
                    <a:pt x="23393" y="10625"/>
                  </a:moveTo>
                  <a:lnTo>
                    <a:pt x="22997" y="10872"/>
                  </a:lnTo>
                  <a:cubicBezTo>
                    <a:pt x="23326" y="11406"/>
                    <a:pt x="23651" y="11967"/>
                    <a:pt x="23962" y="12540"/>
                  </a:cubicBezTo>
                  <a:lnTo>
                    <a:pt x="24374" y="12315"/>
                  </a:lnTo>
                  <a:cubicBezTo>
                    <a:pt x="24057" y="11734"/>
                    <a:pt x="23728" y="11165"/>
                    <a:pt x="23393" y="10625"/>
                  </a:cubicBezTo>
                  <a:close/>
                  <a:moveTo>
                    <a:pt x="25265" y="14054"/>
                  </a:moveTo>
                  <a:lnTo>
                    <a:pt x="24842" y="14258"/>
                  </a:lnTo>
                  <a:cubicBezTo>
                    <a:pt x="25112" y="14822"/>
                    <a:pt x="25382" y="15414"/>
                    <a:pt x="25639" y="16015"/>
                  </a:cubicBezTo>
                  <a:lnTo>
                    <a:pt x="26071" y="15830"/>
                  </a:lnTo>
                  <a:cubicBezTo>
                    <a:pt x="25812" y="15223"/>
                    <a:pt x="25541" y="14625"/>
                    <a:pt x="25265" y="140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746172" y="2626523"/>
              <a:ext cx="26360" cy="35789"/>
            </a:xfrm>
            <a:custGeom>
              <a:avLst/>
              <a:gdLst/>
              <a:ahLst/>
              <a:cxnLst/>
              <a:rect l="l" t="t" r="r" b="b"/>
              <a:pathLst>
                <a:path w="766" h="1040" extrusionOk="0">
                  <a:moveTo>
                    <a:pt x="438" y="1"/>
                  </a:moveTo>
                  <a:lnTo>
                    <a:pt x="1" y="168"/>
                  </a:lnTo>
                  <a:cubicBezTo>
                    <a:pt x="110" y="453"/>
                    <a:pt x="219" y="744"/>
                    <a:pt x="327" y="1040"/>
                  </a:cubicBezTo>
                  <a:lnTo>
                    <a:pt x="766" y="880"/>
                  </a:lnTo>
                  <a:cubicBezTo>
                    <a:pt x="657" y="583"/>
                    <a:pt x="548" y="290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1177058" y="3182905"/>
              <a:ext cx="22334" cy="34929"/>
            </a:xfrm>
            <a:custGeom>
              <a:avLst/>
              <a:gdLst/>
              <a:ahLst/>
              <a:cxnLst/>
              <a:rect l="l" t="t" r="r" b="b"/>
              <a:pathLst>
                <a:path w="649" h="1015" extrusionOk="0">
                  <a:moveTo>
                    <a:pt x="461" y="1"/>
                  </a:moveTo>
                  <a:lnTo>
                    <a:pt x="0" y="84"/>
                  </a:lnTo>
                  <a:cubicBezTo>
                    <a:pt x="106" y="659"/>
                    <a:pt x="190" y="1000"/>
                    <a:pt x="195" y="1015"/>
                  </a:cubicBezTo>
                  <a:lnTo>
                    <a:pt x="648" y="899"/>
                  </a:lnTo>
                  <a:cubicBezTo>
                    <a:pt x="647" y="896"/>
                    <a:pt x="562" y="560"/>
                    <a:pt x="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165358" y="2737228"/>
              <a:ext cx="220171" cy="380740"/>
            </a:xfrm>
            <a:custGeom>
              <a:avLst/>
              <a:gdLst/>
              <a:ahLst/>
              <a:cxnLst/>
              <a:rect l="l" t="t" r="r" b="b"/>
              <a:pathLst>
                <a:path w="6398" h="11064" extrusionOk="0">
                  <a:moveTo>
                    <a:pt x="6312" y="1"/>
                  </a:moveTo>
                  <a:cubicBezTo>
                    <a:pt x="5617" y="133"/>
                    <a:pt x="4969" y="336"/>
                    <a:pt x="4386" y="604"/>
                  </a:cubicBezTo>
                  <a:lnTo>
                    <a:pt x="4582" y="1028"/>
                  </a:lnTo>
                  <a:cubicBezTo>
                    <a:pt x="5130" y="776"/>
                    <a:pt x="5742" y="585"/>
                    <a:pt x="6397" y="460"/>
                  </a:cubicBezTo>
                  <a:lnTo>
                    <a:pt x="6312" y="1"/>
                  </a:lnTo>
                  <a:close/>
                  <a:moveTo>
                    <a:pt x="2688" y="1714"/>
                  </a:moveTo>
                  <a:cubicBezTo>
                    <a:pt x="2195" y="2159"/>
                    <a:pt x="1764" y="2687"/>
                    <a:pt x="1404" y="3284"/>
                  </a:cubicBezTo>
                  <a:lnTo>
                    <a:pt x="1803" y="3525"/>
                  </a:lnTo>
                  <a:cubicBezTo>
                    <a:pt x="2140" y="2970"/>
                    <a:pt x="2545" y="2475"/>
                    <a:pt x="3002" y="2062"/>
                  </a:cubicBezTo>
                  <a:lnTo>
                    <a:pt x="2688" y="1714"/>
                  </a:lnTo>
                  <a:close/>
                  <a:moveTo>
                    <a:pt x="582" y="5125"/>
                  </a:moveTo>
                  <a:cubicBezTo>
                    <a:pt x="390" y="5729"/>
                    <a:pt x="244" y="6387"/>
                    <a:pt x="147" y="7084"/>
                  </a:cubicBezTo>
                  <a:lnTo>
                    <a:pt x="609" y="7148"/>
                  </a:lnTo>
                  <a:cubicBezTo>
                    <a:pt x="703" y="6478"/>
                    <a:pt x="844" y="5846"/>
                    <a:pt x="1026" y="5268"/>
                  </a:cubicBezTo>
                  <a:lnTo>
                    <a:pt x="582" y="5125"/>
                  </a:lnTo>
                  <a:close/>
                  <a:moveTo>
                    <a:pt x="2" y="9073"/>
                  </a:moveTo>
                  <a:lnTo>
                    <a:pt x="1" y="9294"/>
                  </a:lnTo>
                  <a:cubicBezTo>
                    <a:pt x="1" y="9868"/>
                    <a:pt x="26" y="10462"/>
                    <a:pt x="80" y="11063"/>
                  </a:cubicBezTo>
                  <a:lnTo>
                    <a:pt x="545" y="11021"/>
                  </a:lnTo>
                  <a:cubicBezTo>
                    <a:pt x="494" y="10434"/>
                    <a:pt x="469" y="9853"/>
                    <a:pt x="469" y="9294"/>
                  </a:cubicBezTo>
                  <a:lnTo>
                    <a:pt x="470" y="9079"/>
                  </a:lnTo>
                  <a:lnTo>
                    <a:pt x="2" y="9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1451704" y="2730896"/>
              <a:ext cx="32761" cy="16897"/>
            </a:xfrm>
            <a:custGeom>
              <a:avLst/>
              <a:gdLst/>
              <a:ahLst/>
              <a:cxnLst/>
              <a:rect l="l" t="t" r="r" b="b"/>
              <a:pathLst>
                <a:path w="952" h="491" extrusionOk="0">
                  <a:moveTo>
                    <a:pt x="131" y="0"/>
                  </a:moveTo>
                  <a:cubicBezTo>
                    <a:pt x="87" y="0"/>
                    <a:pt x="43" y="0"/>
                    <a:pt x="0" y="1"/>
                  </a:cubicBezTo>
                  <a:lnTo>
                    <a:pt x="5" y="469"/>
                  </a:lnTo>
                  <a:cubicBezTo>
                    <a:pt x="60" y="468"/>
                    <a:pt x="116" y="468"/>
                    <a:pt x="172" y="468"/>
                  </a:cubicBezTo>
                  <a:cubicBezTo>
                    <a:pt x="415" y="468"/>
                    <a:pt x="666" y="475"/>
                    <a:pt x="925" y="491"/>
                  </a:cubicBezTo>
                  <a:lnTo>
                    <a:pt x="951" y="24"/>
                  </a:lnTo>
                  <a:cubicBezTo>
                    <a:pt x="669" y="8"/>
                    <a:pt x="396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414890" y="2820369"/>
              <a:ext cx="20785" cy="34034"/>
            </a:xfrm>
            <a:custGeom>
              <a:avLst/>
              <a:gdLst/>
              <a:ahLst/>
              <a:cxnLst/>
              <a:rect l="l" t="t" r="r" b="b"/>
              <a:pathLst>
                <a:path w="604" h="989" extrusionOk="0">
                  <a:moveTo>
                    <a:pt x="142" y="0"/>
                  </a:moveTo>
                  <a:cubicBezTo>
                    <a:pt x="40" y="573"/>
                    <a:pt x="2" y="924"/>
                    <a:pt x="1" y="938"/>
                  </a:cubicBezTo>
                  <a:lnTo>
                    <a:pt x="464" y="988"/>
                  </a:lnTo>
                  <a:cubicBezTo>
                    <a:pt x="464" y="985"/>
                    <a:pt x="502" y="637"/>
                    <a:pt x="603" y="82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434574" y="2499713"/>
              <a:ext cx="340236" cy="259057"/>
            </a:xfrm>
            <a:custGeom>
              <a:avLst/>
              <a:gdLst/>
              <a:ahLst/>
              <a:cxnLst/>
              <a:rect l="l" t="t" r="r" b="b"/>
              <a:pathLst>
                <a:path w="9887" h="7528" extrusionOk="0">
                  <a:moveTo>
                    <a:pt x="7961" y="0"/>
                  </a:moveTo>
                  <a:lnTo>
                    <a:pt x="7900" y="466"/>
                  </a:lnTo>
                  <a:cubicBezTo>
                    <a:pt x="8478" y="542"/>
                    <a:pt x="9091" y="703"/>
                    <a:pt x="9721" y="941"/>
                  </a:cubicBezTo>
                  <a:lnTo>
                    <a:pt x="9886" y="502"/>
                  </a:lnTo>
                  <a:cubicBezTo>
                    <a:pt x="9224" y="251"/>
                    <a:pt x="8576" y="84"/>
                    <a:pt x="7961" y="0"/>
                  </a:cubicBezTo>
                  <a:close/>
                  <a:moveTo>
                    <a:pt x="5955" y="50"/>
                  </a:moveTo>
                  <a:cubicBezTo>
                    <a:pt x="5295" y="180"/>
                    <a:pt x="4666" y="432"/>
                    <a:pt x="4085" y="798"/>
                  </a:cubicBezTo>
                  <a:lnTo>
                    <a:pt x="4334" y="1193"/>
                  </a:lnTo>
                  <a:cubicBezTo>
                    <a:pt x="4867" y="859"/>
                    <a:pt x="5442" y="628"/>
                    <a:pt x="6046" y="509"/>
                  </a:cubicBezTo>
                  <a:lnTo>
                    <a:pt x="5955" y="50"/>
                  </a:lnTo>
                  <a:close/>
                  <a:moveTo>
                    <a:pt x="2579" y="2114"/>
                  </a:moveTo>
                  <a:cubicBezTo>
                    <a:pt x="2173" y="2586"/>
                    <a:pt x="1793" y="3134"/>
                    <a:pt x="1449" y="3749"/>
                  </a:cubicBezTo>
                  <a:lnTo>
                    <a:pt x="1857" y="3977"/>
                  </a:lnTo>
                  <a:cubicBezTo>
                    <a:pt x="2186" y="3390"/>
                    <a:pt x="2548" y="2866"/>
                    <a:pt x="2933" y="2420"/>
                  </a:cubicBezTo>
                  <a:lnTo>
                    <a:pt x="2579" y="2114"/>
                  </a:lnTo>
                  <a:close/>
                  <a:moveTo>
                    <a:pt x="614" y="5538"/>
                  </a:moveTo>
                  <a:cubicBezTo>
                    <a:pt x="385" y="6122"/>
                    <a:pt x="179" y="6751"/>
                    <a:pt x="1" y="7406"/>
                  </a:cubicBezTo>
                  <a:lnTo>
                    <a:pt x="453" y="7528"/>
                  </a:lnTo>
                  <a:cubicBezTo>
                    <a:pt x="628" y="6890"/>
                    <a:pt x="829" y="6275"/>
                    <a:pt x="1048" y="5709"/>
                  </a:cubicBezTo>
                  <a:lnTo>
                    <a:pt x="614" y="55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828563" y="2546239"/>
              <a:ext cx="35927" cy="30421"/>
            </a:xfrm>
            <a:custGeom>
              <a:avLst/>
              <a:gdLst/>
              <a:ahLst/>
              <a:cxnLst/>
              <a:rect l="l" t="t" r="r" b="b"/>
              <a:pathLst>
                <a:path w="1044" h="884" extrusionOk="0">
                  <a:moveTo>
                    <a:pt x="230" y="0"/>
                  </a:moveTo>
                  <a:lnTo>
                    <a:pt x="0" y="408"/>
                  </a:lnTo>
                  <a:cubicBezTo>
                    <a:pt x="258" y="553"/>
                    <a:pt x="522" y="711"/>
                    <a:pt x="792" y="884"/>
                  </a:cubicBezTo>
                  <a:lnTo>
                    <a:pt x="1043" y="490"/>
                  </a:lnTo>
                  <a:cubicBezTo>
                    <a:pt x="767" y="313"/>
                    <a:pt x="495" y="149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-146722" y="2480339"/>
              <a:ext cx="3140588" cy="980722"/>
            </a:xfrm>
            <a:custGeom>
              <a:avLst/>
              <a:gdLst/>
              <a:ahLst/>
              <a:cxnLst/>
              <a:rect l="l" t="t" r="r" b="b"/>
              <a:pathLst>
                <a:path w="91263" h="28499" extrusionOk="0">
                  <a:moveTo>
                    <a:pt x="75835" y="0"/>
                  </a:moveTo>
                  <a:lnTo>
                    <a:pt x="75696" y="446"/>
                  </a:lnTo>
                  <a:cubicBezTo>
                    <a:pt x="76303" y="636"/>
                    <a:pt x="76894" y="834"/>
                    <a:pt x="77472" y="1036"/>
                  </a:cubicBezTo>
                  <a:lnTo>
                    <a:pt x="77625" y="596"/>
                  </a:lnTo>
                  <a:cubicBezTo>
                    <a:pt x="77045" y="391"/>
                    <a:pt x="76448" y="193"/>
                    <a:pt x="75835" y="0"/>
                  </a:cubicBezTo>
                  <a:close/>
                  <a:moveTo>
                    <a:pt x="13204" y="737"/>
                  </a:moveTo>
                  <a:cubicBezTo>
                    <a:pt x="12601" y="954"/>
                    <a:pt x="12007" y="1178"/>
                    <a:pt x="11438" y="1408"/>
                  </a:cubicBezTo>
                  <a:lnTo>
                    <a:pt x="11612" y="1841"/>
                  </a:lnTo>
                  <a:cubicBezTo>
                    <a:pt x="12176" y="1614"/>
                    <a:pt x="12762" y="1390"/>
                    <a:pt x="13361" y="1178"/>
                  </a:cubicBezTo>
                  <a:lnTo>
                    <a:pt x="13204" y="737"/>
                  </a:lnTo>
                  <a:close/>
                  <a:moveTo>
                    <a:pt x="79397" y="1248"/>
                  </a:moveTo>
                  <a:lnTo>
                    <a:pt x="79227" y="1683"/>
                  </a:lnTo>
                  <a:cubicBezTo>
                    <a:pt x="79820" y="1915"/>
                    <a:pt x="80399" y="2157"/>
                    <a:pt x="80954" y="2399"/>
                  </a:cubicBezTo>
                  <a:lnTo>
                    <a:pt x="81143" y="1972"/>
                  </a:lnTo>
                  <a:cubicBezTo>
                    <a:pt x="80582" y="1725"/>
                    <a:pt x="79995" y="1482"/>
                    <a:pt x="79397" y="1248"/>
                  </a:cubicBezTo>
                  <a:close/>
                  <a:moveTo>
                    <a:pt x="9702" y="2148"/>
                  </a:moveTo>
                  <a:cubicBezTo>
                    <a:pt x="9115" y="2413"/>
                    <a:pt x="8540" y="2691"/>
                    <a:pt x="7999" y="2970"/>
                  </a:cubicBezTo>
                  <a:lnTo>
                    <a:pt x="8212" y="3386"/>
                  </a:lnTo>
                  <a:cubicBezTo>
                    <a:pt x="8746" y="3109"/>
                    <a:pt x="9311" y="2837"/>
                    <a:pt x="9895" y="2574"/>
                  </a:cubicBezTo>
                  <a:lnTo>
                    <a:pt x="9702" y="2148"/>
                  </a:lnTo>
                  <a:close/>
                  <a:moveTo>
                    <a:pt x="82854" y="2774"/>
                  </a:moveTo>
                  <a:lnTo>
                    <a:pt x="82644" y="3194"/>
                  </a:lnTo>
                  <a:cubicBezTo>
                    <a:pt x="83216" y="3481"/>
                    <a:pt x="83769" y="3778"/>
                    <a:pt x="84287" y="4078"/>
                  </a:cubicBezTo>
                  <a:lnTo>
                    <a:pt x="84521" y="3671"/>
                  </a:lnTo>
                  <a:cubicBezTo>
                    <a:pt x="83995" y="3368"/>
                    <a:pt x="83435" y="3065"/>
                    <a:pt x="82854" y="2774"/>
                  </a:cubicBezTo>
                  <a:close/>
                  <a:moveTo>
                    <a:pt x="6343" y="3890"/>
                  </a:moveTo>
                  <a:cubicBezTo>
                    <a:pt x="5779" y="4227"/>
                    <a:pt x="5245" y="4576"/>
                    <a:pt x="4752" y="4928"/>
                  </a:cubicBezTo>
                  <a:lnTo>
                    <a:pt x="5026" y="5308"/>
                  </a:lnTo>
                  <a:cubicBezTo>
                    <a:pt x="5506" y="4966"/>
                    <a:pt x="6031" y="4623"/>
                    <a:pt x="6584" y="4291"/>
                  </a:cubicBezTo>
                  <a:lnTo>
                    <a:pt x="6343" y="3890"/>
                  </a:lnTo>
                  <a:close/>
                  <a:moveTo>
                    <a:pt x="86126" y="4682"/>
                  </a:moveTo>
                  <a:lnTo>
                    <a:pt x="85862" y="5068"/>
                  </a:lnTo>
                  <a:cubicBezTo>
                    <a:pt x="86395" y="5432"/>
                    <a:pt x="86892" y="5808"/>
                    <a:pt x="87341" y="6186"/>
                  </a:cubicBezTo>
                  <a:lnTo>
                    <a:pt x="87641" y="5827"/>
                  </a:lnTo>
                  <a:cubicBezTo>
                    <a:pt x="87183" y="5441"/>
                    <a:pt x="86673" y="5055"/>
                    <a:pt x="86126" y="4682"/>
                  </a:cubicBezTo>
                  <a:close/>
                  <a:moveTo>
                    <a:pt x="3263" y="6108"/>
                  </a:moveTo>
                  <a:cubicBezTo>
                    <a:pt x="2761" y="6553"/>
                    <a:pt x="2309" y="7011"/>
                    <a:pt x="1921" y="7469"/>
                  </a:cubicBezTo>
                  <a:lnTo>
                    <a:pt x="2278" y="7772"/>
                  </a:lnTo>
                  <a:cubicBezTo>
                    <a:pt x="2653" y="7330"/>
                    <a:pt x="3089" y="6888"/>
                    <a:pt x="3572" y="6458"/>
                  </a:cubicBezTo>
                  <a:lnTo>
                    <a:pt x="3263" y="6108"/>
                  </a:lnTo>
                  <a:close/>
                  <a:moveTo>
                    <a:pt x="89024" y="7144"/>
                  </a:moveTo>
                  <a:lnTo>
                    <a:pt x="88679" y="7459"/>
                  </a:lnTo>
                  <a:cubicBezTo>
                    <a:pt x="89116" y="7936"/>
                    <a:pt x="89489" y="8426"/>
                    <a:pt x="89791" y="8914"/>
                  </a:cubicBezTo>
                  <a:lnTo>
                    <a:pt x="90187" y="8669"/>
                  </a:lnTo>
                  <a:cubicBezTo>
                    <a:pt x="89871" y="8157"/>
                    <a:pt x="89479" y="7643"/>
                    <a:pt x="89024" y="7144"/>
                  </a:cubicBezTo>
                  <a:close/>
                  <a:moveTo>
                    <a:pt x="827" y="9048"/>
                  </a:moveTo>
                  <a:cubicBezTo>
                    <a:pt x="501" y="9640"/>
                    <a:pt x="267" y="10247"/>
                    <a:pt x="128" y="10853"/>
                  </a:cubicBezTo>
                  <a:lnTo>
                    <a:pt x="583" y="10957"/>
                  </a:lnTo>
                  <a:cubicBezTo>
                    <a:pt x="713" y="10394"/>
                    <a:pt x="931" y="9827"/>
                    <a:pt x="1237" y="9273"/>
                  </a:cubicBezTo>
                  <a:lnTo>
                    <a:pt x="827" y="9048"/>
                  </a:lnTo>
                  <a:close/>
                  <a:moveTo>
                    <a:pt x="90995" y="10424"/>
                  </a:moveTo>
                  <a:lnTo>
                    <a:pt x="90546" y="10560"/>
                  </a:lnTo>
                  <a:cubicBezTo>
                    <a:pt x="90711" y="11108"/>
                    <a:pt x="90794" y="11663"/>
                    <a:pt x="90794" y="12214"/>
                  </a:cubicBezTo>
                  <a:lnTo>
                    <a:pt x="90793" y="12338"/>
                  </a:lnTo>
                  <a:lnTo>
                    <a:pt x="91261" y="12347"/>
                  </a:lnTo>
                  <a:lnTo>
                    <a:pt x="91262" y="12214"/>
                  </a:lnTo>
                  <a:cubicBezTo>
                    <a:pt x="91262" y="11615"/>
                    <a:pt x="91173" y="11014"/>
                    <a:pt x="90995" y="10424"/>
                  </a:cubicBezTo>
                  <a:close/>
                  <a:moveTo>
                    <a:pt x="464" y="12743"/>
                  </a:moveTo>
                  <a:lnTo>
                    <a:pt x="0" y="12790"/>
                  </a:lnTo>
                  <a:cubicBezTo>
                    <a:pt x="60" y="13416"/>
                    <a:pt x="221" y="14045"/>
                    <a:pt x="479" y="14663"/>
                  </a:cubicBezTo>
                  <a:lnTo>
                    <a:pt x="910" y="14481"/>
                  </a:lnTo>
                  <a:cubicBezTo>
                    <a:pt x="670" y="13909"/>
                    <a:pt x="521" y="13324"/>
                    <a:pt x="464" y="12743"/>
                  </a:cubicBezTo>
                  <a:close/>
                  <a:moveTo>
                    <a:pt x="90471" y="14099"/>
                  </a:moveTo>
                  <a:cubicBezTo>
                    <a:pt x="90282" y="14641"/>
                    <a:pt x="90010" y="15185"/>
                    <a:pt x="89660" y="15718"/>
                  </a:cubicBezTo>
                  <a:lnTo>
                    <a:pt x="90053" y="15974"/>
                  </a:lnTo>
                  <a:cubicBezTo>
                    <a:pt x="90424" y="15409"/>
                    <a:pt x="90712" y="14828"/>
                    <a:pt x="90914" y="14250"/>
                  </a:cubicBezTo>
                  <a:lnTo>
                    <a:pt x="90471" y="14099"/>
                  </a:lnTo>
                  <a:close/>
                  <a:moveTo>
                    <a:pt x="1809" y="16060"/>
                  </a:moveTo>
                  <a:lnTo>
                    <a:pt x="1430" y="16334"/>
                  </a:lnTo>
                  <a:cubicBezTo>
                    <a:pt x="1782" y="16821"/>
                    <a:pt x="2204" y="17305"/>
                    <a:pt x="2682" y="17779"/>
                  </a:cubicBezTo>
                  <a:lnTo>
                    <a:pt x="3011" y="17445"/>
                  </a:lnTo>
                  <a:cubicBezTo>
                    <a:pt x="2549" y="16990"/>
                    <a:pt x="2145" y="16524"/>
                    <a:pt x="1809" y="16060"/>
                  </a:cubicBezTo>
                  <a:close/>
                  <a:moveTo>
                    <a:pt x="88515" y="17146"/>
                  </a:moveTo>
                  <a:cubicBezTo>
                    <a:pt x="88115" y="17567"/>
                    <a:pt x="87660" y="17987"/>
                    <a:pt x="87157" y="18396"/>
                  </a:cubicBezTo>
                  <a:lnTo>
                    <a:pt x="87454" y="18759"/>
                  </a:lnTo>
                  <a:cubicBezTo>
                    <a:pt x="87971" y="18336"/>
                    <a:pt x="88443" y="17903"/>
                    <a:pt x="88854" y="17467"/>
                  </a:cubicBezTo>
                  <a:lnTo>
                    <a:pt x="88515" y="17146"/>
                  </a:lnTo>
                  <a:close/>
                  <a:moveTo>
                    <a:pt x="4407" y="18660"/>
                  </a:moveTo>
                  <a:lnTo>
                    <a:pt x="4120" y="19030"/>
                  </a:lnTo>
                  <a:cubicBezTo>
                    <a:pt x="4597" y="19400"/>
                    <a:pt x="5121" y="19769"/>
                    <a:pt x="5672" y="20123"/>
                  </a:cubicBezTo>
                  <a:lnTo>
                    <a:pt x="5926" y="19728"/>
                  </a:lnTo>
                  <a:cubicBezTo>
                    <a:pt x="5384" y="19381"/>
                    <a:pt x="4874" y="19023"/>
                    <a:pt x="4407" y="18660"/>
                  </a:cubicBezTo>
                  <a:close/>
                  <a:moveTo>
                    <a:pt x="85665" y="19498"/>
                  </a:moveTo>
                  <a:cubicBezTo>
                    <a:pt x="85172" y="19829"/>
                    <a:pt x="84638" y="20156"/>
                    <a:pt x="84079" y="20472"/>
                  </a:cubicBezTo>
                  <a:lnTo>
                    <a:pt x="84310" y="20878"/>
                  </a:lnTo>
                  <a:cubicBezTo>
                    <a:pt x="84876" y="20556"/>
                    <a:pt x="85422" y="20222"/>
                    <a:pt x="85924" y="19887"/>
                  </a:cubicBezTo>
                  <a:lnTo>
                    <a:pt x="85665" y="19498"/>
                  </a:lnTo>
                  <a:close/>
                  <a:moveTo>
                    <a:pt x="7528" y="20677"/>
                  </a:moveTo>
                  <a:lnTo>
                    <a:pt x="7302" y="21087"/>
                  </a:lnTo>
                  <a:cubicBezTo>
                    <a:pt x="7832" y="21380"/>
                    <a:pt x="8400" y="21668"/>
                    <a:pt x="8986" y="21950"/>
                  </a:cubicBezTo>
                  <a:lnTo>
                    <a:pt x="9190" y="21527"/>
                  </a:lnTo>
                  <a:cubicBezTo>
                    <a:pt x="8610" y="21249"/>
                    <a:pt x="8050" y="20964"/>
                    <a:pt x="7528" y="20677"/>
                  </a:cubicBezTo>
                  <a:close/>
                  <a:moveTo>
                    <a:pt x="82430" y="21342"/>
                  </a:moveTo>
                  <a:cubicBezTo>
                    <a:pt x="81889" y="21608"/>
                    <a:pt x="81318" y="21871"/>
                    <a:pt x="80734" y="22124"/>
                  </a:cubicBezTo>
                  <a:lnTo>
                    <a:pt x="80919" y="22553"/>
                  </a:lnTo>
                  <a:cubicBezTo>
                    <a:pt x="81510" y="22297"/>
                    <a:pt x="82088" y="22031"/>
                    <a:pt x="82636" y="21760"/>
                  </a:cubicBezTo>
                  <a:lnTo>
                    <a:pt x="82430" y="21342"/>
                  </a:lnTo>
                  <a:close/>
                  <a:moveTo>
                    <a:pt x="10893" y="22293"/>
                  </a:moveTo>
                  <a:lnTo>
                    <a:pt x="10711" y="22724"/>
                  </a:lnTo>
                  <a:cubicBezTo>
                    <a:pt x="11279" y="22963"/>
                    <a:pt x="11870" y="23197"/>
                    <a:pt x="12467" y="23422"/>
                  </a:cubicBezTo>
                  <a:lnTo>
                    <a:pt x="12629" y="22983"/>
                  </a:lnTo>
                  <a:cubicBezTo>
                    <a:pt x="12038" y="22761"/>
                    <a:pt x="11453" y="22530"/>
                    <a:pt x="10893" y="22293"/>
                  </a:cubicBezTo>
                  <a:close/>
                  <a:moveTo>
                    <a:pt x="79002" y="22831"/>
                  </a:moveTo>
                  <a:cubicBezTo>
                    <a:pt x="78437" y="23050"/>
                    <a:pt x="77846" y="23267"/>
                    <a:pt x="77245" y="23473"/>
                  </a:cubicBezTo>
                  <a:lnTo>
                    <a:pt x="77397" y="23916"/>
                  </a:lnTo>
                  <a:cubicBezTo>
                    <a:pt x="78004" y="23707"/>
                    <a:pt x="78600" y="23489"/>
                    <a:pt x="79170" y="23268"/>
                  </a:cubicBezTo>
                  <a:lnTo>
                    <a:pt x="79002" y="22831"/>
                  </a:lnTo>
                  <a:close/>
                  <a:moveTo>
                    <a:pt x="14392" y="23612"/>
                  </a:moveTo>
                  <a:lnTo>
                    <a:pt x="14245" y="24055"/>
                  </a:lnTo>
                  <a:cubicBezTo>
                    <a:pt x="14830" y="24253"/>
                    <a:pt x="15430" y="24445"/>
                    <a:pt x="16043" y="24629"/>
                  </a:cubicBezTo>
                  <a:lnTo>
                    <a:pt x="16176" y="24181"/>
                  </a:lnTo>
                  <a:cubicBezTo>
                    <a:pt x="15569" y="23997"/>
                    <a:pt x="14972" y="23807"/>
                    <a:pt x="14392" y="23612"/>
                  </a:cubicBezTo>
                  <a:close/>
                  <a:moveTo>
                    <a:pt x="75467" y="24057"/>
                  </a:moveTo>
                  <a:cubicBezTo>
                    <a:pt x="74881" y="24238"/>
                    <a:pt x="74282" y="24415"/>
                    <a:pt x="73669" y="24585"/>
                  </a:cubicBezTo>
                  <a:lnTo>
                    <a:pt x="73797" y="25036"/>
                  </a:lnTo>
                  <a:cubicBezTo>
                    <a:pt x="74411" y="24863"/>
                    <a:pt x="75014" y="24686"/>
                    <a:pt x="75605" y="24503"/>
                  </a:cubicBezTo>
                  <a:lnTo>
                    <a:pt x="75467" y="24057"/>
                  </a:lnTo>
                  <a:close/>
                  <a:moveTo>
                    <a:pt x="17977" y="24699"/>
                  </a:moveTo>
                  <a:lnTo>
                    <a:pt x="17854" y="25150"/>
                  </a:lnTo>
                  <a:cubicBezTo>
                    <a:pt x="18451" y="25314"/>
                    <a:pt x="19059" y="25470"/>
                    <a:pt x="19680" y="25624"/>
                  </a:cubicBezTo>
                  <a:lnTo>
                    <a:pt x="19791" y="25169"/>
                  </a:lnTo>
                  <a:cubicBezTo>
                    <a:pt x="19175" y="25017"/>
                    <a:pt x="18569" y="24862"/>
                    <a:pt x="17977" y="24699"/>
                  </a:cubicBezTo>
                  <a:close/>
                  <a:moveTo>
                    <a:pt x="71858" y="25068"/>
                  </a:moveTo>
                  <a:cubicBezTo>
                    <a:pt x="71260" y="25219"/>
                    <a:pt x="70652" y="25365"/>
                    <a:pt x="70034" y="25504"/>
                  </a:cubicBezTo>
                  <a:lnTo>
                    <a:pt x="70139" y="25959"/>
                  </a:lnTo>
                  <a:cubicBezTo>
                    <a:pt x="70761" y="25818"/>
                    <a:pt x="71371" y="25672"/>
                    <a:pt x="71972" y="25521"/>
                  </a:cubicBezTo>
                  <a:lnTo>
                    <a:pt x="71858" y="25068"/>
                  </a:lnTo>
                  <a:close/>
                  <a:moveTo>
                    <a:pt x="21617" y="25595"/>
                  </a:moveTo>
                  <a:lnTo>
                    <a:pt x="21516" y="26053"/>
                  </a:lnTo>
                  <a:cubicBezTo>
                    <a:pt x="22122" y="26186"/>
                    <a:pt x="22738" y="26316"/>
                    <a:pt x="23361" y="26440"/>
                  </a:cubicBezTo>
                  <a:lnTo>
                    <a:pt x="23450" y="25981"/>
                  </a:lnTo>
                  <a:cubicBezTo>
                    <a:pt x="22831" y="25856"/>
                    <a:pt x="22218" y="25728"/>
                    <a:pt x="21617" y="25595"/>
                  </a:cubicBezTo>
                  <a:close/>
                  <a:moveTo>
                    <a:pt x="68202" y="25895"/>
                  </a:moveTo>
                  <a:cubicBezTo>
                    <a:pt x="67598" y="26019"/>
                    <a:pt x="66983" y="26137"/>
                    <a:pt x="66361" y="26252"/>
                  </a:cubicBezTo>
                  <a:lnTo>
                    <a:pt x="66446" y="26712"/>
                  </a:lnTo>
                  <a:cubicBezTo>
                    <a:pt x="67071" y="26598"/>
                    <a:pt x="67688" y="26478"/>
                    <a:pt x="68295" y="26354"/>
                  </a:cubicBezTo>
                  <a:lnTo>
                    <a:pt x="68202" y="25895"/>
                  </a:lnTo>
                  <a:close/>
                  <a:moveTo>
                    <a:pt x="25293" y="26328"/>
                  </a:moveTo>
                  <a:lnTo>
                    <a:pt x="25212" y="26788"/>
                  </a:lnTo>
                  <a:cubicBezTo>
                    <a:pt x="25825" y="26898"/>
                    <a:pt x="26442" y="27001"/>
                    <a:pt x="27070" y="27102"/>
                  </a:cubicBezTo>
                  <a:lnTo>
                    <a:pt x="27143" y="26639"/>
                  </a:lnTo>
                  <a:cubicBezTo>
                    <a:pt x="26520" y="26540"/>
                    <a:pt x="25904" y="26436"/>
                    <a:pt x="25293" y="26328"/>
                  </a:cubicBezTo>
                  <a:close/>
                  <a:moveTo>
                    <a:pt x="64515" y="26573"/>
                  </a:moveTo>
                  <a:cubicBezTo>
                    <a:pt x="63903" y="26671"/>
                    <a:pt x="63286" y="26767"/>
                    <a:pt x="62660" y="26857"/>
                  </a:cubicBezTo>
                  <a:lnTo>
                    <a:pt x="62726" y="27320"/>
                  </a:lnTo>
                  <a:cubicBezTo>
                    <a:pt x="63355" y="27227"/>
                    <a:pt x="63975" y="27132"/>
                    <a:pt x="64590" y="27034"/>
                  </a:cubicBezTo>
                  <a:lnTo>
                    <a:pt x="64515" y="26573"/>
                  </a:lnTo>
                  <a:close/>
                  <a:moveTo>
                    <a:pt x="28998" y="26917"/>
                  </a:moveTo>
                  <a:lnTo>
                    <a:pt x="28934" y="27380"/>
                  </a:lnTo>
                  <a:cubicBezTo>
                    <a:pt x="29549" y="27466"/>
                    <a:pt x="30171" y="27548"/>
                    <a:pt x="30800" y="27625"/>
                  </a:cubicBezTo>
                  <a:lnTo>
                    <a:pt x="30857" y="27160"/>
                  </a:lnTo>
                  <a:cubicBezTo>
                    <a:pt x="30231" y="27083"/>
                    <a:pt x="29609" y="27002"/>
                    <a:pt x="28998" y="26917"/>
                  </a:cubicBezTo>
                  <a:close/>
                  <a:moveTo>
                    <a:pt x="60802" y="27106"/>
                  </a:moveTo>
                  <a:cubicBezTo>
                    <a:pt x="60187" y="27183"/>
                    <a:pt x="59565" y="27257"/>
                    <a:pt x="58939" y="27325"/>
                  </a:cubicBezTo>
                  <a:lnTo>
                    <a:pt x="58990" y="27789"/>
                  </a:lnTo>
                  <a:cubicBezTo>
                    <a:pt x="59620" y="27722"/>
                    <a:pt x="60243" y="27649"/>
                    <a:pt x="60860" y="27570"/>
                  </a:cubicBezTo>
                  <a:lnTo>
                    <a:pt x="60802" y="27106"/>
                  </a:lnTo>
                  <a:close/>
                  <a:moveTo>
                    <a:pt x="32723" y="27371"/>
                  </a:moveTo>
                  <a:lnTo>
                    <a:pt x="32673" y="27835"/>
                  </a:lnTo>
                  <a:cubicBezTo>
                    <a:pt x="33293" y="27900"/>
                    <a:pt x="33917" y="27962"/>
                    <a:pt x="34547" y="28017"/>
                  </a:cubicBezTo>
                  <a:lnTo>
                    <a:pt x="34590" y="27552"/>
                  </a:lnTo>
                  <a:cubicBezTo>
                    <a:pt x="33962" y="27495"/>
                    <a:pt x="33339" y="27437"/>
                    <a:pt x="32723" y="27371"/>
                  </a:cubicBezTo>
                  <a:close/>
                  <a:moveTo>
                    <a:pt x="57071" y="27513"/>
                  </a:moveTo>
                  <a:cubicBezTo>
                    <a:pt x="56454" y="27570"/>
                    <a:pt x="55830" y="27622"/>
                    <a:pt x="55203" y="27671"/>
                  </a:cubicBezTo>
                  <a:lnTo>
                    <a:pt x="55239" y="28137"/>
                  </a:lnTo>
                  <a:cubicBezTo>
                    <a:pt x="55868" y="28089"/>
                    <a:pt x="56496" y="28036"/>
                    <a:pt x="57115" y="27979"/>
                  </a:cubicBezTo>
                  <a:lnTo>
                    <a:pt x="57071" y="27513"/>
                  </a:lnTo>
                  <a:close/>
                  <a:moveTo>
                    <a:pt x="36459" y="27701"/>
                  </a:moveTo>
                  <a:lnTo>
                    <a:pt x="36426" y="28168"/>
                  </a:lnTo>
                  <a:cubicBezTo>
                    <a:pt x="37048" y="28213"/>
                    <a:pt x="37674" y="28254"/>
                    <a:pt x="38304" y="28291"/>
                  </a:cubicBezTo>
                  <a:lnTo>
                    <a:pt x="38332" y="27824"/>
                  </a:lnTo>
                  <a:cubicBezTo>
                    <a:pt x="37703" y="27788"/>
                    <a:pt x="37078" y="27747"/>
                    <a:pt x="36459" y="27701"/>
                  </a:cubicBezTo>
                  <a:close/>
                  <a:moveTo>
                    <a:pt x="53330" y="27798"/>
                  </a:moveTo>
                  <a:cubicBezTo>
                    <a:pt x="52710" y="27837"/>
                    <a:pt x="52086" y="27870"/>
                    <a:pt x="51457" y="27899"/>
                  </a:cubicBezTo>
                  <a:lnTo>
                    <a:pt x="51479" y="28366"/>
                  </a:lnTo>
                  <a:cubicBezTo>
                    <a:pt x="52110" y="28338"/>
                    <a:pt x="52737" y="28303"/>
                    <a:pt x="53359" y="28265"/>
                  </a:cubicBezTo>
                  <a:lnTo>
                    <a:pt x="53330" y="27798"/>
                  </a:lnTo>
                  <a:close/>
                  <a:moveTo>
                    <a:pt x="40206" y="27918"/>
                  </a:moveTo>
                  <a:lnTo>
                    <a:pt x="40186" y="28386"/>
                  </a:lnTo>
                  <a:cubicBezTo>
                    <a:pt x="40809" y="28412"/>
                    <a:pt x="41437" y="28433"/>
                    <a:pt x="42067" y="28452"/>
                  </a:cubicBezTo>
                  <a:lnTo>
                    <a:pt x="42081" y="27984"/>
                  </a:lnTo>
                  <a:cubicBezTo>
                    <a:pt x="41451" y="27965"/>
                    <a:pt x="40828" y="27943"/>
                    <a:pt x="40206" y="27918"/>
                  </a:cubicBezTo>
                  <a:close/>
                  <a:moveTo>
                    <a:pt x="49585" y="27971"/>
                  </a:moveTo>
                  <a:cubicBezTo>
                    <a:pt x="48963" y="27991"/>
                    <a:pt x="48337" y="28006"/>
                    <a:pt x="47707" y="28014"/>
                  </a:cubicBezTo>
                  <a:lnTo>
                    <a:pt x="47715" y="28483"/>
                  </a:lnTo>
                  <a:cubicBezTo>
                    <a:pt x="48347" y="28471"/>
                    <a:pt x="48973" y="28456"/>
                    <a:pt x="49599" y="28439"/>
                  </a:cubicBezTo>
                  <a:lnTo>
                    <a:pt x="49585" y="27971"/>
                  </a:lnTo>
                  <a:close/>
                  <a:moveTo>
                    <a:pt x="43958" y="28020"/>
                  </a:moveTo>
                  <a:lnTo>
                    <a:pt x="43950" y="28489"/>
                  </a:lnTo>
                  <a:cubicBezTo>
                    <a:pt x="44503" y="28496"/>
                    <a:pt x="45059" y="28499"/>
                    <a:pt x="45618" y="28499"/>
                  </a:cubicBezTo>
                  <a:lnTo>
                    <a:pt x="45833" y="28499"/>
                  </a:lnTo>
                  <a:lnTo>
                    <a:pt x="45833" y="28031"/>
                  </a:lnTo>
                  <a:lnTo>
                    <a:pt x="45620" y="28031"/>
                  </a:lnTo>
                  <a:cubicBezTo>
                    <a:pt x="45064" y="28031"/>
                    <a:pt x="44509" y="28028"/>
                    <a:pt x="43958" y="280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2139851" y="2491248"/>
              <a:ext cx="12148" cy="5850"/>
            </a:xfrm>
            <a:custGeom>
              <a:avLst/>
              <a:gdLst/>
              <a:ahLst/>
              <a:cxnLst/>
              <a:rect l="l" t="t" r="r" b="b"/>
              <a:pathLst>
                <a:path w="353" h="170" extrusionOk="0">
                  <a:moveTo>
                    <a:pt x="89" y="1"/>
                  </a:moveTo>
                  <a:cubicBezTo>
                    <a:pt x="71" y="12"/>
                    <a:pt x="51" y="17"/>
                    <a:pt x="34" y="17"/>
                  </a:cubicBezTo>
                  <a:cubicBezTo>
                    <a:pt x="21" y="17"/>
                    <a:pt x="10" y="14"/>
                    <a:pt x="0" y="9"/>
                  </a:cubicBezTo>
                  <a:lnTo>
                    <a:pt x="0" y="9"/>
                  </a:lnTo>
                  <a:cubicBezTo>
                    <a:pt x="88" y="61"/>
                    <a:pt x="176" y="110"/>
                    <a:pt x="262" y="161"/>
                  </a:cubicBezTo>
                  <a:cubicBezTo>
                    <a:pt x="272" y="166"/>
                    <a:pt x="283" y="169"/>
                    <a:pt x="296" y="169"/>
                  </a:cubicBezTo>
                  <a:cubicBezTo>
                    <a:pt x="313" y="169"/>
                    <a:pt x="332" y="164"/>
                    <a:pt x="353" y="15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2142948" y="2480786"/>
              <a:ext cx="13524" cy="15692"/>
            </a:xfrm>
            <a:custGeom>
              <a:avLst/>
              <a:gdLst/>
              <a:ahLst/>
              <a:cxnLst/>
              <a:rect l="l" t="t" r="r" b="b"/>
              <a:pathLst>
                <a:path w="393" h="456" extrusionOk="0">
                  <a:moveTo>
                    <a:pt x="93" y="0"/>
                  </a:moveTo>
                  <a:cubicBezTo>
                    <a:pt x="94" y="1"/>
                    <a:pt x="95" y="1"/>
                    <a:pt x="96" y="2"/>
                  </a:cubicBezTo>
                  <a:lnTo>
                    <a:pt x="96" y="2"/>
                  </a:lnTo>
                  <a:cubicBezTo>
                    <a:pt x="95" y="1"/>
                    <a:pt x="94" y="1"/>
                    <a:pt x="93" y="0"/>
                  </a:cubicBezTo>
                  <a:close/>
                  <a:moveTo>
                    <a:pt x="96" y="2"/>
                  </a:moveTo>
                  <a:cubicBezTo>
                    <a:pt x="118" y="16"/>
                    <a:pt x="130" y="44"/>
                    <a:pt x="130" y="82"/>
                  </a:cubicBezTo>
                  <a:cubicBezTo>
                    <a:pt x="130" y="163"/>
                    <a:pt x="73" y="264"/>
                    <a:pt x="1" y="303"/>
                  </a:cubicBezTo>
                  <a:lnTo>
                    <a:pt x="264" y="455"/>
                  </a:lnTo>
                  <a:cubicBezTo>
                    <a:pt x="336" y="416"/>
                    <a:pt x="393" y="315"/>
                    <a:pt x="393" y="234"/>
                  </a:cubicBezTo>
                  <a:cubicBezTo>
                    <a:pt x="392" y="195"/>
                    <a:pt x="377" y="167"/>
                    <a:pt x="355" y="152"/>
                  </a:cubicBezTo>
                  <a:cubicBezTo>
                    <a:pt x="268" y="102"/>
                    <a:pt x="180" y="53"/>
                    <a:pt x="9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2142914" y="2471013"/>
              <a:ext cx="17413" cy="6917"/>
            </a:xfrm>
            <a:custGeom>
              <a:avLst/>
              <a:gdLst/>
              <a:ahLst/>
              <a:cxnLst/>
              <a:rect l="l" t="t" r="r" b="b"/>
              <a:pathLst>
                <a:path w="506" h="201" extrusionOk="0">
                  <a:moveTo>
                    <a:pt x="505" y="179"/>
                  </a:moveTo>
                  <a:lnTo>
                    <a:pt x="505" y="179"/>
                  </a:lnTo>
                  <a:cubicBezTo>
                    <a:pt x="505" y="179"/>
                    <a:pt x="505" y="179"/>
                    <a:pt x="505" y="179"/>
                  </a:cubicBezTo>
                  <a:close/>
                  <a:moveTo>
                    <a:pt x="155" y="1"/>
                  </a:moveTo>
                  <a:cubicBezTo>
                    <a:pt x="108" y="1"/>
                    <a:pt x="56" y="16"/>
                    <a:pt x="0" y="49"/>
                  </a:cubicBezTo>
                  <a:lnTo>
                    <a:pt x="262" y="201"/>
                  </a:lnTo>
                  <a:cubicBezTo>
                    <a:pt x="317" y="170"/>
                    <a:pt x="368" y="155"/>
                    <a:pt x="414" y="155"/>
                  </a:cubicBezTo>
                  <a:cubicBezTo>
                    <a:pt x="448" y="155"/>
                    <a:pt x="478" y="163"/>
                    <a:pt x="505" y="179"/>
                  </a:cubicBezTo>
                  <a:lnTo>
                    <a:pt x="505" y="179"/>
                  </a:lnTo>
                  <a:lnTo>
                    <a:pt x="243" y="24"/>
                  </a:lnTo>
                  <a:cubicBezTo>
                    <a:pt x="218" y="9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2131213" y="2472665"/>
              <a:ext cx="20751" cy="33002"/>
            </a:xfrm>
            <a:custGeom>
              <a:avLst/>
              <a:gdLst/>
              <a:ahLst/>
              <a:cxnLst/>
              <a:rect l="l" t="t" r="r" b="b"/>
              <a:pathLst>
                <a:path w="603" h="959" extrusionOk="0">
                  <a:moveTo>
                    <a:pt x="340" y="1"/>
                  </a:moveTo>
                  <a:cubicBezTo>
                    <a:pt x="152" y="109"/>
                    <a:pt x="1" y="372"/>
                    <a:pt x="2" y="587"/>
                  </a:cubicBezTo>
                  <a:cubicBezTo>
                    <a:pt x="2" y="697"/>
                    <a:pt x="40" y="772"/>
                    <a:pt x="100" y="807"/>
                  </a:cubicBezTo>
                  <a:cubicBezTo>
                    <a:pt x="188" y="856"/>
                    <a:pt x="275" y="907"/>
                    <a:pt x="361" y="958"/>
                  </a:cubicBezTo>
                  <a:lnTo>
                    <a:pt x="361" y="958"/>
                  </a:lnTo>
                  <a:cubicBezTo>
                    <a:pt x="302" y="923"/>
                    <a:pt x="264" y="847"/>
                    <a:pt x="264" y="740"/>
                  </a:cubicBezTo>
                  <a:cubicBezTo>
                    <a:pt x="264" y="523"/>
                    <a:pt x="414" y="260"/>
                    <a:pt x="602" y="153"/>
                  </a:cubicBezTo>
                  <a:lnTo>
                    <a:pt x="340" y="1"/>
                  </a:lnTo>
                  <a:close/>
                  <a:moveTo>
                    <a:pt x="361" y="958"/>
                  </a:moveTo>
                  <a:cubicBezTo>
                    <a:pt x="361" y="958"/>
                    <a:pt x="362" y="959"/>
                    <a:pt x="362" y="959"/>
                  </a:cubicBezTo>
                  <a:cubicBezTo>
                    <a:pt x="362" y="959"/>
                    <a:pt x="361" y="958"/>
                    <a:pt x="361" y="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2140229" y="2476347"/>
              <a:ext cx="23504" cy="30111"/>
            </a:xfrm>
            <a:custGeom>
              <a:avLst/>
              <a:gdLst/>
              <a:ahLst/>
              <a:cxnLst/>
              <a:rect l="l" t="t" r="r" b="b"/>
              <a:pathLst>
                <a:path w="683" h="875" extrusionOk="0">
                  <a:moveTo>
                    <a:pt x="400" y="275"/>
                  </a:moveTo>
                  <a:cubicBezTo>
                    <a:pt x="442" y="275"/>
                    <a:pt x="471" y="307"/>
                    <a:pt x="471" y="365"/>
                  </a:cubicBezTo>
                  <a:cubicBezTo>
                    <a:pt x="471" y="445"/>
                    <a:pt x="413" y="546"/>
                    <a:pt x="342" y="587"/>
                  </a:cubicBezTo>
                  <a:cubicBezTo>
                    <a:pt x="322" y="599"/>
                    <a:pt x="303" y="604"/>
                    <a:pt x="286" y="604"/>
                  </a:cubicBezTo>
                  <a:cubicBezTo>
                    <a:pt x="244" y="604"/>
                    <a:pt x="214" y="571"/>
                    <a:pt x="214" y="514"/>
                  </a:cubicBezTo>
                  <a:cubicBezTo>
                    <a:pt x="214" y="431"/>
                    <a:pt x="270" y="333"/>
                    <a:pt x="342" y="292"/>
                  </a:cubicBezTo>
                  <a:cubicBezTo>
                    <a:pt x="363" y="280"/>
                    <a:pt x="383" y="275"/>
                    <a:pt x="400" y="275"/>
                  </a:cubicBezTo>
                  <a:close/>
                  <a:moveTo>
                    <a:pt x="493" y="0"/>
                  </a:moveTo>
                  <a:cubicBezTo>
                    <a:pt x="447" y="0"/>
                    <a:pt x="395" y="15"/>
                    <a:pt x="340" y="46"/>
                  </a:cubicBezTo>
                  <a:cubicBezTo>
                    <a:pt x="152" y="153"/>
                    <a:pt x="1" y="416"/>
                    <a:pt x="1" y="633"/>
                  </a:cubicBezTo>
                  <a:cubicBezTo>
                    <a:pt x="1" y="785"/>
                    <a:pt x="78" y="874"/>
                    <a:pt x="190" y="874"/>
                  </a:cubicBezTo>
                  <a:cubicBezTo>
                    <a:pt x="236" y="874"/>
                    <a:pt x="287" y="859"/>
                    <a:pt x="342" y="829"/>
                  </a:cubicBezTo>
                  <a:cubicBezTo>
                    <a:pt x="531" y="720"/>
                    <a:pt x="683" y="457"/>
                    <a:pt x="683" y="240"/>
                  </a:cubicBezTo>
                  <a:cubicBezTo>
                    <a:pt x="683" y="88"/>
                    <a:pt x="605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211429" y="2441246"/>
              <a:ext cx="13524" cy="15692"/>
            </a:xfrm>
            <a:custGeom>
              <a:avLst/>
              <a:gdLst/>
              <a:ahLst/>
              <a:cxnLst/>
              <a:rect l="l" t="t" r="r" b="b"/>
              <a:pathLst>
                <a:path w="393" h="456" extrusionOk="0">
                  <a:moveTo>
                    <a:pt x="90" y="1"/>
                  </a:moveTo>
                  <a:cubicBezTo>
                    <a:pt x="91" y="1"/>
                    <a:pt x="92" y="2"/>
                    <a:pt x="94" y="3"/>
                  </a:cubicBezTo>
                  <a:lnTo>
                    <a:pt x="94" y="3"/>
                  </a:lnTo>
                  <a:cubicBezTo>
                    <a:pt x="92" y="2"/>
                    <a:pt x="91" y="1"/>
                    <a:pt x="90" y="1"/>
                  </a:cubicBezTo>
                  <a:close/>
                  <a:moveTo>
                    <a:pt x="94" y="3"/>
                  </a:moveTo>
                  <a:cubicBezTo>
                    <a:pt x="116" y="17"/>
                    <a:pt x="129" y="45"/>
                    <a:pt x="129" y="83"/>
                  </a:cubicBezTo>
                  <a:cubicBezTo>
                    <a:pt x="129" y="163"/>
                    <a:pt x="72" y="264"/>
                    <a:pt x="1" y="304"/>
                  </a:cubicBezTo>
                  <a:lnTo>
                    <a:pt x="264" y="456"/>
                  </a:lnTo>
                  <a:cubicBezTo>
                    <a:pt x="336" y="416"/>
                    <a:pt x="393" y="315"/>
                    <a:pt x="393" y="235"/>
                  </a:cubicBezTo>
                  <a:cubicBezTo>
                    <a:pt x="391" y="194"/>
                    <a:pt x="377" y="168"/>
                    <a:pt x="352" y="154"/>
                  </a:cubicBezTo>
                  <a:cubicBezTo>
                    <a:pt x="265" y="104"/>
                    <a:pt x="181" y="53"/>
                    <a:pt x="94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2208297" y="2451673"/>
              <a:ext cx="12216" cy="5885"/>
            </a:xfrm>
            <a:custGeom>
              <a:avLst/>
              <a:gdLst/>
              <a:ahLst/>
              <a:cxnLst/>
              <a:rect l="l" t="t" r="r" b="b"/>
              <a:pathLst>
                <a:path w="355" h="171" extrusionOk="0">
                  <a:moveTo>
                    <a:pt x="92" y="1"/>
                  </a:moveTo>
                  <a:cubicBezTo>
                    <a:pt x="70" y="13"/>
                    <a:pt x="50" y="19"/>
                    <a:pt x="33" y="19"/>
                  </a:cubicBezTo>
                  <a:cubicBezTo>
                    <a:pt x="21" y="19"/>
                    <a:pt x="10" y="16"/>
                    <a:pt x="1" y="11"/>
                  </a:cubicBezTo>
                  <a:lnTo>
                    <a:pt x="1" y="11"/>
                  </a:lnTo>
                  <a:lnTo>
                    <a:pt x="264" y="163"/>
                  </a:lnTo>
                  <a:cubicBezTo>
                    <a:pt x="274" y="168"/>
                    <a:pt x="285" y="170"/>
                    <a:pt x="296" y="170"/>
                  </a:cubicBezTo>
                  <a:cubicBezTo>
                    <a:pt x="314" y="170"/>
                    <a:pt x="333" y="165"/>
                    <a:pt x="355" y="153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2222062" y="2426311"/>
              <a:ext cx="12526" cy="15692"/>
            </a:xfrm>
            <a:custGeom>
              <a:avLst/>
              <a:gdLst/>
              <a:ahLst/>
              <a:cxnLst/>
              <a:rect l="l" t="t" r="r" b="b"/>
              <a:pathLst>
                <a:path w="364" h="456" extrusionOk="0">
                  <a:moveTo>
                    <a:pt x="0" y="0"/>
                  </a:moveTo>
                  <a:lnTo>
                    <a:pt x="101" y="302"/>
                  </a:lnTo>
                  <a:lnTo>
                    <a:pt x="363" y="455"/>
                  </a:lnTo>
                  <a:lnTo>
                    <a:pt x="262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2211429" y="2431611"/>
              <a:ext cx="17344" cy="6848"/>
            </a:xfrm>
            <a:custGeom>
              <a:avLst/>
              <a:gdLst/>
              <a:ahLst/>
              <a:cxnLst/>
              <a:rect l="l" t="t" r="r" b="b"/>
              <a:pathLst>
                <a:path w="504" h="199" extrusionOk="0">
                  <a:moveTo>
                    <a:pt x="501" y="174"/>
                  </a:moveTo>
                  <a:lnTo>
                    <a:pt x="504" y="175"/>
                  </a:lnTo>
                  <a:cubicBezTo>
                    <a:pt x="503" y="175"/>
                    <a:pt x="502" y="174"/>
                    <a:pt x="501" y="174"/>
                  </a:cubicBezTo>
                  <a:close/>
                  <a:moveTo>
                    <a:pt x="153" y="0"/>
                  </a:moveTo>
                  <a:cubicBezTo>
                    <a:pt x="107" y="0"/>
                    <a:pt x="55" y="15"/>
                    <a:pt x="1" y="47"/>
                  </a:cubicBezTo>
                  <a:lnTo>
                    <a:pt x="263" y="199"/>
                  </a:lnTo>
                  <a:cubicBezTo>
                    <a:pt x="316" y="167"/>
                    <a:pt x="368" y="152"/>
                    <a:pt x="414" y="152"/>
                  </a:cubicBezTo>
                  <a:cubicBezTo>
                    <a:pt x="446" y="152"/>
                    <a:pt x="476" y="159"/>
                    <a:pt x="501" y="174"/>
                  </a:cubicBezTo>
                  <a:lnTo>
                    <a:pt x="501" y="174"/>
                  </a:lnTo>
                  <a:lnTo>
                    <a:pt x="242" y="23"/>
                  </a:lnTo>
                  <a:cubicBezTo>
                    <a:pt x="216" y="8"/>
                    <a:pt x="186" y="0"/>
                    <a:pt x="153" y="0"/>
                  </a:cubicBezTo>
                  <a:close/>
                </a:path>
              </a:pathLst>
            </a:custGeom>
            <a:solidFill>
              <a:srgbClr val="19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2199694" y="2433263"/>
              <a:ext cx="20751" cy="32933"/>
            </a:xfrm>
            <a:custGeom>
              <a:avLst/>
              <a:gdLst/>
              <a:ahLst/>
              <a:cxnLst/>
              <a:rect l="l" t="t" r="r" b="b"/>
              <a:pathLst>
                <a:path w="603" h="957" extrusionOk="0">
                  <a:moveTo>
                    <a:pt x="340" y="0"/>
                  </a:moveTo>
                  <a:cubicBezTo>
                    <a:pt x="151" y="108"/>
                    <a:pt x="1" y="372"/>
                    <a:pt x="2" y="588"/>
                  </a:cubicBezTo>
                  <a:cubicBezTo>
                    <a:pt x="2" y="694"/>
                    <a:pt x="39" y="768"/>
                    <a:pt x="100" y="803"/>
                  </a:cubicBezTo>
                  <a:lnTo>
                    <a:pt x="362" y="957"/>
                  </a:lnTo>
                  <a:cubicBezTo>
                    <a:pt x="301" y="920"/>
                    <a:pt x="264" y="846"/>
                    <a:pt x="261" y="739"/>
                  </a:cubicBezTo>
                  <a:cubicBezTo>
                    <a:pt x="261" y="524"/>
                    <a:pt x="413" y="261"/>
                    <a:pt x="602" y="152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2208779" y="2436807"/>
              <a:ext cx="23366" cy="30111"/>
            </a:xfrm>
            <a:custGeom>
              <a:avLst/>
              <a:gdLst/>
              <a:ahLst/>
              <a:cxnLst/>
              <a:rect l="l" t="t" r="r" b="b"/>
              <a:pathLst>
                <a:path w="679" h="875" extrusionOk="0">
                  <a:moveTo>
                    <a:pt x="396" y="274"/>
                  </a:moveTo>
                  <a:cubicBezTo>
                    <a:pt x="439" y="274"/>
                    <a:pt x="468" y="307"/>
                    <a:pt x="468" y="364"/>
                  </a:cubicBezTo>
                  <a:cubicBezTo>
                    <a:pt x="468" y="444"/>
                    <a:pt x="411" y="545"/>
                    <a:pt x="340" y="585"/>
                  </a:cubicBezTo>
                  <a:cubicBezTo>
                    <a:pt x="318" y="597"/>
                    <a:pt x="298" y="603"/>
                    <a:pt x="281" y="603"/>
                  </a:cubicBezTo>
                  <a:cubicBezTo>
                    <a:pt x="240" y="603"/>
                    <a:pt x="212" y="570"/>
                    <a:pt x="212" y="512"/>
                  </a:cubicBezTo>
                  <a:cubicBezTo>
                    <a:pt x="212" y="430"/>
                    <a:pt x="268" y="332"/>
                    <a:pt x="340" y="291"/>
                  </a:cubicBezTo>
                  <a:cubicBezTo>
                    <a:pt x="360" y="279"/>
                    <a:pt x="379" y="274"/>
                    <a:pt x="396" y="274"/>
                  </a:cubicBezTo>
                  <a:close/>
                  <a:moveTo>
                    <a:pt x="492" y="0"/>
                  </a:moveTo>
                  <a:cubicBezTo>
                    <a:pt x="446" y="0"/>
                    <a:pt x="394" y="16"/>
                    <a:pt x="340" y="48"/>
                  </a:cubicBezTo>
                  <a:cubicBezTo>
                    <a:pt x="151" y="156"/>
                    <a:pt x="0" y="418"/>
                    <a:pt x="0" y="634"/>
                  </a:cubicBezTo>
                  <a:cubicBezTo>
                    <a:pt x="1" y="787"/>
                    <a:pt x="77" y="874"/>
                    <a:pt x="188" y="874"/>
                  </a:cubicBezTo>
                  <a:cubicBezTo>
                    <a:pt x="234" y="874"/>
                    <a:pt x="286" y="859"/>
                    <a:pt x="341" y="828"/>
                  </a:cubicBezTo>
                  <a:cubicBezTo>
                    <a:pt x="528" y="721"/>
                    <a:pt x="679" y="457"/>
                    <a:pt x="679" y="241"/>
                  </a:cubicBezTo>
                  <a:cubicBezTo>
                    <a:pt x="679" y="89"/>
                    <a:pt x="603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2206336" y="2429374"/>
              <a:ext cx="28631" cy="24811"/>
            </a:xfrm>
            <a:custGeom>
              <a:avLst/>
              <a:gdLst/>
              <a:ahLst/>
              <a:cxnLst/>
              <a:rect l="l" t="t" r="r" b="b"/>
              <a:pathLst>
                <a:path w="832" h="721" extrusionOk="0">
                  <a:moveTo>
                    <a:pt x="750" y="0"/>
                  </a:moveTo>
                  <a:lnTo>
                    <a:pt x="108" y="372"/>
                  </a:lnTo>
                  <a:lnTo>
                    <a:pt x="1" y="720"/>
                  </a:lnTo>
                  <a:lnTo>
                    <a:pt x="37" y="719"/>
                  </a:lnTo>
                  <a:lnTo>
                    <a:pt x="133" y="403"/>
                  </a:lnTo>
                  <a:lnTo>
                    <a:pt x="719" y="63"/>
                  </a:lnTo>
                  <a:lnTo>
                    <a:pt x="820" y="366"/>
                  </a:lnTo>
                  <a:lnTo>
                    <a:pt x="832" y="359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2201002" y="2424143"/>
              <a:ext cx="31143" cy="18067"/>
            </a:xfrm>
            <a:custGeom>
              <a:avLst/>
              <a:gdLst/>
              <a:ahLst/>
              <a:cxnLst/>
              <a:rect l="l" t="t" r="r" b="b"/>
              <a:pathLst>
                <a:path w="905" h="525" extrusionOk="0">
                  <a:moveTo>
                    <a:pt x="643" y="0"/>
                  </a:moveTo>
                  <a:lnTo>
                    <a:pt x="1" y="372"/>
                  </a:lnTo>
                  <a:lnTo>
                    <a:pt x="263" y="524"/>
                  </a:lnTo>
                  <a:lnTo>
                    <a:pt x="905" y="152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2197320" y="2436910"/>
              <a:ext cx="12733" cy="17275"/>
            </a:xfrm>
            <a:custGeom>
              <a:avLst/>
              <a:gdLst/>
              <a:ahLst/>
              <a:cxnLst/>
              <a:rect l="l" t="t" r="r" b="b"/>
              <a:pathLst>
                <a:path w="370" h="502" extrusionOk="0">
                  <a:moveTo>
                    <a:pt x="108" y="1"/>
                  </a:moveTo>
                  <a:lnTo>
                    <a:pt x="1" y="351"/>
                  </a:lnTo>
                  <a:lnTo>
                    <a:pt x="263" y="501"/>
                  </a:lnTo>
                  <a:lnTo>
                    <a:pt x="370" y="153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2114867" y="2392209"/>
              <a:ext cx="126053" cy="72989"/>
            </a:xfrm>
            <a:custGeom>
              <a:avLst/>
              <a:gdLst/>
              <a:ahLst/>
              <a:cxnLst/>
              <a:rect l="l" t="t" r="r" b="b"/>
              <a:pathLst>
                <a:path w="3663" h="2121" extrusionOk="0">
                  <a:moveTo>
                    <a:pt x="2090" y="1"/>
                  </a:moveTo>
                  <a:lnTo>
                    <a:pt x="1" y="1206"/>
                  </a:lnTo>
                  <a:lnTo>
                    <a:pt x="1573" y="2121"/>
                  </a:lnTo>
                  <a:lnTo>
                    <a:pt x="3663" y="915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2106368" y="2442829"/>
              <a:ext cx="56368" cy="33587"/>
            </a:xfrm>
            <a:custGeom>
              <a:avLst/>
              <a:gdLst/>
              <a:ahLst/>
              <a:cxnLst/>
              <a:rect l="l" t="t" r="r" b="b"/>
              <a:pathLst>
                <a:path w="1638" h="976" extrusionOk="0">
                  <a:moveTo>
                    <a:pt x="0" y="0"/>
                  </a:moveTo>
                  <a:cubicBezTo>
                    <a:pt x="25" y="15"/>
                    <a:pt x="47" y="35"/>
                    <a:pt x="65" y="62"/>
                  </a:cubicBezTo>
                  <a:lnTo>
                    <a:pt x="1637" y="976"/>
                  </a:lnTo>
                  <a:cubicBezTo>
                    <a:pt x="1620" y="950"/>
                    <a:pt x="1598" y="929"/>
                    <a:pt x="1573" y="914"/>
                  </a:cubicBezTo>
                  <a:cubicBezTo>
                    <a:pt x="1048" y="610"/>
                    <a:pt x="525" y="306"/>
                    <a:pt x="0" y="0"/>
                  </a:cubicBezTo>
                  <a:close/>
                </a:path>
              </a:pathLst>
            </a:custGeom>
            <a:solidFill>
              <a:srgbClr val="19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074742" y="2456870"/>
              <a:ext cx="54165" cy="39093"/>
            </a:xfrm>
            <a:custGeom>
              <a:avLst/>
              <a:gdLst/>
              <a:ahLst/>
              <a:cxnLst/>
              <a:rect l="l" t="t" r="r" b="b"/>
              <a:pathLst>
                <a:path w="1574" h="1136" extrusionOk="0">
                  <a:moveTo>
                    <a:pt x="0" y="0"/>
                  </a:moveTo>
                  <a:lnTo>
                    <a:pt x="0" y="220"/>
                  </a:lnTo>
                  <a:lnTo>
                    <a:pt x="1573" y="1136"/>
                  </a:lnTo>
                  <a:lnTo>
                    <a:pt x="1573" y="9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2118687" y="2373282"/>
              <a:ext cx="54303" cy="89094"/>
            </a:xfrm>
            <a:custGeom>
              <a:avLst/>
              <a:gdLst/>
              <a:ahLst/>
              <a:cxnLst/>
              <a:rect l="l" t="t" r="r" b="b"/>
              <a:pathLst>
                <a:path w="1578" h="2589" extrusionOk="0">
                  <a:moveTo>
                    <a:pt x="1" y="1"/>
                  </a:moveTo>
                  <a:lnTo>
                    <a:pt x="5" y="1674"/>
                  </a:lnTo>
                  <a:lnTo>
                    <a:pt x="1578" y="2589"/>
                  </a:lnTo>
                  <a:lnTo>
                    <a:pt x="1575" y="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118687" y="2330197"/>
              <a:ext cx="128875" cy="74606"/>
            </a:xfrm>
            <a:custGeom>
              <a:avLst/>
              <a:gdLst/>
              <a:ahLst/>
              <a:cxnLst/>
              <a:rect l="l" t="t" r="r" b="b"/>
              <a:pathLst>
                <a:path w="3745" h="2168" extrusionOk="0">
                  <a:moveTo>
                    <a:pt x="2172" y="0"/>
                  </a:moveTo>
                  <a:lnTo>
                    <a:pt x="1" y="1253"/>
                  </a:lnTo>
                  <a:lnTo>
                    <a:pt x="1575" y="2167"/>
                  </a:lnTo>
                  <a:lnTo>
                    <a:pt x="3745" y="91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2172852" y="2361650"/>
              <a:ext cx="74882" cy="100725"/>
            </a:xfrm>
            <a:custGeom>
              <a:avLst/>
              <a:gdLst/>
              <a:ahLst/>
              <a:cxnLst/>
              <a:rect l="l" t="t" r="r" b="b"/>
              <a:pathLst>
                <a:path w="2176" h="2927" extrusionOk="0">
                  <a:moveTo>
                    <a:pt x="2171" y="1"/>
                  </a:moveTo>
                  <a:lnTo>
                    <a:pt x="1" y="1253"/>
                  </a:lnTo>
                  <a:lnTo>
                    <a:pt x="4" y="2927"/>
                  </a:lnTo>
                  <a:lnTo>
                    <a:pt x="2175" y="1674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2128804" y="2419842"/>
              <a:ext cx="40056" cy="76120"/>
            </a:xfrm>
            <a:custGeom>
              <a:avLst/>
              <a:gdLst/>
              <a:ahLst/>
              <a:cxnLst/>
              <a:rect l="l" t="t" r="r" b="b"/>
              <a:pathLst>
                <a:path w="1164" h="2212" extrusionOk="0">
                  <a:moveTo>
                    <a:pt x="1164" y="1"/>
                  </a:moveTo>
                  <a:lnTo>
                    <a:pt x="184" y="569"/>
                  </a:lnTo>
                  <a:lnTo>
                    <a:pt x="1" y="1347"/>
                  </a:lnTo>
                  <a:lnTo>
                    <a:pt x="2" y="1992"/>
                  </a:lnTo>
                  <a:lnTo>
                    <a:pt x="2" y="2212"/>
                  </a:lnTo>
                  <a:lnTo>
                    <a:pt x="279" y="2051"/>
                  </a:lnTo>
                  <a:cubicBezTo>
                    <a:pt x="349" y="1869"/>
                    <a:pt x="481" y="1698"/>
                    <a:pt x="631" y="1610"/>
                  </a:cubicBezTo>
                  <a:cubicBezTo>
                    <a:pt x="697" y="1573"/>
                    <a:pt x="758" y="1555"/>
                    <a:pt x="813" y="1555"/>
                  </a:cubicBezTo>
                  <a:cubicBezTo>
                    <a:pt x="885" y="1555"/>
                    <a:pt x="946" y="1586"/>
                    <a:pt x="987" y="1644"/>
                  </a:cubicBezTo>
                  <a:lnTo>
                    <a:pt x="1164" y="1542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2132074" y="2426380"/>
              <a:ext cx="29664" cy="35755"/>
            </a:xfrm>
            <a:custGeom>
              <a:avLst/>
              <a:gdLst/>
              <a:ahLst/>
              <a:cxnLst/>
              <a:rect l="l" t="t" r="r" b="b"/>
              <a:pathLst>
                <a:path w="862" h="1039" extrusionOk="0">
                  <a:moveTo>
                    <a:pt x="834" y="0"/>
                  </a:moveTo>
                  <a:cubicBezTo>
                    <a:pt x="830" y="0"/>
                    <a:pt x="825" y="1"/>
                    <a:pt x="822" y="3"/>
                  </a:cubicBezTo>
                  <a:lnTo>
                    <a:pt x="153" y="389"/>
                  </a:lnTo>
                  <a:cubicBezTo>
                    <a:pt x="147" y="393"/>
                    <a:pt x="144" y="398"/>
                    <a:pt x="141" y="403"/>
                  </a:cubicBezTo>
                  <a:lnTo>
                    <a:pt x="5" y="1002"/>
                  </a:lnTo>
                  <a:cubicBezTo>
                    <a:pt x="2" y="1005"/>
                    <a:pt x="1" y="1011"/>
                    <a:pt x="1" y="1014"/>
                  </a:cubicBezTo>
                  <a:cubicBezTo>
                    <a:pt x="1" y="1027"/>
                    <a:pt x="13" y="1038"/>
                    <a:pt x="24" y="1038"/>
                  </a:cubicBezTo>
                  <a:lnTo>
                    <a:pt x="27" y="1038"/>
                  </a:lnTo>
                  <a:cubicBezTo>
                    <a:pt x="30" y="1038"/>
                    <a:pt x="35" y="1036"/>
                    <a:pt x="37" y="1034"/>
                  </a:cubicBezTo>
                  <a:lnTo>
                    <a:pt x="849" y="564"/>
                  </a:lnTo>
                  <a:cubicBezTo>
                    <a:pt x="855" y="561"/>
                    <a:pt x="861" y="551"/>
                    <a:pt x="861" y="544"/>
                  </a:cubicBezTo>
                  <a:lnTo>
                    <a:pt x="858" y="23"/>
                  </a:lnTo>
                  <a:cubicBezTo>
                    <a:pt x="858" y="16"/>
                    <a:pt x="854" y="7"/>
                    <a:pt x="847" y="3"/>
                  </a:cubicBezTo>
                  <a:cubicBezTo>
                    <a:pt x="843" y="1"/>
                    <a:pt x="838" y="0"/>
                    <a:pt x="834" y="0"/>
                  </a:cubicBezTo>
                  <a:close/>
                </a:path>
              </a:pathLst>
            </a:custGeom>
            <a:solidFill>
              <a:srgbClr val="05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2132831" y="2427103"/>
              <a:ext cx="27977" cy="34137"/>
            </a:xfrm>
            <a:custGeom>
              <a:avLst/>
              <a:gdLst/>
              <a:ahLst/>
              <a:cxnLst/>
              <a:rect l="l" t="t" r="r" b="b"/>
              <a:pathLst>
                <a:path w="813" h="992" extrusionOk="0">
                  <a:moveTo>
                    <a:pt x="811" y="1"/>
                  </a:moveTo>
                  <a:lnTo>
                    <a:pt x="141" y="388"/>
                  </a:lnTo>
                  <a:lnTo>
                    <a:pt x="1" y="991"/>
                  </a:lnTo>
                  <a:lnTo>
                    <a:pt x="1" y="991"/>
                  </a:lnTo>
                  <a:lnTo>
                    <a:pt x="813" y="523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BCD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077599" y="2411789"/>
              <a:ext cx="54578" cy="50449"/>
            </a:xfrm>
            <a:custGeom>
              <a:avLst/>
              <a:gdLst/>
              <a:ahLst/>
              <a:cxnLst/>
              <a:rect l="l" t="t" r="r" b="b"/>
              <a:pathLst>
                <a:path w="1586" h="1466" extrusionOk="0">
                  <a:moveTo>
                    <a:pt x="149" y="1"/>
                  </a:moveTo>
                  <a:lnTo>
                    <a:pt x="1" y="630"/>
                  </a:lnTo>
                  <a:lnTo>
                    <a:pt x="1439" y="1465"/>
                  </a:lnTo>
                  <a:lnTo>
                    <a:pt x="1585" y="839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BCD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2132831" y="2427103"/>
              <a:ext cx="27977" cy="34137"/>
            </a:xfrm>
            <a:custGeom>
              <a:avLst/>
              <a:gdLst/>
              <a:ahLst/>
              <a:cxnLst/>
              <a:rect l="l" t="t" r="r" b="b"/>
              <a:pathLst>
                <a:path w="813" h="992" extrusionOk="0">
                  <a:moveTo>
                    <a:pt x="811" y="1"/>
                  </a:moveTo>
                  <a:lnTo>
                    <a:pt x="141" y="388"/>
                  </a:lnTo>
                  <a:lnTo>
                    <a:pt x="1" y="991"/>
                  </a:lnTo>
                  <a:lnTo>
                    <a:pt x="1" y="991"/>
                  </a:lnTo>
                  <a:lnTo>
                    <a:pt x="813" y="523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2074674" y="2434674"/>
              <a:ext cx="54234" cy="53683"/>
            </a:xfrm>
            <a:custGeom>
              <a:avLst/>
              <a:gdLst/>
              <a:ahLst/>
              <a:cxnLst/>
              <a:rect l="l" t="t" r="r" b="b"/>
              <a:pathLst>
                <a:path w="1576" h="1560" extrusionOk="0">
                  <a:moveTo>
                    <a:pt x="1" y="0"/>
                  </a:moveTo>
                  <a:lnTo>
                    <a:pt x="2" y="645"/>
                  </a:lnTo>
                  <a:lnTo>
                    <a:pt x="1575" y="1560"/>
                  </a:lnTo>
                  <a:lnTo>
                    <a:pt x="1575" y="1560"/>
                  </a:lnTo>
                  <a:lnTo>
                    <a:pt x="1574" y="9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2080937" y="2388354"/>
              <a:ext cx="87924" cy="50965"/>
            </a:xfrm>
            <a:custGeom>
              <a:avLst/>
              <a:gdLst/>
              <a:ahLst/>
              <a:cxnLst/>
              <a:rect l="l" t="t" r="r" b="b"/>
              <a:pathLst>
                <a:path w="2555" h="1481" extrusionOk="0">
                  <a:moveTo>
                    <a:pt x="982" y="0"/>
                  </a:moveTo>
                  <a:lnTo>
                    <a:pt x="0" y="566"/>
                  </a:lnTo>
                  <a:lnTo>
                    <a:pt x="1575" y="1481"/>
                  </a:lnTo>
                  <a:lnTo>
                    <a:pt x="2555" y="914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2074674" y="2407832"/>
              <a:ext cx="60463" cy="58364"/>
            </a:xfrm>
            <a:custGeom>
              <a:avLst/>
              <a:gdLst/>
              <a:ahLst/>
              <a:cxnLst/>
              <a:rect l="l" t="t" r="r" b="b"/>
              <a:pathLst>
                <a:path w="1757" h="1696" extrusionOk="0">
                  <a:moveTo>
                    <a:pt x="182" y="0"/>
                  </a:moveTo>
                  <a:lnTo>
                    <a:pt x="1" y="780"/>
                  </a:lnTo>
                  <a:lnTo>
                    <a:pt x="1574" y="1696"/>
                  </a:lnTo>
                  <a:lnTo>
                    <a:pt x="1757" y="91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2076738" y="2410998"/>
              <a:ext cx="56402" cy="51997"/>
            </a:xfrm>
            <a:custGeom>
              <a:avLst/>
              <a:gdLst/>
              <a:ahLst/>
              <a:cxnLst/>
              <a:rect l="l" t="t" r="r" b="b"/>
              <a:pathLst>
                <a:path w="1639" h="1511" extrusionOk="0">
                  <a:moveTo>
                    <a:pt x="172" y="0"/>
                  </a:moveTo>
                  <a:cubicBezTo>
                    <a:pt x="169" y="0"/>
                    <a:pt x="167" y="1"/>
                    <a:pt x="165" y="2"/>
                  </a:cubicBezTo>
                  <a:cubicBezTo>
                    <a:pt x="158" y="6"/>
                    <a:pt x="152" y="11"/>
                    <a:pt x="150" y="18"/>
                  </a:cubicBezTo>
                  <a:lnTo>
                    <a:pt x="4" y="646"/>
                  </a:lnTo>
                  <a:cubicBezTo>
                    <a:pt x="1" y="657"/>
                    <a:pt x="5" y="666"/>
                    <a:pt x="14" y="672"/>
                  </a:cubicBezTo>
                  <a:lnTo>
                    <a:pt x="1454" y="1507"/>
                  </a:lnTo>
                  <a:cubicBezTo>
                    <a:pt x="1457" y="1509"/>
                    <a:pt x="1461" y="1510"/>
                    <a:pt x="1464" y="1510"/>
                  </a:cubicBezTo>
                  <a:cubicBezTo>
                    <a:pt x="1468" y="1510"/>
                    <a:pt x="1471" y="1510"/>
                    <a:pt x="1474" y="1509"/>
                  </a:cubicBezTo>
                  <a:cubicBezTo>
                    <a:pt x="1482" y="1504"/>
                    <a:pt x="1485" y="1500"/>
                    <a:pt x="1486" y="1493"/>
                  </a:cubicBezTo>
                  <a:lnTo>
                    <a:pt x="1635" y="865"/>
                  </a:lnTo>
                  <a:cubicBezTo>
                    <a:pt x="1638" y="856"/>
                    <a:pt x="1632" y="845"/>
                    <a:pt x="1623" y="839"/>
                  </a:cubicBezTo>
                  <a:lnTo>
                    <a:pt x="184" y="3"/>
                  </a:lnTo>
                  <a:cubicBezTo>
                    <a:pt x="181" y="2"/>
                    <a:pt x="176" y="0"/>
                    <a:pt x="172" y="0"/>
                  </a:cubicBezTo>
                  <a:close/>
                </a:path>
              </a:pathLst>
            </a:custGeom>
            <a:solidFill>
              <a:srgbClr val="05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2077599" y="2411789"/>
              <a:ext cx="54578" cy="50449"/>
            </a:xfrm>
            <a:custGeom>
              <a:avLst/>
              <a:gdLst/>
              <a:ahLst/>
              <a:cxnLst/>
              <a:rect l="l" t="t" r="r" b="b"/>
              <a:pathLst>
                <a:path w="1586" h="1466" extrusionOk="0">
                  <a:moveTo>
                    <a:pt x="149" y="1"/>
                  </a:moveTo>
                  <a:lnTo>
                    <a:pt x="1" y="630"/>
                  </a:lnTo>
                  <a:lnTo>
                    <a:pt x="1439" y="1465"/>
                  </a:lnTo>
                  <a:lnTo>
                    <a:pt x="1585" y="839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075844" y="2453876"/>
              <a:ext cx="11356" cy="9808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82" y="1"/>
                  </a:moveTo>
                  <a:cubicBezTo>
                    <a:pt x="33" y="1"/>
                    <a:pt x="1" y="35"/>
                    <a:pt x="1" y="95"/>
                  </a:cubicBezTo>
                  <a:lnTo>
                    <a:pt x="330" y="285"/>
                  </a:lnTo>
                  <a:cubicBezTo>
                    <a:pt x="330" y="196"/>
                    <a:pt x="257" y="78"/>
                    <a:pt x="164" y="27"/>
                  </a:cubicBezTo>
                  <a:cubicBezTo>
                    <a:pt x="134" y="9"/>
                    <a:pt x="106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2113629" y="2475865"/>
              <a:ext cx="11356" cy="9842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82" y="0"/>
                  </a:moveTo>
                  <a:cubicBezTo>
                    <a:pt x="33" y="0"/>
                    <a:pt x="0" y="34"/>
                    <a:pt x="1" y="95"/>
                  </a:cubicBezTo>
                  <a:lnTo>
                    <a:pt x="329" y="285"/>
                  </a:lnTo>
                  <a:cubicBezTo>
                    <a:pt x="329" y="194"/>
                    <a:pt x="256" y="79"/>
                    <a:pt x="164" y="26"/>
                  </a:cubicBezTo>
                  <a:cubicBezTo>
                    <a:pt x="134" y="9"/>
                    <a:pt x="106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462957" y="3307822"/>
              <a:ext cx="33415" cy="42981"/>
            </a:xfrm>
            <a:custGeom>
              <a:avLst/>
              <a:gdLst/>
              <a:ahLst/>
              <a:cxnLst/>
              <a:rect l="l" t="t" r="r" b="b"/>
              <a:pathLst>
                <a:path w="971" h="1249" extrusionOk="0">
                  <a:moveTo>
                    <a:pt x="270" y="1"/>
                  </a:moveTo>
                  <a:cubicBezTo>
                    <a:pt x="110" y="1"/>
                    <a:pt x="1" y="128"/>
                    <a:pt x="1" y="343"/>
                  </a:cubicBezTo>
                  <a:cubicBezTo>
                    <a:pt x="1" y="653"/>
                    <a:pt x="217" y="1026"/>
                    <a:pt x="485" y="1181"/>
                  </a:cubicBezTo>
                  <a:cubicBezTo>
                    <a:pt x="563" y="1227"/>
                    <a:pt x="637" y="1248"/>
                    <a:pt x="703" y="1248"/>
                  </a:cubicBezTo>
                  <a:cubicBezTo>
                    <a:pt x="862" y="1248"/>
                    <a:pt x="971" y="1122"/>
                    <a:pt x="971" y="905"/>
                  </a:cubicBezTo>
                  <a:cubicBezTo>
                    <a:pt x="971" y="596"/>
                    <a:pt x="754" y="222"/>
                    <a:pt x="488" y="68"/>
                  </a:cubicBezTo>
                  <a:cubicBezTo>
                    <a:pt x="410" y="22"/>
                    <a:pt x="33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466742" y="3301112"/>
              <a:ext cx="40607" cy="48487"/>
            </a:xfrm>
            <a:custGeom>
              <a:avLst/>
              <a:gdLst/>
              <a:ahLst/>
              <a:cxnLst/>
              <a:rect l="l" t="t" r="r" b="b"/>
              <a:pathLst>
                <a:path w="1180" h="1409" extrusionOk="0">
                  <a:moveTo>
                    <a:pt x="480" y="0"/>
                  </a:moveTo>
                  <a:cubicBezTo>
                    <a:pt x="432" y="0"/>
                    <a:pt x="388" y="12"/>
                    <a:pt x="350" y="33"/>
                  </a:cubicBezTo>
                  <a:lnTo>
                    <a:pt x="1" y="251"/>
                  </a:lnTo>
                  <a:cubicBezTo>
                    <a:pt x="35" y="231"/>
                    <a:pt x="77" y="221"/>
                    <a:pt x="124" y="221"/>
                  </a:cubicBezTo>
                  <a:cubicBezTo>
                    <a:pt x="197" y="221"/>
                    <a:pt x="281" y="245"/>
                    <a:pt x="363" y="292"/>
                  </a:cubicBezTo>
                  <a:cubicBezTo>
                    <a:pt x="630" y="446"/>
                    <a:pt x="848" y="820"/>
                    <a:pt x="846" y="1128"/>
                  </a:cubicBezTo>
                  <a:cubicBezTo>
                    <a:pt x="844" y="1271"/>
                    <a:pt x="811" y="1349"/>
                    <a:pt x="735" y="1399"/>
                  </a:cubicBezTo>
                  <a:lnTo>
                    <a:pt x="735" y="1399"/>
                  </a:lnTo>
                  <a:lnTo>
                    <a:pt x="1038" y="1214"/>
                  </a:lnTo>
                  <a:cubicBezTo>
                    <a:pt x="1126" y="1161"/>
                    <a:pt x="1178" y="1056"/>
                    <a:pt x="1178" y="902"/>
                  </a:cubicBezTo>
                  <a:cubicBezTo>
                    <a:pt x="1180" y="595"/>
                    <a:pt x="963" y="221"/>
                    <a:pt x="696" y="67"/>
                  </a:cubicBezTo>
                  <a:cubicBezTo>
                    <a:pt x="618" y="21"/>
                    <a:pt x="545" y="0"/>
                    <a:pt x="480" y="0"/>
                  </a:cubicBezTo>
                  <a:close/>
                  <a:moveTo>
                    <a:pt x="735" y="1399"/>
                  </a:moveTo>
                  <a:lnTo>
                    <a:pt x="719" y="1409"/>
                  </a:lnTo>
                  <a:cubicBezTo>
                    <a:pt x="725" y="1405"/>
                    <a:pt x="730" y="1402"/>
                    <a:pt x="735" y="1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337042" y="3235453"/>
              <a:ext cx="33518" cy="42878"/>
            </a:xfrm>
            <a:custGeom>
              <a:avLst/>
              <a:gdLst/>
              <a:ahLst/>
              <a:cxnLst/>
              <a:rect l="l" t="t" r="r" b="b"/>
              <a:pathLst>
                <a:path w="974" h="1246" extrusionOk="0">
                  <a:moveTo>
                    <a:pt x="270" y="0"/>
                  </a:moveTo>
                  <a:cubicBezTo>
                    <a:pt x="111" y="0"/>
                    <a:pt x="2" y="126"/>
                    <a:pt x="2" y="341"/>
                  </a:cubicBezTo>
                  <a:cubicBezTo>
                    <a:pt x="1" y="648"/>
                    <a:pt x="219" y="1025"/>
                    <a:pt x="485" y="1179"/>
                  </a:cubicBezTo>
                  <a:cubicBezTo>
                    <a:pt x="563" y="1224"/>
                    <a:pt x="637" y="1246"/>
                    <a:pt x="703" y="1246"/>
                  </a:cubicBezTo>
                  <a:cubicBezTo>
                    <a:pt x="862" y="1246"/>
                    <a:pt x="972" y="1120"/>
                    <a:pt x="972" y="903"/>
                  </a:cubicBezTo>
                  <a:cubicBezTo>
                    <a:pt x="974" y="595"/>
                    <a:pt x="756" y="221"/>
                    <a:pt x="489" y="67"/>
                  </a:cubicBezTo>
                  <a:cubicBezTo>
                    <a:pt x="411" y="22"/>
                    <a:pt x="336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345370" y="3246086"/>
              <a:ext cx="16897" cy="21680"/>
            </a:xfrm>
            <a:custGeom>
              <a:avLst/>
              <a:gdLst/>
              <a:ahLst/>
              <a:cxnLst/>
              <a:rect l="l" t="t" r="r" b="b"/>
              <a:pathLst>
                <a:path w="491" h="630" extrusionOk="0">
                  <a:moveTo>
                    <a:pt x="137" y="1"/>
                  </a:moveTo>
                  <a:cubicBezTo>
                    <a:pt x="57" y="1"/>
                    <a:pt x="2" y="64"/>
                    <a:pt x="2" y="175"/>
                  </a:cubicBezTo>
                  <a:cubicBezTo>
                    <a:pt x="0" y="329"/>
                    <a:pt x="108" y="517"/>
                    <a:pt x="245" y="596"/>
                  </a:cubicBezTo>
                  <a:cubicBezTo>
                    <a:pt x="284" y="619"/>
                    <a:pt x="321" y="629"/>
                    <a:pt x="354" y="629"/>
                  </a:cubicBezTo>
                  <a:cubicBezTo>
                    <a:pt x="434" y="629"/>
                    <a:pt x="489" y="567"/>
                    <a:pt x="490" y="457"/>
                  </a:cubicBezTo>
                  <a:cubicBezTo>
                    <a:pt x="490" y="301"/>
                    <a:pt x="382" y="114"/>
                    <a:pt x="247" y="35"/>
                  </a:cubicBezTo>
                  <a:cubicBezTo>
                    <a:pt x="208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340896" y="3228708"/>
              <a:ext cx="40607" cy="48556"/>
            </a:xfrm>
            <a:custGeom>
              <a:avLst/>
              <a:gdLst/>
              <a:ahLst/>
              <a:cxnLst/>
              <a:rect l="l" t="t" r="r" b="b"/>
              <a:pathLst>
                <a:path w="1180" h="1411" extrusionOk="0">
                  <a:moveTo>
                    <a:pt x="478" y="1"/>
                  </a:moveTo>
                  <a:cubicBezTo>
                    <a:pt x="431" y="1"/>
                    <a:pt x="388" y="12"/>
                    <a:pt x="351" y="33"/>
                  </a:cubicBezTo>
                  <a:lnTo>
                    <a:pt x="0" y="250"/>
                  </a:lnTo>
                  <a:cubicBezTo>
                    <a:pt x="35" y="230"/>
                    <a:pt x="78" y="220"/>
                    <a:pt x="125" y="220"/>
                  </a:cubicBezTo>
                  <a:cubicBezTo>
                    <a:pt x="197" y="220"/>
                    <a:pt x="281" y="243"/>
                    <a:pt x="363" y="291"/>
                  </a:cubicBezTo>
                  <a:cubicBezTo>
                    <a:pt x="629" y="445"/>
                    <a:pt x="846" y="819"/>
                    <a:pt x="846" y="1126"/>
                  </a:cubicBezTo>
                  <a:cubicBezTo>
                    <a:pt x="846" y="1274"/>
                    <a:pt x="808" y="1353"/>
                    <a:pt x="727" y="1405"/>
                  </a:cubicBezTo>
                  <a:lnTo>
                    <a:pt x="727" y="1405"/>
                  </a:lnTo>
                  <a:lnTo>
                    <a:pt x="1039" y="1213"/>
                  </a:lnTo>
                  <a:cubicBezTo>
                    <a:pt x="1125" y="1161"/>
                    <a:pt x="1179" y="1053"/>
                    <a:pt x="1179" y="901"/>
                  </a:cubicBezTo>
                  <a:cubicBezTo>
                    <a:pt x="1178" y="597"/>
                    <a:pt x="963" y="221"/>
                    <a:pt x="695" y="67"/>
                  </a:cubicBezTo>
                  <a:cubicBezTo>
                    <a:pt x="617" y="22"/>
                    <a:pt x="543" y="1"/>
                    <a:pt x="478" y="1"/>
                  </a:cubicBezTo>
                  <a:close/>
                  <a:moveTo>
                    <a:pt x="727" y="1405"/>
                  </a:moveTo>
                  <a:lnTo>
                    <a:pt x="718" y="1410"/>
                  </a:lnTo>
                  <a:cubicBezTo>
                    <a:pt x="721" y="1408"/>
                    <a:pt x="724" y="1406"/>
                    <a:pt x="727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1324275" y="3150970"/>
              <a:ext cx="258266" cy="183969"/>
            </a:xfrm>
            <a:custGeom>
              <a:avLst/>
              <a:gdLst/>
              <a:ahLst/>
              <a:cxnLst/>
              <a:rect l="l" t="t" r="r" b="b"/>
              <a:pathLst>
                <a:path w="7505" h="5346" extrusionOk="0">
                  <a:moveTo>
                    <a:pt x="3" y="1511"/>
                  </a:moveTo>
                  <a:lnTo>
                    <a:pt x="3" y="1511"/>
                  </a:lnTo>
                  <a:cubicBezTo>
                    <a:pt x="2" y="1511"/>
                    <a:pt x="2" y="1511"/>
                    <a:pt x="2" y="1512"/>
                  </a:cubicBezTo>
                  <a:lnTo>
                    <a:pt x="2" y="1512"/>
                  </a:lnTo>
                  <a:lnTo>
                    <a:pt x="3" y="1511"/>
                  </a:lnTo>
                  <a:close/>
                  <a:moveTo>
                    <a:pt x="2" y="1512"/>
                  </a:moveTo>
                  <a:lnTo>
                    <a:pt x="0" y="1513"/>
                  </a:lnTo>
                  <a:cubicBezTo>
                    <a:pt x="1" y="1513"/>
                    <a:pt x="1" y="1512"/>
                    <a:pt x="2" y="1512"/>
                  </a:cubicBezTo>
                  <a:close/>
                  <a:moveTo>
                    <a:pt x="3191" y="1"/>
                  </a:moveTo>
                  <a:cubicBezTo>
                    <a:pt x="3145" y="1"/>
                    <a:pt x="3102" y="12"/>
                    <a:pt x="3065" y="33"/>
                  </a:cubicBezTo>
                  <a:lnTo>
                    <a:pt x="2335" y="458"/>
                  </a:lnTo>
                  <a:lnTo>
                    <a:pt x="2157" y="380"/>
                  </a:lnTo>
                  <a:cubicBezTo>
                    <a:pt x="2118" y="364"/>
                    <a:pt x="2081" y="356"/>
                    <a:pt x="2046" y="356"/>
                  </a:cubicBezTo>
                  <a:cubicBezTo>
                    <a:pt x="2008" y="356"/>
                    <a:pt x="1974" y="366"/>
                    <a:pt x="1945" y="383"/>
                  </a:cubicBezTo>
                  <a:lnTo>
                    <a:pt x="3" y="1511"/>
                  </a:lnTo>
                  <a:lnTo>
                    <a:pt x="3" y="1511"/>
                  </a:lnTo>
                  <a:cubicBezTo>
                    <a:pt x="3" y="1511"/>
                    <a:pt x="3" y="1511"/>
                    <a:pt x="3" y="1511"/>
                  </a:cubicBezTo>
                  <a:lnTo>
                    <a:pt x="659" y="1753"/>
                  </a:lnTo>
                  <a:cubicBezTo>
                    <a:pt x="682" y="1756"/>
                    <a:pt x="705" y="1758"/>
                    <a:pt x="726" y="1758"/>
                  </a:cubicBezTo>
                  <a:cubicBezTo>
                    <a:pt x="945" y="1758"/>
                    <a:pt x="1064" y="1580"/>
                    <a:pt x="1064" y="1580"/>
                  </a:cubicBezTo>
                  <a:lnTo>
                    <a:pt x="1103" y="1438"/>
                  </a:lnTo>
                  <a:cubicBezTo>
                    <a:pt x="1135" y="1325"/>
                    <a:pt x="1226" y="1262"/>
                    <a:pt x="1336" y="1262"/>
                  </a:cubicBezTo>
                  <a:cubicBezTo>
                    <a:pt x="1393" y="1262"/>
                    <a:pt x="1456" y="1279"/>
                    <a:pt x="1517" y="1315"/>
                  </a:cubicBezTo>
                  <a:lnTo>
                    <a:pt x="3434" y="2421"/>
                  </a:lnTo>
                  <a:cubicBezTo>
                    <a:pt x="3615" y="2525"/>
                    <a:pt x="3753" y="2799"/>
                    <a:pt x="3836" y="3028"/>
                  </a:cubicBezTo>
                  <a:lnTo>
                    <a:pt x="3956" y="3359"/>
                  </a:lnTo>
                  <a:cubicBezTo>
                    <a:pt x="4038" y="3590"/>
                    <a:pt x="4325" y="3884"/>
                    <a:pt x="4505" y="4014"/>
                  </a:cubicBezTo>
                  <a:lnTo>
                    <a:pt x="5326" y="4689"/>
                  </a:lnTo>
                  <a:cubicBezTo>
                    <a:pt x="5503" y="4819"/>
                    <a:pt x="5481" y="4964"/>
                    <a:pt x="5481" y="5170"/>
                  </a:cubicBezTo>
                  <a:lnTo>
                    <a:pt x="5481" y="5346"/>
                  </a:lnTo>
                  <a:lnTo>
                    <a:pt x="7498" y="4143"/>
                  </a:lnTo>
                  <a:lnTo>
                    <a:pt x="7498" y="3965"/>
                  </a:lnTo>
                  <a:cubicBezTo>
                    <a:pt x="7504" y="3758"/>
                    <a:pt x="7359" y="3486"/>
                    <a:pt x="7182" y="3355"/>
                  </a:cubicBezTo>
                  <a:lnTo>
                    <a:pt x="6362" y="2755"/>
                  </a:lnTo>
                  <a:cubicBezTo>
                    <a:pt x="6183" y="2625"/>
                    <a:pt x="5969" y="2330"/>
                    <a:pt x="5888" y="2098"/>
                  </a:cubicBezTo>
                  <a:lnTo>
                    <a:pt x="5769" y="1767"/>
                  </a:lnTo>
                  <a:cubicBezTo>
                    <a:pt x="5686" y="1535"/>
                    <a:pt x="5472" y="1264"/>
                    <a:pt x="5291" y="1160"/>
                  </a:cubicBezTo>
                  <a:lnTo>
                    <a:pt x="3373" y="54"/>
                  </a:lnTo>
                  <a:cubicBezTo>
                    <a:pt x="3311" y="18"/>
                    <a:pt x="3248" y="1"/>
                    <a:pt x="3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1320386" y="3189856"/>
              <a:ext cx="195188" cy="154650"/>
            </a:xfrm>
            <a:custGeom>
              <a:avLst/>
              <a:gdLst/>
              <a:ahLst/>
              <a:cxnLst/>
              <a:rect l="l" t="t" r="r" b="b"/>
              <a:pathLst>
                <a:path w="5672" h="4494" extrusionOk="0">
                  <a:moveTo>
                    <a:pt x="1358" y="1"/>
                  </a:moveTo>
                  <a:cubicBezTo>
                    <a:pt x="1248" y="1"/>
                    <a:pt x="1157" y="63"/>
                    <a:pt x="1126" y="176"/>
                  </a:cubicBezTo>
                  <a:lnTo>
                    <a:pt x="1077" y="352"/>
                  </a:lnTo>
                  <a:cubicBezTo>
                    <a:pt x="1042" y="479"/>
                    <a:pt x="931" y="555"/>
                    <a:pt x="803" y="555"/>
                  </a:cubicBezTo>
                  <a:cubicBezTo>
                    <a:pt x="758" y="555"/>
                    <a:pt x="711" y="546"/>
                    <a:pt x="665" y="526"/>
                  </a:cubicBezTo>
                  <a:lnTo>
                    <a:pt x="325" y="381"/>
                  </a:lnTo>
                  <a:cubicBezTo>
                    <a:pt x="287" y="365"/>
                    <a:pt x="250" y="357"/>
                    <a:pt x="215" y="357"/>
                  </a:cubicBezTo>
                  <a:cubicBezTo>
                    <a:pt x="92" y="357"/>
                    <a:pt x="2" y="457"/>
                    <a:pt x="2" y="618"/>
                  </a:cubicBezTo>
                  <a:lnTo>
                    <a:pt x="1" y="873"/>
                  </a:lnTo>
                  <a:cubicBezTo>
                    <a:pt x="9" y="874"/>
                    <a:pt x="18" y="879"/>
                    <a:pt x="25" y="883"/>
                  </a:cubicBezTo>
                  <a:lnTo>
                    <a:pt x="135" y="947"/>
                  </a:lnTo>
                  <a:cubicBezTo>
                    <a:pt x="207" y="990"/>
                    <a:pt x="265" y="1091"/>
                    <a:pt x="265" y="1173"/>
                  </a:cubicBezTo>
                  <a:lnTo>
                    <a:pt x="265" y="1301"/>
                  </a:lnTo>
                  <a:cubicBezTo>
                    <a:pt x="265" y="1359"/>
                    <a:pt x="236" y="1393"/>
                    <a:pt x="191" y="1393"/>
                  </a:cubicBezTo>
                  <a:cubicBezTo>
                    <a:pt x="183" y="1393"/>
                    <a:pt x="174" y="1392"/>
                    <a:pt x="164" y="1389"/>
                  </a:cubicBezTo>
                  <a:lnTo>
                    <a:pt x="164" y="1389"/>
                  </a:lnTo>
                  <a:lnTo>
                    <a:pt x="483" y="1572"/>
                  </a:lnTo>
                  <a:cubicBezTo>
                    <a:pt x="485" y="1320"/>
                    <a:pt x="613" y="1174"/>
                    <a:pt x="798" y="1174"/>
                  </a:cubicBezTo>
                  <a:cubicBezTo>
                    <a:pt x="874" y="1174"/>
                    <a:pt x="960" y="1199"/>
                    <a:pt x="1051" y="1252"/>
                  </a:cubicBezTo>
                  <a:cubicBezTo>
                    <a:pt x="1363" y="1430"/>
                    <a:pt x="1614" y="1866"/>
                    <a:pt x="1614" y="2225"/>
                  </a:cubicBezTo>
                  <a:lnTo>
                    <a:pt x="4047" y="3629"/>
                  </a:lnTo>
                  <a:cubicBezTo>
                    <a:pt x="4049" y="3377"/>
                    <a:pt x="4178" y="3232"/>
                    <a:pt x="4363" y="3232"/>
                  </a:cubicBezTo>
                  <a:cubicBezTo>
                    <a:pt x="4439" y="3232"/>
                    <a:pt x="4526" y="3257"/>
                    <a:pt x="4616" y="3309"/>
                  </a:cubicBezTo>
                  <a:cubicBezTo>
                    <a:pt x="4927" y="3489"/>
                    <a:pt x="5180" y="3923"/>
                    <a:pt x="5180" y="4282"/>
                  </a:cubicBezTo>
                  <a:lnTo>
                    <a:pt x="5546" y="4494"/>
                  </a:lnTo>
                  <a:cubicBezTo>
                    <a:pt x="5488" y="4444"/>
                    <a:pt x="5446" y="4359"/>
                    <a:pt x="5446" y="4289"/>
                  </a:cubicBezTo>
                  <a:lnTo>
                    <a:pt x="5446" y="4162"/>
                  </a:lnTo>
                  <a:cubicBezTo>
                    <a:pt x="5446" y="4102"/>
                    <a:pt x="5475" y="4069"/>
                    <a:pt x="5518" y="4069"/>
                  </a:cubicBezTo>
                  <a:cubicBezTo>
                    <a:pt x="5536" y="4069"/>
                    <a:pt x="5555" y="4074"/>
                    <a:pt x="5576" y="4086"/>
                  </a:cubicBezTo>
                  <a:lnTo>
                    <a:pt x="5671" y="4141"/>
                  </a:lnTo>
                  <a:lnTo>
                    <a:pt x="5671" y="3966"/>
                  </a:lnTo>
                  <a:cubicBezTo>
                    <a:pt x="5671" y="3759"/>
                    <a:pt x="5526" y="3484"/>
                    <a:pt x="5349" y="3354"/>
                  </a:cubicBezTo>
                  <a:lnTo>
                    <a:pt x="4527" y="2753"/>
                  </a:lnTo>
                  <a:cubicBezTo>
                    <a:pt x="4349" y="2623"/>
                    <a:pt x="4137" y="2330"/>
                    <a:pt x="4055" y="2099"/>
                  </a:cubicBezTo>
                  <a:lnTo>
                    <a:pt x="3935" y="1767"/>
                  </a:lnTo>
                  <a:cubicBezTo>
                    <a:pt x="3851" y="1537"/>
                    <a:pt x="3639" y="1265"/>
                    <a:pt x="3458" y="1160"/>
                  </a:cubicBezTo>
                  <a:lnTo>
                    <a:pt x="1540" y="53"/>
                  </a:lnTo>
                  <a:cubicBezTo>
                    <a:pt x="1478" y="18"/>
                    <a:pt x="1415" y="1"/>
                    <a:pt x="1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411304" y="3219623"/>
              <a:ext cx="48315" cy="57090"/>
            </a:xfrm>
            <a:custGeom>
              <a:avLst/>
              <a:gdLst/>
              <a:ahLst/>
              <a:cxnLst/>
              <a:rect l="l" t="t" r="r" b="b"/>
              <a:pathLst>
                <a:path w="1404" h="1659" extrusionOk="0">
                  <a:moveTo>
                    <a:pt x="41" y="0"/>
                  </a:moveTo>
                  <a:cubicBezTo>
                    <a:pt x="35" y="0"/>
                    <a:pt x="29" y="2"/>
                    <a:pt x="23" y="5"/>
                  </a:cubicBezTo>
                  <a:cubicBezTo>
                    <a:pt x="11" y="9"/>
                    <a:pt x="4" y="22"/>
                    <a:pt x="4" y="36"/>
                  </a:cubicBezTo>
                  <a:lnTo>
                    <a:pt x="1" y="855"/>
                  </a:lnTo>
                  <a:cubicBezTo>
                    <a:pt x="1" y="868"/>
                    <a:pt x="8" y="880"/>
                    <a:pt x="18" y="886"/>
                  </a:cubicBezTo>
                  <a:lnTo>
                    <a:pt x="1345" y="1652"/>
                  </a:lnTo>
                  <a:cubicBezTo>
                    <a:pt x="1350" y="1655"/>
                    <a:pt x="1357" y="1658"/>
                    <a:pt x="1363" y="1658"/>
                  </a:cubicBezTo>
                  <a:cubicBezTo>
                    <a:pt x="1370" y="1658"/>
                    <a:pt x="1379" y="1655"/>
                    <a:pt x="1386" y="1651"/>
                  </a:cubicBezTo>
                  <a:cubicBezTo>
                    <a:pt x="1398" y="1641"/>
                    <a:pt x="1404" y="1624"/>
                    <a:pt x="1398" y="1610"/>
                  </a:cubicBezTo>
                  <a:lnTo>
                    <a:pt x="1180" y="893"/>
                  </a:lnTo>
                  <a:cubicBezTo>
                    <a:pt x="1126" y="732"/>
                    <a:pt x="962" y="526"/>
                    <a:pt x="835" y="451"/>
                  </a:cubicBezTo>
                  <a:lnTo>
                    <a:pt x="59" y="5"/>
                  </a:lnTo>
                  <a:cubicBezTo>
                    <a:pt x="53" y="2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377648" y="3200180"/>
              <a:ext cx="26739" cy="44599"/>
            </a:xfrm>
            <a:custGeom>
              <a:avLst/>
              <a:gdLst/>
              <a:ahLst/>
              <a:cxnLst/>
              <a:rect l="l" t="t" r="r" b="b"/>
              <a:pathLst>
                <a:path w="777" h="1296" extrusionOk="0">
                  <a:moveTo>
                    <a:pt x="40" y="0"/>
                  </a:moveTo>
                  <a:cubicBezTo>
                    <a:pt x="34" y="0"/>
                    <a:pt x="27" y="1"/>
                    <a:pt x="22" y="4"/>
                  </a:cubicBezTo>
                  <a:cubicBezTo>
                    <a:pt x="12" y="11"/>
                    <a:pt x="2" y="24"/>
                    <a:pt x="2" y="37"/>
                  </a:cubicBezTo>
                  <a:lnTo>
                    <a:pt x="0" y="857"/>
                  </a:lnTo>
                  <a:cubicBezTo>
                    <a:pt x="0" y="870"/>
                    <a:pt x="7" y="881"/>
                    <a:pt x="19" y="887"/>
                  </a:cubicBezTo>
                  <a:lnTo>
                    <a:pt x="717" y="1290"/>
                  </a:lnTo>
                  <a:cubicBezTo>
                    <a:pt x="723" y="1294"/>
                    <a:pt x="727" y="1296"/>
                    <a:pt x="736" y="1296"/>
                  </a:cubicBezTo>
                  <a:cubicBezTo>
                    <a:pt x="740" y="1296"/>
                    <a:pt x="748" y="1294"/>
                    <a:pt x="754" y="1290"/>
                  </a:cubicBezTo>
                  <a:cubicBezTo>
                    <a:pt x="764" y="1284"/>
                    <a:pt x="773" y="1272"/>
                    <a:pt x="773" y="1259"/>
                  </a:cubicBezTo>
                  <a:lnTo>
                    <a:pt x="774" y="440"/>
                  </a:lnTo>
                  <a:cubicBezTo>
                    <a:pt x="777" y="426"/>
                    <a:pt x="773" y="416"/>
                    <a:pt x="759" y="409"/>
                  </a:cubicBezTo>
                  <a:lnTo>
                    <a:pt x="59" y="4"/>
                  </a:lnTo>
                  <a:cubicBezTo>
                    <a:pt x="53" y="1"/>
                    <a:pt x="47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361062" y="3197117"/>
              <a:ext cx="15382" cy="31591"/>
            </a:xfrm>
            <a:custGeom>
              <a:avLst/>
              <a:gdLst/>
              <a:ahLst/>
              <a:cxnLst/>
              <a:rect l="l" t="t" r="r" b="b"/>
              <a:pathLst>
                <a:path w="447" h="918" extrusionOk="0">
                  <a:moveTo>
                    <a:pt x="315" y="0"/>
                  </a:moveTo>
                  <a:cubicBezTo>
                    <a:pt x="227" y="0"/>
                    <a:pt x="154" y="53"/>
                    <a:pt x="132" y="135"/>
                  </a:cubicBezTo>
                  <a:lnTo>
                    <a:pt x="5" y="659"/>
                  </a:lnTo>
                  <a:cubicBezTo>
                    <a:pt x="1" y="675"/>
                    <a:pt x="8" y="691"/>
                    <a:pt x="21" y="698"/>
                  </a:cubicBezTo>
                  <a:lnTo>
                    <a:pt x="391" y="912"/>
                  </a:lnTo>
                  <a:cubicBezTo>
                    <a:pt x="394" y="916"/>
                    <a:pt x="402" y="918"/>
                    <a:pt x="409" y="918"/>
                  </a:cubicBezTo>
                  <a:cubicBezTo>
                    <a:pt x="415" y="918"/>
                    <a:pt x="421" y="916"/>
                    <a:pt x="428" y="912"/>
                  </a:cubicBezTo>
                  <a:cubicBezTo>
                    <a:pt x="438" y="906"/>
                    <a:pt x="445" y="894"/>
                    <a:pt x="445" y="881"/>
                  </a:cubicBezTo>
                  <a:lnTo>
                    <a:pt x="447" y="62"/>
                  </a:lnTo>
                  <a:cubicBezTo>
                    <a:pt x="447" y="46"/>
                    <a:pt x="440" y="33"/>
                    <a:pt x="428" y="27"/>
                  </a:cubicBezTo>
                  <a:cubicBezTo>
                    <a:pt x="393" y="9"/>
                    <a:pt x="352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460135" y="3209230"/>
              <a:ext cx="72989" cy="64283"/>
            </a:xfrm>
            <a:custGeom>
              <a:avLst/>
              <a:gdLst/>
              <a:ahLst/>
              <a:cxnLst/>
              <a:rect l="l" t="t" r="r" b="b"/>
              <a:pathLst>
                <a:path w="2121" h="1868" extrusionOk="0">
                  <a:moveTo>
                    <a:pt x="1681" y="0"/>
                  </a:moveTo>
                  <a:cubicBezTo>
                    <a:pt x="1675" y="0"/>
                    <a:pt x="1669" y="1"/>
                    <a:pt x="1663" y="4"/>
                  </a:cubicBezTo>
                  <a:lnTo>
                    <a:pt x="24" y="958"/>
                  </a:lnTo>
                  <a:cubicBezTo>
                    <a:pt x="8" y="967"/>
                    <a:pt x="1" y="987"/>
                    <a:pt x="10" y="1005"/>
                  </a:cubicBezTo>
                  <a:cubicBezTo>
                    <a:pt x="23" y="1033"/>
                    <a:pt x="33" y="1060"/>
                    <a:pt x="43" y="1087"/>
                  </a:cubicBezTo>
                  <a:lnTo>
                    <a:pt x="102" y="1246"/>
                  </a:lnTo>
                  <a:cubicBezTo>
                    <a:pt x="125" y="1296"/>
                    <a:pt x="147" y="1354"/>
                    <a:pt x="163" y="1422"/>
                  </a:cubicBezTo>
                  <a:cubicBezTo>
                    <a:pt x="213" y="1555"/>
                    <a:pt x="310" y="1717"/>
                    <a:pt x="425" y="1855"/>
                  </a:cubicBezTo>
                  <a:cubicBezTo>
                    <a:pt x="431" y="1864"/>
                    <a:pt x="443" y="1868"/>
                    <a:pt x="453" y="1868"/>
                  </a:cubicBezTo>
                  <a:cubicBezTo>
                    <a:pt x="457" y="1868"/>
                    <a:pt x="465" y="1866"/>
                    <a:pt x="471" y="1864"/>
                  </a:cubicBezTo>
                  <a:lnTo>
                    <a:pt x="2102" y="917"/>
                  </a:lnTo>
                  <a:cubicBezTo>
                    <a:pt x="2111" y="911"/>
                    <a:pt x="2117" y="902"/>
                    <a:pt x="2118" y="891"/>
                  </a:cubicBezTo>
                  <a:cubicBezTo>
                    <a:pt x="2121" y="882"/>
                    <a:pt x="2117" y="872"/>
                    <a:pt x="2111" y="864"/>
                  </a:cubicBezTo>
                  <a:cubicBezTo>
                    <a:pt x="2004" y="724"/>
                    <a:pt x="1913" y="566"/>
                    <a:pt x="1866" y="433"/>
                  </a:cubicBezTo>
                  <a:lnTo>
                    <a:pt x="1748" y="102"/>
                  </a:lnTo>
                  <a:cubicBezTo>
                    <a:pt x="1738" y="76"/>
                    <a:pt x="1726" y="48"/>
                    <a:pt x="1714" y="22"/>
                  </a:cubicBezTo>
                  <a:cubicBezTo>
                    <a:pt x="1711" y="11"/>
                    <a:pt x="1701" y="4"/>
                    <a:pt x="1692" y="1"/>
                  </a:cubicBezTo>
                  <a:cubicBezTo>
                    <a:pt x="1689" y="1"/>
                    <a:pt x="1685" y="0"/>
                    <a:pt x="1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1412680" y="3220896"/>
              <a:ext cx="45700" cy="54578"/>
            </a:xfrm>
            <a:custGeom>
              <a:avLst/>
              <a:gdLst/>
              <a:ahLst/>
              <a:cxnLst/>
              <a:rect l="l" t="t" r="r" b="b"/>
              <a:pathLst>
                <a:path w="1328" h="1586" extrusionOk="0">
                  <a:moveTo>
                    <a:pt x="6" y="0"/>
                  </a:moveTo>
                  <a:lnTo>
                    <a:pt x="0" y="819"/>
                  </a:lnTo>
                  <a:lnTo>
                    <a:pt x="1327" y="1586"/>
                  </a:lnTo>
                  <a:lnTo>
                    <a:pt x="1111" y="871"/>
                  </a:lnTo>
                  <a:cubicBezTo>
                    <a:pt x="1057" y="717"/>
                    <a:pt x="897" y="516"/>
                    <a:pt x="779" y="446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1379059" y="3201453"/>
              <a:ext cx="24089" cy="42052"/>
            </a:xfrm>
            <a:custGeom>
              <a:avLst/>
              <a:gdLst/>
              <a:ahLst/>
              <a:cxnLst/>
              <a:rect l="l" t="t" r="r" b="b"/>
              <a:pathLst>
                <a:path w="700" h="1222" extrusionOk="0">
                  <a:moveTo>
                    <a:pt x="1" y="0"/>
                  </a:moveTo>
                  <a:lnTo>
                    <a:pt x="0" y="820"/>
                  </a:lnTo>
                  <a:lnTo>
                    <a:pt x="698" y="1222"/>
                  </a:lnTo>
                  <a:lnTo>
                    <a:pt x="699" y="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1362369" y="3198356"/>
              <a:ext cx="12836" cy="29044"/>
            </a:xfrm>
            <a:custGeom>
              <a:avLst/>
              <a:gdLst/>
              <a:ahLst/>
              <a:cxnLst/>
              <a:rect l="l" t="t" r="r" b="b"/>
              <a:pathLst>
                <a:path w="373" h="844" extrusionOk="0">
                  <a:moveTo>
                    <a:pt x="277" y="1"/>
                  </a:moveTo>
                  <a:cubicBezTo>
                    <a:pt x="209" y="1"/>
                    <a:pt x="150" y="38"/>
                    <a:pt x="129" y="108"/>
                  </a:cubicBezTo>
                  <a:lnTo>
                    <a:pt x="1" y="629"/>
                  </a:lnTo>
                  <a:lnTo>
                    <a:pt x="371" y="844"/>
                  </a:lnTo>
                  <a:lnTo>
                    <a:pt x="372" y="24"/>
                  </a:lnTo>
                  <a:cubicBezTo>
                    <a:pt x="340" y="8"/>
                    <a:pt x="308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1381468" y="3238378"/>
              <a:ext cx="9601" cy="8156"/>
            </a:xfrm>
            <a:custGeom>
              <a:avLst/>
              <a:gdLst/>
              <a:ahLst/>
              <a:cxnLst/>
              <a:rect l="l" t="t" r="r" b="b"/>
              <a:pathLst>
                <a:path w="279" h="237" extrusionOk="0">
                  <a:moveTo>
                    <a:pt x="30" y="1"/>
                  </a:moveTo>
                  <a:cubicBezTo>
                    <a:pt x="12" y="1"/>
                    <a:pt x="0" y="15"/>
                    <a:pt x="0" y="39"/>
                  </a:cubicBezTo>
                  <a:cubicBezTo>
                    <a:pt x="0" y="71"/>
                    <a:pt x="25" y="114"/>
                    <a:pt x="54" y="130"/>
                  </a:cubicBezTo>
                  <a:lnTo>
                    <a:pt x="224" y="229"/>
                  </a:lnTo>
                  <a:cubicBezTo>
                    <a:pt x="233" y="234"/>
                    <a:pt x="241" y="236"/>
                    <a:pt x="248" y="236"/>
                  </a:cubicBezTo>
                  <a:cubicBezTo>
                    <a:pt x="266" y="236"/>
                    <a:pt x="278" y="223"/>
                    <a:pt x="278" y="200"/>
                  </a:cubicBezTo>
                  <a:cubicBezTo>
                    <a:pt x="278" y="166"/>
                    <a:pt x="253" y="126"/>
                    <a:pt x="226" y="108"/>
                  </a:cubicBezTo>
                  <a:lnTo>
                    <a:pt x="54" y="8"/>
                  </a:lnTo>
                  <a:cubicBezTo>
                    <a:pt x="46" y="3"/>
                    <a:pt x="37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1419425" y="3260298"/>
              <a:ext cx="9601" cy="8190"/>
            </a:xfrm>
            <a:custGeom>
              <a:avLst/>
              <a:gdLst/>
              <a:ahLst/>
              <a:cxnLst/>
              <a:rect l="l" t="t" r="r" b="b"/>
              <a:pathLst>
                <a:path w="279" h="238" extrusionOk="0">
                  <a:moveTo>
                    <a:pt x="29" y="0"/>
                  </a:moveTo>
                  <a:cubicBezTo>
                    <a:pt x="12" y="0"/>
                    <a:pt x="0" y="14"/>
                    <a:pt x="0" y="39"/>
                  </a:cubicBezTo>
                  <a:cubicBezTo>
                    <a:pt x="0" y="71"/>
                    <a:pt x="24" y="113"/>
                    <a:pt x="53" y="129"/>
                  </a:cubicBezTo>
                  <a:lnTo>
                    <a:pt x="226" y="230"/>
                  </a:lnTo>
                  <a:cubicBezTo>
                    <a:pt x="234" y="235"/>
                    <a:pt x="242" y="237"/>
                    <a:pt x="249" y="237"/>
                  </a:cubicBezTo>
                  <a:cubicBezTo>
                    <a:pt x="266" y="237"/>
                    <a:pt x="278" y="224"/>
                    <a:pt x="278" y="200"/>
                  </a:cubicBezTo>
                  <a:cubicBezTo>
                    <a:pt x="278" y="164"/>
                    <a:pt x="255" y="125"/>
                    <a:pt x="226" y="107"/>
                  </a:cubicBezTo>
                  <a:lnTo>
                    <a:pt x="53" y="8"/>
                  </a:lnTo>
                  <a:cubicBezTo>
                    <a:pt x="44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1461512" y="3210503"/>
              <a:ext cx="70270" cy="61805"/>
            </a:xfrm>
            <a:custGeom>
              <a:avLst/>
              <a:gdLst/>
              <a:ahLst/>
              <a:cxnLst/>
              <a:rect l="l" t="t" r="r" b="b"/>
              <a:pathLst>
                <a:path w="2042" h="1796" extrusionOk="0">
                  <a:moveTo>
                    <a:pt x="1639" y="1"/>
                  </a:moveTo>
                  <a:lnTo>
                    <a:pt x="0" y="953"/>
                  </a:lnTo>
                  <a:cubicBezTo>
                    <a:pt x="14" y="981"/>
                    <a:pt x="27" y="1010"/>
                    <a:pt x="36" y="1038"/>
                  </a:cubicBezTo>
                  <a:lnTo>
                    <a:pt x="91" y="1193"/>
                  </a:lnTo>
                  <a:cubicBezTo>
                    <a:pt x="118" y="1247"/>
                    <a:pt x="138" y="1309"/>
                    <a:pt x="154" y="1372"/>
                  </a:cubicBezTo>
                  <a:cubicBezTo>
                    <a:pt x="204" y="1508"/>
                    <a:pt x="305" y="1669"/>
                    <a:pt x="410" y="1796"/>
                  </a:cubicBezTo>
                  <a:lnTo>
                    <a:pt x="2041" y="849"/>
                  </a:lnTo>
                  <a:cubicBezTo>
                    <a:pt x="1935" y="710"/>
                    <a:pt x="1841" y="549"/>
                    <a:pt x="1791" y="409"/>
                  </a:cubicBezTo>
                  <a:lnTo>
                    <a:pt x="1673" y="77"/>
                  </a:lnTo>
                  <a:cubicBezTo>
                    <a:pt x="1664" y="52"/>
                    <a:pt x="1652" y="26"/>
                    <a:pt x="1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518671" y="3313534"/>
              <a:ext cx="14212" cy="12182"/>
            </a:xfrm>
            <a:custGeom>
              <a:avLst/>
              <a:gdLst/>
              <a:ahLst/>
              <a:cxnLst/>
              <a:rect l="l" t="t" r="r" b="b"/>
              <a:pathLst>
                <a:path w="413" h="354" extrusionOk="0">
                  <a:moveTo>
                    <a:pt x="367" y="0"/>
                  </a:moveTo>
                  <a:cubicBezTo>
                    <a:pt x="356" y="0"/>
                    <a:pt x="343" y="4"/>
                    <a:pt x="329" y="12"/>
                  </a:cubicBezTo>
                  <a:lnTo>
                    <a:pt x="83" y="155"/>
                  </a:lnTo>
                  <a:cubicBezTo>
                    <a:pt x="37" y="181"/>
                    <a:pt x="0" y="246"/>
                    <a:pt x="0" y="297"/>
                  </a:cubicBezTo>
                  <a:cubicBezTo>
                    <a:pt x="0" y="333"/>
                    <a:pt x="18" y="353"/>
                    <a:pt x="45" y="353"/>
                  </a:cubicBezTo>
                  <a:cubicBezTo>
                    <a:pt x="57" y="353"/>
                    <a:pt x="70" y="350"/>
                    <a:pt x="83" y="342"/>
                  </a:cubicBezTo>
                  <a:lnTo>
                    <a:pt x="329" y="199"/>
                  </a:lnTo>
                  <a:cubicBezTo>
                    <a:pt x="376" y="174"/>
                    <a:pt x="413" y="110"/>
                    <a:pt x="413" y="59"/>
                  </a:cubicBezTo>
                  <a:cubicBezTo>
                    <a:pt x="413" y="21"/>
                    <a:pt x="394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566470" y="3285626"/>
              <a:ext cx="14281" cy="12216"/>
            </a:xfrm>
            <a:custGeom>
              <a:avLst/>
              <a:gdLst/>
              <a:ahLst/>
              <a:cxnLst/>
              <a:rect l="l" t="t" r="r" b="b"/>
              <a:pathLst>
                <a:path w="415" h="355" extrusionOk="0">
                  <a:moveTo>
                    <a:pt x="368" y="1"/>
                  </a:moveTo>
                  <a:cubicBezTo>
                    <a:pt x="357" y="1"/>
                    <a:pt x="344" y="4"/>
                    <a:pt x="330" y="12"/>
                  </a:cubicBezTo>
                  <a:lnTo>
                    <a:pt x="84" y="154"/>
                  </a:lnTo>
                  <a:cubicBezTo>
                    <a:pt x="38" y="182"/>
                    <a:pt x="1" y="245"/>
                    <a:pt x="1" y="297"/>
                  </a:cubicBezTo>
                  <a:cubicBezTo>
                    <a:pt x="1" y="334"/>
                    <a:pt x="19" y="354"/>
                    <a:pt x="46" y="354"/>
                  </a:cubicBezTo>
                  <a:cubicBezTo>
                    <a:pt x="57" y="354"/>
                    <a:pt x="70" y="351"/>
                    <a:pt x="84" y="343"/>
                  </a:cubicBezTo>
                  <a:lnTo>
                    <a:pt x="333" y="201"/>
                  </a:lnTo>
                  <a:cubicBezTo>
                    <a:pt x="378" y="175"/>
                    <a:pt x="415" y="110"/>
                    <a:pt x="414" y="59"/>
                  </a:cubicBezTo>
                  <a:cubicBezTo>
                    <a:pt x="414" y="22"/>
                    <a:pt x="395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471216" y="3318387"/>
              <a:ext cx="16862" cy="21749"/>
            </a:xfrm>
            <a:custGeom>
              <a:avLst/>
              <a:gdLst/>
              <a:ahLst/>
              <a:cxnLst/>
              <a:rect l="l" t="t" r="r" b="b"/>
              <a:pathLst>
                <a:path w="490" h="632" extrusionOk="0">
                  <a:moveTo>
                    <a:pt x="136" y="1"/>
                  </a:moveTo>
                  <a:cubicBezTo>
                    <a:pt x="56" y="1"/>
                    <a:pt x="1" y="65"/>
                    <a:pt x="1" y="174"/>
                  </a:cubicBezTo>
                  <a:cubicBezTo>
                    <a:pt x="1" y="332"/>
                    <a:pt x="109" y="522"/>
                    <a:pt x="244" y="598"/>
                  </a:cubicBezTo>
                  <a:cubicBezTo>
                    <a:pt x="283" y="621"/>
                    <a:pt x="321" y="632"/>
                    <a:pt x="354" y="632"/>
                  </a:cubicBezTo>
                  <a:cubicBezTo>
                    <a:pt x="434" y="632"/>
                    <a:pt x="490" y="567"/>
                    <a:pt x="490" y="457"/>
                  </a:cubicBezTo>
                  <a:cubicBezTo>
                    <a:pt x="490" y="302"/>
                    <a:pt x="381" y="114"/>
                    <a:pt x="245" y="35"/>
                  </a:cubicBezTo>
                  <a:cubicBezTo>
                    <a:pt x="206" y="12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1316876" y="3219554"/>
              <a:ext cx="12870" cy="18135"/>
            </a:xfrm>
            <a:custGeom>
              <a:avLst/>
              <a:gdLst/>
              <a:ahLst/>
              <a:cxnLst/>
              <a:rect l="l" t="t" r="r" b="b"/>
              <a:pathLst>
                <a:path w="374" h="527" extrusionOk="0">
                  <a:moveTo>
                    <a:pt x="71" y="0"/>
                  </a:moveTo>
                  <a:cubicBezTo>
                    <a:pt x="29" y="0"/>
                    <a:pt x="0" y="33"/>
                    <a:pt x="0" y="92"/>
                  </a:cubicBezTo>
                  <a:lnTo>
                    <a:pt x="0" y="220"/>
                  </a:lnTo>
                  <a:cubicBezTo>
                    <a:pt x="0" y="302"/>
                    <a:pt x="56" y="403"/>
                    <a:pt x="129" y="446"/>
                  </a:cubicBezTo>
                  <a:lnTo>
                    <a:pt x="239" y="509"/>
                  </a:lnTo>
                  <a:cubicBezTo>
                    <a:pt x="250" y="515"/>
                    <a:pt x="261" y="519"/>
                    <a:pt x="271" y="522"/>
                  </a:cubicBezTo>
                  <a:cubicBezTo>
                    <a:pt x="281" y="525"/>
                    <a:pt x="291" y="527"/>
                    <a:pt x="300" y="527"/>
                  </a:cubicBezTo>
                  <a:cubicBezTo>
                    <a:pt x="341" y="527"/>
                    <a:pt x="370" y="493"/>
                    <a:pt x="370" y="434"/>
                  </a:cubicBezTo>
                  <a:lnTo>
                    <a:pt x="373" y="308"/>
                  </a:lnTo>
                  <a:cubicBezTo>
                    <a:pt x="373" y="226"/>
                    <a:pt x="315" y="125"/>
                    <a:pt x="243" y="83"/>
                  </a:cubicBezTo>
                  <a:lnTo>
                    <a:pt x="132" y="19"/>
                  </a:lnTo>
                  <a:cubicBezTo>
                    <a:pt x="122" y="11"/>
                    <a:pt x="114" y="8"/>
                    <a:pt x="105" y="7"/>
                  </a:cubicBezTo>
                  <a:cubicBezTo>
                    <a:pt x="93" y="2"/>
                    <a:pt x="82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1506833" y="3328848"/>
              <a:ext cx="12767" cy="18239"/>
            </a:xfrm>
            <a:custGeom>
              <a:avLst/>
              <a:gdLst/>
              <a:ahLst/>
              <a:cxnLst/>
              <a:rect l="l" t="t" r="r" b="b"/>
              <a:pathLst>
                <a:path w="371" h="530" extrusionOk="0">
                  <a:moveTo>
                    <a:pt x="74" y="1"/>
                  </a:moveTo>
                  <a:cubicBezTo>
                    <a:pt x="30" y="1"/>
                    <a:pt x="0" y="34"/>
                    <a:pt x="0" y="93"/>
                  </a:cubicBezTo>
                  <a:lnTo>
                    <a:pt x="0" y="221"/>
                  </a:lnTo>
                  <a:cubicBezTo>
                    <a:pt x="0" y="292"/>
                    <a:pt x="43" y="376"/>
                    <a:pt x="100" y="426"/>
                  </a:cubicBezTo>
                  <a:cubicBezTo>
                    <a:pt x="108" y="434"/>
                    <a:pt x="120" y="442"/>
                    <a:pt x="130" y="447"/>
                  </a:cubicBezTo>
                  <a:lnTo>
                    <a:pt x="240" y="512"/>
                  </a:lnTo>
                  <a:cubicBezTo>
                    <a:pt x="261" y="524"/>
                    <a:pt x="281" y="530"/>
                    <a:pt x="298" y="530"/>
                  </a:cubicBezTo>
                  <a:cubicBezTo>
                    <a:pt x="341" y="530"/>
                    <a:pt x="370" y="495"/>
                    <a:pt x="370" y="437"/>
                  </a:cubicBezTo>
                  <a:lnTo>
                    <a:pt x="370" y="308"/>
                  </a:lnTo>
                  <a:cubicBezTo>
                    <a:pt x="370" y="227"/>
                    <a:pt x="312" y="126"/>
                    <a:pt x="240" y="83"/>
                  </a:cubicBezTo>
                  <a:lnTo>
                    <a:pt x="227" y="73"/>
                  </a:lnTo>
                  <a:lnTo>
                    <a:pt x="132" y="17"/>
                  </a:lnTo>
                  <a:cubicBezTo>
                    <a:pt x="111" y="6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1515092" y="3292818"/>
              <a:ext cx="71475" cy="53959"/>
            </a:xfrm>
            <a:custGeom>
              <a:avLst/>
              <a:gdLst/>
              <a:ahLst/>
              <a:cxnLst/>
              <a:rect l="l" t="t" r="r" b="b"/>
              <a:pathLst>
                <a:path w="2077" h="1568" extrusionOk="0">
                  <a:moveTo>
                    <a:pt x="1945" y="1"/>
                  </a:moveTo>
                  <a:lnTo>
                    <a:pt x="0" y="1130"/>
                  </a:lnTo>
                  <a:cubicBezTo>
                    <a:pt x="72" y="1173"/>
                    <a:pt x="130" y="1274"/>
                    <a:pt x="130" y="1355"/>
                  </a:cubicBezTo>
                  <a:lnTo>
                    <a:pt x="130" y="1484"/>
                  </a:lnTo>
                  <a:cubicBezTo>
                    <a:pt x="130" y="1524"/>
                    <a:pt x="116" y="1553"/>
                    <a:pt x="94" y="1567"/>
                  </a:cubicBezTo>
                  <a:lnTo>
                    <a:pt x="94" y="1567"/>
                  </a:lnTo>
                  <a:cubicBezTo>
                    <a:pt x="740" y="1191"/>
                    <a:pt x="1389" y="814"/>
                    <a:pt x="2038" y="438"/>
                  </a:cubicBezTo>
                  <a:cubicBezTo>
                    <a:pt x="2062" y="425"/>
                    <a:pt x="2076" y="396"/>
                    <a:pt x="2076" y="355"/>
                  </a:cubicBezTo>
                  <a:lnTo>
                    <a:pt x="2076" y="227"/>
                  </a:lnTo>
                  <a:cubicBezTo>
                    <a:pt x="2076" y="143"/>
                    <a:pt x="2018" y="43"/>
                    <a:pt x="1945" y="1"/>
                  </a:cubicBezTo>
                  <a:close/>
                  <a:moveTo>
                    <a:pt x="94" y="1567"/>
                  </a:moveTo>
                  <a:lnTo>
                    <a:pt x="94" y="1567"/>
                  </a:lnTo>
                  <a:cubicBezTo>
                    <a:pt x="93" y="1567"/>
                    <a:pt x="93" y="1567"/>
                    <a:pt x="92" y="1568"/>
                  </a:cubicBezTo>
                  <a:cubicBezTo>
                    <a:pt x="93" y="1567"/>
                    <a:pt x="93" y="1567"/>
                    <a:pt x="94" y="1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545306" y="3314016"/>
              <a:ext cx="15314" cy="15795"/>
            </a:xfrm>
            <a:custGeom>
              <a:avLst/>
              <a:gdLst/>
              <a:ahLst/>
              <a:cxnLst/>
              <a:rect l="l" t="t" r="r" b="b"/>
              <a:pathLst>
                <a:path w="445" h="459" extrusionOk="0">
                  <a:moveTo>
                    <a:pt x="445" y="1"/>
                  </a:moveTo>
                  <a:lnTo>
                    <a:pt x="0" y="257"/>
                  </a:lnTo>
                  <a:lnTo>
                    <a:pt x="1" y="459"/>
                  </a:lnTo>
                  <a:lnTo>
                    <a:pt x="445" y="203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857538" y="2403771"/>
              <a:ext cx="33518" cy="42947"/>
            </a:xfrm>
            <a:custGeom>
              <a:avLst/>
              <a:gdLst/>
              <a:ahLst/>
              <a:cxnLst/>
              <a:rect l="l" t="t" r="r" b="b"/>
              <a:pathLst>
                <a:path w="974" h="1248" extrusionOk="0">
                  <a:moveTo>
                    <a:pt x="704" y="0"/>
                  </a:moveTo>
                  <a:cubicBezTo>
                    <a:pt x="638" y="0"/>
                    <a:pt x="564" y="22"/>
                    <a:pt x="485" y="67"/>
                  </a:cubicBezTo>
                  <a:cubicBezTo>
                    <a:pt x="219" y="221"/>
                    <a:pt x="1" y="597"/>
                    <a:pt x="2" y="904"/>
                  </a:cubicBezTo>
                  <a:cubicBezTo>
                    <a:pt x="4" y="1122"/>
                    <a:pt x="114" y="1248"/>
                    <a:pt x="273" y="1248"/>
                  </a:cubicBezTo>
                  <a:cubicBezTo>
                    <a:pt x="338" y="1248"/>
                    <a:pt x="412" y="1227"/>
                    <a:pt x="489" y="1182"/>
                  </a:cubicBezTo>
                  <a:cubicBezTo>
                    <a:pt x="756" y="1028"/>
                    <a:pt x="974" y="652"/>
                    <a:pt x="972" y="344"/>
                  </a:cubicBezTo>
                  <a:cubicBezTo>
                    <a:pt x="972" y="126"/>
                    <a:pt x="863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846560" y="2397026"/>
              <a:ext cx="40676" cy="48487"/>
            </a:xfrm>
            <a:custGeom>
              <a:avLst/>
              <a:gdLst/>
              <a:ahLst/>
              <a:cxnLst/>
              <a:rect l="l" t="t" r="r" b="b"/>
              <a:pathLst>
                <a:path w="1182" h="1409" extrusionOk="0">
                  <a:moveTo>
                    <a:pt x="702" y="1"/>
                  </a:moveTo>
                  <a:cubicBezTo>
                    <a:pt x="637" y="1"/>
                    <a:pt x="563" y="22"/>
                    <a:pt x="487" y="66"/>
                  </a:cubicBezTo>
                  <a:cubicBezTo>
                    <a:pt x="217" y="222"/>
                    <a:pt x="2" y="595"/>
                    <a:pt x="1" y="902"/>
                  </a:cubicBezTo>
                  <a:cubicBezTo>
                    <a:pt x="4" y="1053"/>
                    <a:pt x="58" y="1161"/>
                    <a:pt x="144" y="1213"/>
                  </a:cubicBezTo>
                  <a:lnTo>
                    <a:pt x="442" y="1396"/>
                  </a:lnTo>
                  <a:lnTo>
                    <a:pt x="442" y="1396"/>
                  </a:lnTo>
                  <a:cubicBezTo>
                    <a:pt x="368" y="1345"/>
                    <a:pt x="336" y="1267"/>
                    <a:pt x="336" y="1126"/>
                  </a:cubicBezTo>
                  <a:cubicBezTo>
                    <a:pt x="336" y="819"/>
                    <a:pt x="552" y="444"/>
                    <a:pt x="819" y="291"/>
                  </a:cubicBezTo>
                  <a:cubicBezTo>
                    <a:pt x="900" y="243"/>
                    <a:pt x="983" y="220"/>
                    <a:pt x="1055" y="220"/>
                  </a:cubicBezTo>
                  <a:cubicBezTo>
                    <a:pt x="1103" y="220"/>
                    <a:pt x="1146" y="230"/>
                    <a:pt x="1181" y="251"/>
                  </a:cubicBezTo>
                  <a:lnTo>
                    <a:pt x="830" y="33"/>
                  </a:lnTo>
                  <a:cubicBezTo>
                    <a:pt x="793" y="12"/>
                    <a:pt x="750" y="1"/>
                    <a:pt x="702" y="1"/>
                  </a:cubicBezTo>
                  <a:close/>
                  <a:moveTo>
                    <a:pt x="442" y="1396"/>
                  </a:moveTo>
                  <a:lnTo>
                    <a:pt x="442" y="1396"/>
                  </a:lnTo>
                  <a:cubicBezTo>
                    <a:pt x="449" y="1400"/>
                    <a:pt x="456" y="1405"/>
                    <a:pt x="463" y="1409"/>
                  </a:cubicBezTo>
                  <a:lnTo>
                    <a:pt x="442" y="1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983419" y="2331367"/>
              <a:ext cx="33518" cy="42912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703" y="1"/>
                  </a:moveTo>
                  <a:cubicBezTo>
                    <a:pt x="637" y="1"/>
                    <a:pt x="563" y="22"/>
                    <a:pt x="485" y="67"/>
                  </a:cubicBezTo>
                  <a:cubicBezTo>
                    <a:pt x="218" y="222"/>
                    <a:pt x="0" y="597"/>
                    <a:pt x="2" y="904"/>
                  </a:cubicBezTo>
                  <a:cubicBezTo>
                    <a:pt x="4" y="1121"/>
                    <a:pt x="113" y="1246"/>
                    <a:pt x="272" y="1246"/>
                  </a:cubicBezTo>
                  <a:cubicBezTo>
                    <a:pt x="338" y="1246"/>
                    <a:pt x="411" y="1225"/>
                    <a:pt x="489" y="1181"/>
                  </a:cubicBezTo>
                  <a:cubicBezTo>
                    <a:pt x="755" y="1027"/>
                    <a:pt x="973" y="652"/>
                    <a:pt x="972" y="345"/>
                  </a:cubicBezTo>
                  <a:cubicBezTo>
                    <a:pt x="972" y="127"/>
                    <a:pt x="862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991712" y="2342035"/>
              <a:ext cx="16897" cy="21645"/>
            </a:xfrm>
            <a:custGeom>
              <a:avLst/>
              <a:gdLst/>
              <a:ahLst/>
              <a:cxnLst/>
              <a:rect l="l" t="t" r="r" b="b"/>
              <a:pathLst>
                <a:path w="491" h="629" extrusionOk="0">
                  <a:moveTo>
                    <a:pt x="357" y="1"/>
                  </a:moveTo>
                  <a:cubicBezTo>
                    <a:pt x="324" y="1"/>
                    <a:pt x="286" y="12"/>
                    <a:pt x="247" y="35"/>
                  </a:cubicBezTo>
                  <a:cubicBezTo>
                    <a:pt x="110" y="111"/>
                    <a:pt x="1" y="301"/>
                    <a:pt x="2" y="457"/>
                  </a:cubicBezTo>
                  <a:cubicBezTo>
                    <a:pt x="2" y="565"/>
                    <a:pt x="57" y="629"/>
                    <a:pt x="138" y="629"/>
                  </a:cubicBezTo>
                  <a:cubicBezTo>
                    <a:pt x="171" y="629"/>
                    <a:pt x="208" y="618"/>
                    <a:pt x="248" y="596"/>
                  </a:cubicBezTo>
                  <a:cubicBezTo>
                    <a:pt x="383" y="519"/>
                    <a:pt x="491" y="329"/>
                    <a:pt x="491" y="174"/>
                  </a:cubicBezTo>
                  <a:cubicBezTo>
                    <a:pt x="491" y="64"/>
                    <a:pt x="43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972544" y="2324588"/>
              <a:ext cx="40607" cy="48522"/>
            </a:xfrm>
            <a:custGeom>
              <a:avLst/>
              <a:gdLst/>
              <a:ahLst/>
              <a:cxnLst/>
              <a:rect l="l" t="t" r="r" b="b"/>
              <a:pathLst>
                <a:path w="1180" h="1410" extrusionOk="0">
                  <a:moveTo>
                    <a:pt x="703" y="1"/>
                  </a:moveTo>
                  <a:cubicBezTo>
                    <a:pt x="637" y="1"/>
                    <a:pt x="562" y="23"/>
                    <a:pt x="483" y="68"/>
                  </a:cubicBezTo>
                  <a:cubicBezTo>
                    <a:pt x="215" y="223"/>
                    <a:pt x="0" y="598"/>
                    <a:pt x="2" y="904"/>
                  </a:cubicBezTo>
                  <a:cubicBezTo>
                    <a:pt x="2" y="1056"/>
                    <a:pt x="54" y="1165"/>
                    <a:pt x="142" y="1215"/>
                  </a:cubicBezTo>
                  <a:lnTo>
                    <a:pt x="445" y="1400"/>
                  </a:lnTo>
                  <a:lnTo>
                    <a:pt x="445" y="1400"/>
                  </a:lnTo>
                  <a:cubicBezTo>
                    <a:pt x="368" y="1350"/>
                    <a:pt x="334" y="1272"/>
                    <a:pt x="334" y="1129"/>
                  </a:cubicBezTo>
                  <a:cubicBezTo>
                    <a:pt x="332" y="822"/>
                    <a:pt x="550" y="447"/>
                    <a:pt x="818" y="292"/>
                  </a:cubicBezTo>
                  <a:cubicBezTo>
                    <a:pt x="899" y="245"/>
                    <a:pt x="982" y="222"/>
                    <a:pt x="1054" y="222"/>
                  </a:cubicBezTo>
                  <a:cubicBezTo>
                    <a:pt x="1102" y="222"/>
                    <a:pt x="1145" y="232"/>
                    <a:pt x="1180" y="252"/>
                  </a:cubicBezTo>
                  <a:lnTo>
                    <a:pt x="828" y="33"/>
                  </a:lnTo>
                  <a:cubicBezTo>
                    <a:pt x="792" y="12"/>
                    <a:pt x="750" y="1"/>
                    <a:pt x="703" y="1"/>
                  </a:cubicBezTo>
                  <a:close/>
                  <a:moveTo>
                    <a:pt x="445" y="1400"/>
                  </a:moveTo>
                  <a:cubicBezTo>
                    <a:pt x="450" y="1403"/>
                    <a:pt x="455" y="1407"/>
                    <a:pt x="461" y="1410"/>
                  </a:cubicBezTo>
                  <a:lnTo>
                    <a:pt x="445" y="1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771438" y="2246850"/>
              <a:ext cx="258231" cy="184004"/>
            </a:xfrm>
            <a:custGeom>
              <a:avLst/>
              <a:gdLst/>
              <a:ahLst/>
              <a:cxnLst/>
              <a:rect l="l" t="t" r="r" b="b"/>
              <a:pathLst>
                <a:path w="7504" h="5347" extrusionOk="0">
                  <a:moveTo>
                    <a:pt x="4314" y="0"/>
                  </a:moveTo>
                  <a:cubicBezTo>
                    <a:pt x="4257" y="0"/>
                    <a:pt x="4194" y="17"/>
                    <a:pt x="4133" y="52"/>
                  </a:cubicBezTo>
                  <a:lnTo>
                    <a:pt x="2216" y="1158"/>
                  </a:lnTo>
                  <a:cubicBezTo>
                    <a:pt x="2035" y="1262"/>
                    <a:pt x="1822" y="1536"/>
                    <a:pt x="1738" y="1765"/>
                  </a:cubicBezTo>
                  <a:lnTo>
                    <a:pt x="1619" y="2097"/>
                  </a:lnTo>
                  <a:cubicBezTo>
                    <a:pt x="1536" y="2329"/>
                    <a:pt x="1324" y="2623"/>
                    <a:pt x="1145" y="2753"/>
                  </a:cubicBezTo>
                  <a:lnTo>
                    <a:pt x="324" y="3353"/>
                  </a:lnTo>
                  <a:cubicBezTo>
                    <a:pt x="146" y="3486"/>
                    <a:pt x="1" y="3761"/>
                    <a:pt x="1" y="3967"/>
                  </a:cubicBezTo>
                  <a:lnTo>
                    <a:pt x="1" y="4143"/>
                  </a:lnTo>
                  <a:lnTo>
                    <a:pt x="2020" y="5347"/>
                  </a:lnTo>
                  <a:lnTo>
                    <a:pt x="2020" y="5171"/>
                  </a:lnTo>
                  <a:cubicBezTo>
                    <a:pt x="2018" y="4964"/>
                    <a:pt x="1997" y="4820"/>
                    <a:pt x="2175" y="4690"/>
                  </a:cubicBezTo>
                  <a:lnTo>
                    <a:pt x="2997" y="4017"/>
                  </a:lnTo>
                  <a:cubicBezTo>
                    <a:pt x="3176" y="3887"/>
                    <a:pt x="3461" y="3593"/>
                    <a:pt x="3546" y="3360"/>
                  </a:cubicBezTo>
                  <a:lnTo>
                    <a:pt x="3664" y="3029"/>
                  </a:lnTo>
                  <a:cubicBezTo>
                    <a:pt x="3748" y="2797"/>
                    <a:pt x="3887" y="2526"/>
                    <a:pt x="4067" y="2422"/>
                  </a:cubicBezTo>
                  <a:lnTo>
                    <a:pt x="5985" y="1313"/>
                  </a:lnTo>
                  <a:cubicBezTo>
                    <a:pt x="6046" y="1278"/>
                    <a:pt x="6108" y="1261"/>
                    <a:pt x="6165" y="1261"/>
                  </a:cubicBezTo>
                  <a:cubicBezTo>
                    <a:pt x="6275" y="1261"/>
                    <a:pt x="6367" y="1324"/>
                    <a:pt x="6399" y="1436"/>
                  </a:cubicBezTo>
                  <a:lnTo>
                    <a:pt x="6438" y="1580"/>
                  </a:lnTo>
                  <a:cubicBezTo>
                    <a:pt x="6438" y="1580"/>
                    <a:pt x="6558" y="1756"/>
                    <a:pt x="6777" y="1756"/>
                  </a:cubicBezTo>
                  <a:cubicBezTo>
                    <a:pt x="6799" y="1756"/>
                    <a:pt x="6821" y="1755"/>
                    <a:pt x="6845" y="1751"/>
                  </a:cubicBezTo>
                  <a:lnTo>
                    <a:pt x="7499" y="1509"/>
                  </a:lnTo>
                  <a:cubicBezTo>
                    <a:pt x="7501" y="1511"/>
                    <a:pt x="7501" y="1511"/>
                    <a:pt x="7503" y="1511"/>
                  </a:cubicBezTo>
                  <a:lnTo>
                    <a:pt x="5559" y="381"/>
                  </a:lnTo>
                  <a:cubicBezTo>
                    <a:pt x="5530" y="364"/>
                    <a:pt x="5495" y="355"/>
                    <a:pt x="5458" y="355"/>
                  </a:cubicBezTo>
                  <a:cubicBezTo>
                    <a:pt x="5423" y="355"/>
                    <a:pt x="5386" y="363"/>
                    <a:pt x="5347" y="380"/>
                  </a:cubicBezTo>
                  <a:lnTo>
                    <a:pt x="5167" y="456"/>
                  </a:lnTo>
                  <a:lnTo>
                    <a:pt x="4440" y="32"/>
                  </a:lnTo>
                  <a:cubicBezTo>
                    <a:pt x="4403" y="11"/>
                    <a:pt x="4360" y="0"/>
                    <a:pt x="4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838405" y="2285805"/>
              <a:ext cx="195153" cy="154684"/>
            </a:xfrm>
            <a:custGeom>
              <a:avLst/>
              <a:gdLst/>
              <a:ahLst/>
              <a:cxnLst/>
              <a:rect l="l" t="t" r="r" b="b"/>
              <a:pathLst>
                <a:path w="5671" h="4495" extrusionOk="0">
                  <a:moveTo>
                    <a:pt x="4313" y="1"/>
                  </a:moveTo>
                  <a:cubicBezTo>
                    <a:pt x="4255" y="1"/>
                    <a:pt x="4193" y="18"/>
                    <a:pt x="4131" y="54"/>
                  </a:cubicBezTo>
                  <a:lnTo>
                    <a:pt x="2214" y="1160"/>
                  </a:lnTo>
                  <a:cubicBezTo>
                    <a:pt x="2033" y="1264"/>
                    <a:pt x="1821" y="1537"/>
                    <a:pt x="1736" y="1769"/>
                  </a:cubicBezTo>
                  <a:lnTo>
                    <a:pt x="1617" y="2099"/>
                  </a:lnTo>
                  <a:cubicBezTo>
                    <a:pt x="1536" y="2330"/>
                    <a:pt x="1323" y="2625"/>
                    <a:pt x="1143" y="2755"/>
                  </a:cubicBezTo>
                  <a:lnTo>
                    <a:pt x="323" y="3353"/>
                  </a:lnTo>
                  <a:cubicBezTo>
                    <a:pt x="146" y="3482"/>
                    <a:pt x="1" y="3757"/>
                    <a:pt x="1" y="3963"/>
                  </a:cubicBezTo>
                  <a:lnTo>
                    <a:pt x="1" y="4140"/>
                  </a:lnTo>
                  <a:lnTo>
                    <a:pt x="96" y="4086"/>
                  </a:lnTo>
                  <a:cubicBezTo>
                    <a:pt x="117" y="4074"/>
                    <a:pt x="137" y="4069"/>
                    <a:pt x="155" y="4069"/>
                  </a:cubicBezTo>
                  <a:cubicBezTo>
                    <a:pt x="198" y="4069"/>
                    <a:pt x="228" y="4103"/>
                    <a:pt x="228" y="4161"/>
                  </a:cubicBezTo>
                  <a:lnTo>
                    <a:pt x="228" y="4289"/>
                  </a:lnTo>
                  <a:cubicBezTo>
                    <a:pt x="228" y="4360"/>
                    <a:pt x="184" y="4445"/>
                    <a:pt x="127" y="4494"/>
                  </a:cubicBezTo>
                  <a:lnTo>
                    <a:pt x="491" y="4282"/>
                  </a:lnTo>
                  <a:cubicBezTo>
                    <a:pt x="491" y="3925"/>
                    <a:pt x="744" y="3488"/>
                    <a:pt x="1054" y="3309"/>
                  </a:cubicBezTo>
                  <a:cubicBezTo>
                    <a:pt x="1145" y="3257"/>
                    <a:pt x="1232" y="3232"/>
                    <a:pt x="1308" y="3232"/>
                  </a:cubicBezTo>
                  <a:cubicBezTo>
                    <a:pt x="1493" y="3232"/>
                    <a:pt x="1620" y="3377"/>
                    <a:pt x="1623" y="3628"/>
                  </a:cubicBezTo>
                  <a:lnTo>
                    <a:pt x="4055" y="2224"/>
                  </a:lnTo>
                  <a:cubicBezTo>
                    <a:pt x="4055" y="1868"/>
                    <a:pt x="4308" y="1431"/>
                    <a:pt x="4618" y="1251"/>
                  </a:cubicBezTo>
                  <a:cubicBezTo>
                    <a:pt x="4709" y="1199"/>
                    <a:pt x="4795" y="1174"/>
                    <a:pt x="4871" y="1174"/>
                  </a:cubicBezTo>
                  <a:cubicBezTo>
                    <a:pt x="5057" y="1174"/>
                    <a:pt x="5185" y="1320"/>
                    <a:pt x="5187" y="1571"/>
                  </a:cubicBezTo>
                  <a:lnTo>
                    <a:pt x="5506" y="1388"/>
                  </a:lnTo>
                  <a:lnTo>
                    <a:pt x="5506" y="1388"/>
                  </a:lnTo>
                  <a:cubicBezTo>
                    <a:pt x="5497" y="1391"/>
                    <a:pt x="5487" y="1392"/>
                    <a:pt x="5479" y="1392"/>
                  </a:cubicBezTo>
                  <a:cubicBezTo>
                    <a:pt x="5436" y="1392"/>
                    <a:pt x="5405" y="1360"/>
                    <a:pt x="5405" y="1300"/>
                  </a:cubicBezTo>
                  <a:lnTo>
                    <a:pt x="5405" y="1173"/>
                  </a:lnTo>
                  <a:cubicBezTo>
                    <a:pt x="5405" y="1090"/>
                    <a:pt x="5464" y="990"/>
                    <a:pt x="5535" y="948"/>
                  </a:cubicBezTo>
                  <a:lnTo>
                    <a:pt x="5647" y="884"/>
                  </a:lnTo>
                  <a:cubicBezTo>
                    <a:pt x="5654" y="881"/>
                    <a:pt x="5663" y="876"/>
                    <a:pt x="5670" y="873"/>
                  </a:cubicBezTo>
                  <a:lnTo>
                    <a:pt x="5670" y="619"/>
                  </a:lnTo>
                  <a:cubicBezTo>
                    <a:pt x="5669" y="457"/>
                    <a:pt x="5580" y="356"/>
                    <a:pt x="5455" y="356"/>
                  </a:cubicBezTo>
                  <a:cubicBezTo>
                    <a:pt x="5421" y="356"/>
                    <a:pt x="5384" y="364"/>
                    <a:pt x="5345" y="380"/>
                  </a:cubicBezTo>
                  <a:lnTo>
                    <a:pt x="5004" y="525"/>
                  </a:lnTo>
                  <a:cubicBezTo>
                    <a:pt x="4958" y="544"/>
                    <a:pt x="4911" y="554"/>
                    <a:pt x="4866" y="554"/>
                  </a:cubicBezTo>
                  <a:cubicBezTo>
                    <a:pt x="4739" y="554"/>
                    <a:pt x="4628" y="479"/>
                    <a:pt x="4593" y="351"/>
                  </a:cubicBezTo>
                  <a:lnTo>
                    <a:pt x="4544" y="175"/>
                  </a:lnTo>
                  <a:cubicBezTo>
                    <a:pt x="4513" y="63"/>
                    <a:pt x="4422" y="1"/>
                    <a:pt x="4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894256" y="2315503"/>
              <a:ext cx="48350" cy="57228"/>
            </a:xfrm>
            <a:custGeom>
              <a:avLst/>
              <a:gdLst/>
              <a:ahLst/>
              <a:cxnLst/>
              <a:rect l="l" t="t" r="r" b="b"/>
              <a:pathLst>
                <a:path w="1405" h="1663" extrusionOk="0">
                  <a:moveTo>
                    <a:pt x="1366" y="0"/>
                  </a:moveTo>
                  <a:cubicBezTo>
                    <a:pt x="1359" y="0"/>
                    <a:pt x="1353" y="2"/>
                    <a:pt x="1348" y="6"/>
                  </a:cubicBezTo>
                  <a:lnTo>
                    <a:pt x="574" y="452"/>
                  </a:lnTo>
                  <a:cubicBezTo>
                    <a:pt x="445" y="525"/>
                    <a:pt x="281" y="734"/>
                    <a:pt x="223" y="897"/>
                  </a:cubicBezTo>
                  <a:lnTo>
                    <a:pt x="5" y="1612"/>
                  </a:lnTo>
                  <a:cubicBezTo>
                    <a:pt x="0" y="1627"/>
                    <a:pt x="5" y="1643"/>
                    <a:pt x="18" y="1652"/>
                  </a:cubicBezTo>
                  <a:cubicBezTo>
                    <a:pt x="24" y="1658"/>
                    <a:pt x="32" y="1662"/>
                    <a:pt x="41" y="1662"/>
                  </a:cubicBezTo>
                  <a:cubicBezTo>
                    <a:pt x="47" y="1662"/>
                    <a:pt x="54" y="1659"/>
                    <a:pt x="60" y="1656"/>
                  </a:cubicBezTo>
                  <a:lnTo>
                    <a:pt x="1386" y="890"/>
                  </a:lnTo>
                  <a:cubicBezTo>
                    <a:pt x="1397" y="882"/>
                    <a:pt x="1405" y="871"/>
                    <a:pt x="1405" y="859"/>
                  </a:cubicBezTo>
                  <a:lnTo>
                    <a:pt x="1402" y="37"/>
                  </a:lnTo>
                  <a:cubicBezTo>
                    <a:pt x="1402" y="25"/>
                    <a:pt x="1395" y="12"/>
                    <a:pt x="1384" y="6"/>
                  </a:cubicBezTo>
                  <a:cubicBezTo>
                    <a:pt x="1379" y="2"/>
                    <a:pt x="1373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949488" y="2296060"/>
              <a:ext cx="26670" cy="44736"/>
            </a:xfrm>
            <a:custGeom>
              <a:avLst/>
              <a:gdLst/>
              <a:ahLst/>
              <a:cxnLst/>
              <a:rect l="l" t="t" r="r" b="b"/>
              <a:pathLst>
                <a:path w="775" h="1300" extrusionOk="0">
                  <a:moveTo>
                    <a:pt x="737" y="0"/>
                  </a:moveTo>
                  <a:cubicBezTo>
                    <a:pt x="730" y="0"/>
                    <a:pt x="723" y="2"/>
                    <a:pt x="717" y="6"/>
                  </a:cubicBezTo>
                  <a:lnTo>
                    <a:pt x="19" y="408"/>
                  </a:lnTo>
                  <a:cubicBezTo>
                    <a:pt x="8" y="417"/>
                    <a:pt x="0" y="429"/>
                    <a:pt x="0" y="442"/>
                  </a:cubicBezTo>
                  <a:lnTo>
                    <a:pt x="3" y="1261"/>
                  </a:lnTo>
                  <a:cubicBezTo>
                    <a:pt x="3" y="1273"/>
                    <a:pt x="10" y="1286"/>
                    <a:pt x="21" y="1294"/>
                  </a:cubicBezTo>
                  <a:cubicBezTo>
                    <a:pt x="27" y="1298"/>
                    <a:pt x="34" y="1299"/>
                    <a:pt x="40" y="1299"/>
                  </a:cubicBezTo>
                  <a:cubicBezTo>
                    <a:pt x="47" y="1299"/>
                    <a:pt x="51" y="1298"/>
                    <a:pt x="57" y="1294"/>
                  </a:cubicBezTo>
                  <a:lnTo>
                    <a:pt x="757" y="890"/>
                  </a:lnTo>
                  <a:cubicBezTo>
                    <a:pt x="767" y="883"/>
                    <a:pt x="774" y="869"/>
                    <a:pt x="774" y="856"/>
                  </a:cubicBezTo>
                  <a:lnTo>
                    <a:pt x="773" y="37"/>
                  </a:lnTo>
                  <a:cubicBezTo>
                    <a:pt x="773" y="25"/>
                    <a:pt x="765" y="12"/>
                    <a:pt x="754" y="5"/>
                  </a:cubicBezTo>
                  <a:cubicBezTo>
                    <a:pt x="749" y="2"/>
                    <a:pt x="743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977534" y="2292997"/>
              <a:ext cx="15417" cy="31625"/>
            </a:xfrm>
            <a:custGeom>
              <a:avLst/>
              <a:gdLst/>
              <a:ahLst/>
              <a:cxnLst/>
              <a:rect l="l" t="t" r="r" b="b"/>
              <a:pathLst>
                <a:path w="448" h="919" extrusionOk="0">
                  <a:moveTo>
                    <a:pt x="133" y="0"/>
                  </a:moveTo>
                  <a:cubicBezTo>
                    <a:pt x="97" y="0"/>
                    <a:pt x="56" y="9"/>
                    <a:pt x="22" y="28"/>
                  </a:cubicBezTo>
                  <a:cubicBezTo>
                    <a:pt x="6" y="35"/>
                    <a:pt x="0" y="48"/>
                    <a:pt x="0" y="63"/>
                  </a:cubicBezTo>
                  <a:lnTo>
                    <a:pt x="2" y="882"/>
                  </a:lnTo>
                  <a:cubicBezTo>
                    <a:pt x="2" y="894"/>
                    <a:pt x="9" y="907"/>
                    <a:pt x="19" y="913"/>
                  </a:cubicBezTo>
                  <a:cubicBezTo>
                    <a:pt x="25" y="916"/>
                    <a:pt x="32" y="919"/>
                    <a:pt x="38" y="919"/>
                  </a:cubicBezTo>
                  <a:cubicBezTo>
                    <a:pt x="46" y="919"/>
                    <a:pt x="51" y="916"/>
                    <a:pt x="56" y="913"/>
                  </a:cubicBezTo>
                  <a:lnTo>
                    <a:pt x="426" y="699"/>
                  </a:lnTo>
                  <a:cubicBezTo>
                    <a:pt x="441" y="692"/>
                    <a:pt x="448" y="675"/>
                    <a:pt x="443" y="658"/>
                  </a:cubicBezTo>
                  <a:lnTo>
                    <a:pt x="316" y="136"/>
                  </a:lnTo>
                  <a:cubicBezTo>
                    <a:pt x="294" y="53"/>
                    <a:pt x="22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820957" y="2305076"/>
              <a:ext cx="72920" cy="64455"/>
            </a:xfrm>
            <a:custGeom>
              <a:avLst/>
              <a:gdLst/>
              <a:ahLst/>
              <a:cxnLst/>
              <a:rect l="l" t="t" r="r" b="b"/>
              <a:pathLst>
                <a:path w="2119" h="1873" extrusionOk="0">
                  <a:moveTo>
                    <a:pt x="439" y="0"/>
                  </a:moveTo>
                  <a:cubicBezTo>
                    <a:pt x="436" y="0"/>
                    <a:pt x="432" y="1"/>
                    <a:pt x="429" y="2"/>
                  </a:cubicBezTo>
                  <a:cubicBezTo>
                    <a:pt x="419" y="6"/>
                    <a:pt x="411" y="12"/>
                    <a:pt x="407" y="22"/>
                  </a:cubicBezTo>
                  <a:cubicBezTo>
                    <a:pt x="395" y="50"/>
                    <a:pt x="383" y="75"/>
                    <a:pt x="375" y="103"/>
                  </a:cubicBezTo>
                  <a:lnTo>
                    <a:pt x="256" y="433"/>
                  </a:lnTo>
                  <a:cubicBezTo>
                    <a:pt x="208" y="568"/>
                    <a:pt x="119" y="724"/>
                    <a:pt x="10" y="865"/>
                  </a:cubicBezTo>
                  <a:cubicBezTo>
                    <a:pt x="2" y="875"/>
                    <a:pt x="0" y="885"/>
                    <a:pt x="2" y="896"/>
                  </a:cubicBezTo>
                  <a:cubicBezTo>
                    <a:pt x="3" y="906"/>
                    <a:pt x="10" y="916"/>
                    <a:pt x="19" y="920"/>
                  </a:cubicBezTo>
                  <a:lnTo>
                    <a:pt x="1649" y="1867"/>
                  </a:lnTo>
                  <a:cubicBezTo>
                    <a:pt x="1655" y="1871"/>
                    <a:pt x="1662" y="1873"/>
                    <a:pt x="1666" y="1873"/>
                  </a:cubicBezTo>
                  <a:cubicBezTo>
                    <a:pt x="1678" y="1873"/>
                    <a:pt x="1688" y="1870"/>
                    <a:pt x="1694" y="1860"/>
                  </a:cubicBezTo>
                  <a:cubicBezTo>
                    <a:pt x="1810" y="1721"/>
                    <a:pt x="1906" y="1558"/>
                    <a:pt x="1956" y="1425"/>
                  </a:cubicBezTo>
                  <a:cubicBezTo>
                    <a:pt x="1975" y="1358"/>
                    <a:pt x="1994" y="1299"/>
                    <a:pt x="2021" y="1248"/>
                  </a:cubicBezTo>
                  <a:lnTo>
                    <a:pt x="2078" y="1089"/>
                  </a:lnTo>
                  <a:cubicBezTo>
                    <a:pt x="2086" y="1062"/>
                    <a:pt x="2098" y="1033"/>
                    <a:pt x="2111" y="1007"/>
                  </a:cubicBezTo>
                  <a:cubicBezTo>
                    <a:pt x="2119" y="988"/>
                    <a:pt x="2114" y="967"/>
                    <a:pt x="2097" y="958"/>
                  </a:cubicBezTo>
                  <a:lnTo>
                    <a:pt x="458" y="6"/>
                  </a:lnTo>
                  <a:cubicBezTo>
                    <a:pt x="452" y="2"/>
                    <a:pt x="446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895667" y="2316845"/>
              <a:ext cx="45597" cy="54509"/>
            </a:xfrm>
            <a:custGeom>
              <a:avLst/>
              <a:gdLst/>
              <a:ahLst/>
              <a:cxnLst/>
              <a:rect l="l" t="t" r="r" b="b"/>
              <a:pathLst>
                <a:path w="1325" h="1584" extrusionOk="0">
                  <a:moveTo>
                    <a:pt x="1323" y="1"/>
                  </a:moveTo>
                  <a:lnTo>
                    <a:pt x="549" y="447"/>
                  </a:lnTo>
                  <a:cubicBezTo>
                    <a:pt x="430" y="516"/>
                    <a:pt x="272" y="717"/>
                    <a:pt x="217" y="871"/>
                  </a:cubicBezTo>
                  <a:lnTo>
                    <a:pt x="0" y="1584"/>
                  </a:lnTo>
                  <a:lnTo>
                    <a:pt x="1324" y="820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950830" y="2297299"/>
              <a:ext cx="24123" cy="42190"/>
            </a:xfrm>
            <a:custGeom>
              <a:avLst/>
              <a:gdLst/>
              <a:ahLst/>
              <a:cxnLst/>
              <a:rect l="l" t="t" r="r" b="b"/>
              <a:pathLst>
                <a:path w="701" h="1226" extrusionOk="0">
                  <a:moveTo>
                    <a:pt x="699" y="1"/>
                  </a:moveTo>
                  <a:lnTo>
                    <a:pt x="1" y="406"/>
                  </a:lnTo>
                  <a:lnTo>
                    <a:pt x="2" y="1225"/>
                  </a:lnTo>
                  <a:lnTo>
                    <a:pt x="700" y="823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978842" y="2294271"/>
              <a:ext cx="12767" cy="29044"/>
            </a:xfrm>
            <a:custGeom>
              <a:avLst/>
              <a:gdLst/>
              <a:ahLst/>
              <a:cxnLst/>
              <a:rect l="l" t="t" r="r" b="b"/>
              <a:pathLst>
                <a:path w="371" h="844" extrusionOk="0">
                  <a:moveTo>
                    <a:pt x="97" y="1"/>
                  </a:moveTo>
                  <a:cubicBezTo>
                    <a:pt x="66" y="1"/>
                    <a:pt x="33" y="9"/>
                    <a:pt x="0" y="26"/>
                  </a:cubicBezTo>
                  <a:lnTo>
                    <a:pt x="2" y="844"/>
                  </a:lnTo>
                  <a:lnTo>
                    <a:pt x="370" y="630"/>
                  </a:lnTo>
                  <a:lnTo>
                    <a:pt x="243" y="108"/>
                  </a:lnTo>
                  <a:cubicBezTo>
                    <a:pt x="224" y="40"/>
                    <a:pt x="166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962943" y="2334327"/>
              <a:ext cx="9635" cy="8156"/>
            </a:xfrm>
            <a:custGeom>
              <a:avLst/>
              <a:gdLst/>
              <a:ahLst/>
              <a:cxnLst/>
              <a:rect l="l" t="t" r="r" b="b"/>
              <a:pathLst>
                <a:path w="280" h="237" extrusionOk="0">
                  <a:moveTo>
                    <a:pt x="250" y="1"/>
                  </a:moveTo>
                  <a:cubicBezTo>
                    <a:pt x="243" y="1"/>
                    <a:pt x="235" y="3"/>
                    <a:pt x="227" y="8"/>
                  </a:cubicBezTo>
                  <a:lnTo>
                    <a:pt x="54" y="107"/>
                  </a:lnTo>
                  <a:cubicBezTo>
                    <a:pt x="25" y="123"/>
                    <a:pt x="1" y="166"/>
                    <a:pt x="1" y="198"/>
                  </a:cubicBezTo>
                  <a:cubicBezTo>
                    <a:pt x="0" y="222"/>
                    <a:pt x="11" y="237"/>
                    <a:pt x="29" y="237"/>
                  </a:cubicBezTo>
                  <a:cubicBezTo>
                    <a:pt x="36" y="237"/>
                    <a:pt x="45" y="234"/>
                    <a:pt x="54" y="228"/>
                  </a:cubicBezTo>
                  <a:lnTo>
                    <a:pt x="227" y="130"/>
                  </a:lnTo>
                  <a:cubicBezTo>
                    <a:pt x="256" y="111"/>
                    <a:pt x="279" y="72"/>
                    <a:pt x="279" y="38"/>
                  </a:cubicBezTo>
                  <a:cubicBezTo>
                    <a:pt x="279" y="14"/>
                    <a:pt x="267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924952" y="2356248"/>
              <a:ext cx="9601" cy="8190"/>
            </a:xfrm>
            <a:custGeom>
              <a:avLst/>
              <a:gdLst/>
              <a:ahLst/>
              <a:cxnLst/>
              <a:rect l="l" t="t" r="r" b="b"/>
              <a:pathLst>
                <a:path w="279" h="238" extrusionOk="0">
                  <a:moveTo>
                    <a:pt x="249" y="0"/>
                  </a:moveTo>
                  <a:cubicBezTo>
                    <a:pt x="242" y="0"/>
                    <a:pt x="234" y="2"/>
                    <a:pt x="226" y="7"/>
                  </a:cubicBezTo>
                  <a:lnTo>
                    <a:pt x="53" y="108"/>
                  </a:lnTo>
                  <a:cubicBezTo>
                    <a:pt x="24" y="124"/>
                    <a:pt x="1" y="165"/>
                    <a:pt x="1" y="200"/>
                  </a:cubicBezTo>
                  <a:cubicBezTo>
                    <a:pt x="1" y="224"/>
                    <a:pt x="13" y="238"/>
                    <a:pt x="30" y="238"/>
                  </a:cubicBezTo>
                  <a:cubicBezTo>
                    <a:pt x="37" y="238"/>
                    <a:pt x="45" y="235"/>
                    <a:pt x="53" y="231"/>
                  </a:cubicBezTo>
                  <a:lnTo>
                    <a:pt x="226" y="130"/>
                  </a:lnTo>
                  <a:cubicBezTo>
                    <a:pt x="254" y="114"/>
                    <a:pt x="279" y="71"/>
                    <a:pt x="279" y="39"/>
                  </a:cubicBezTo>
                  <a:cubicBezTo>
                    <a:pt x="279" y="14"/>
                    <a:pt x="26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822265" y="2306384"/>
              <a:ext cx="70270" cy="61839"/>
            </a:xfrm>
            <a:custGeom>
              <a:avLst/>
              <a:gdLst/>
              <a:ahLst/>
              <a:cxnLst/>
              <a:rect l="l" t="t" r="r" b="b"/>
              <a:pathLst>
                <a:path w="2042" h="1797" extrusionOk="0">
                  <a:moveTo>
                    <a:pt x="402" y="0"/>
                  </a:moveTo>
                  <a:cubicBezTo>
                    <a:pt x="389" y="27"/>
                    <a:pt x="378" y="51"/>
                    <a:pt x="369" y="78"/>
                  </a:cubicBezTo>
                  <a:lnTo>
                    <a:pt x="250" y="410"/>
                  </a:lnTo>
                  <a:cubicBezTo>
                    <a:pt x="199" y="553"/>
                    <a:pt x="105" y="713"/>
                    <a:pt x="0" y="852"/>
                  </a:cubicBezTo>
                  <a:lnTo>
                    <a:pt x="1628" y="1797"/>
                  </a:lnTo>
                  <a:cubicBezTo>
                    <a:pt x="1737" y="1667"/>
                    <a:pt x="1836" y="1506"/>
                    <a:pt x="1885" y="1373"/>
                  </a:cubicBezTo>
                  <a:cubicBezTo>
                    <a:pt x="1901" y="1308"/>
                    <a:pt x="1921" y="1248"/>
                    <a:pt x="1949" y="1193"/>
                  </a:cubicBezTo>
                  <a:lnTo>
                    <a:pt x="2006" y="1038"/>
                  </a:lnTo>
                  <a:cubicBezTo>
                    <a:pt x="2015" y="1010"/>
                    <a:pt x="2028" y="983"/>
                    <a:pt x="2041" y="954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821095" y="2409484"/>
              <a:ext cx="14281" cy="12216"/>
            </a:xfrm>
            <a:custGeom>
              <a:avLst/>
              <a:gdLst/>
              <a:ahLst/>
              <a:cxnLst/>
              <a:rect l="l" t="t" r="r" b="b"/>
              <a:pathLst>
                <a:path w="415" h="355" extrusionOk="0">
                  <a:moveTo>
                    <a:pt x="47" y="0"/>
                  </a:moveTo>
                  <a:cubicBezTo>
                    <a:pt x="19" y="0"/>
                    <a:pt x="0" y="21"/>
                    <a:pt x="0" y="59"/>
                  </a:cubicBezTo>
                  <a:cubicBezTo>
                    <a:pt x="0" y="110"/>
                    <a:pt x="37" y="175"/>
                    <a:pt x="85" y="201"/>
                  </a:cubicBezTo>
                  <a:lnTo>
                    <a:pt x="333" y="344"/>
                  </a:lnTo>
                  <a:cubicBezTo>
                    <a:pt x="345" y="351"/>
                    <a:pt x="357" y="355"/>
                    <a:pt x="368" y="355"/>
                  </a:cubicBezTo>
                  <a:cubicBezTo>
                    <a:pt x="396" y="355"/>
                    <a:pt x="415" y="333"/>
                    <a:pt x="415" y="296"/>
                  </a:cubicBezTo>
                  <a:cubicBezTo>
                    <a:pt x="415" y="245"/>
                    <a:pt x="378" y="182"/>
                    <a:pt x="333" y="156"/>
                  </a:cubicBezTo>
                  <a:lnTo>
                    <a:pt x="84" y="11"/>
                  </a:lnTo>
                  <a:cubicBezTo>
                    <a:pt x="70" y="4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773227" y="2381610"/>
              <a:ext cx="14178" cy="12148"/>
            </a:xfrm>
            <a:custGeom>
              <a:avLst/>
              <a:gdLst/>
              <a:ahLst/>
              <a:cxnLst/>
              <a:rect l="l" t="t" r="r" b="b"/>
              <a:pathLst>
                <a:path w="412" h="353" extrusionOk="0">
                  <a:moveTo>
                    <a:pt x="46" y="1"/>
                  </a:moveTo>
                  <a:cubicBezTo>
                    <a:pt x="19" y="1"/>
                    <a:pt x="0" y="22"/>
                    <a:pt x="0" y="59"/>
                  </a:cubicBezTo>
                  <a:cubicBezTo>
                    <a:pt x="0" y="110"/>
                    <a:pt x="37" y="174"/>
                    <a:pt x="81" y="199"/>
                  </a:cubicBezTo>
                  <a:lnTo>
                    <a:pt x="329" y="342"/>
                  </a:lnTo>
                  <a:cubicBezTo>
                    <a:pt x="342" y="349"/>
                    <a:pt x="354" y="353"/>
                    <a:pt x="365" y="353"/>
                  </a:cubicBezTo>
                  <a:cubicBezTo>
                    <a:pt x="392" y="353"/>
                    <a:pt x="411" y="331"/>
                    <a:pt x="411" y="294"/>
                  </a:cubicBezTo>
                  <a:cubicBezTo>
                    <a:pt x="411" y="243"/>
                    <a:pt x="375" y="180"/>
                    <a:pt x="329" y="154"/>
                  </a:cubicBezTo>
                  <a:lnTo>
                    <a:pt x="82" y="12"/>
                  </a:lnTo>
                  <a:cubicBezTo>
                    <a:pt x="69" y="4"/>
                    <a:pt x="57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65866" y="2414405"/>
              <a:ext cx="16897" cy="21714"/>
            </a:xfrm>
            <a:custGeom>
              <a:avLst/>
              <a:gdLst/>
              <a:ahLst/>
              <a:cxnLst/>
              <a:rect l="l" t="t" r="r" b="b"/>
              <a:pathLst>
                <a:path w="491" h="631" extrusionOk="0">
                  <a:moveTo>
                    <a:pt x="356" y="0"/>
                  </a:moveTo>
                  <a:cubicBezTo>
                    <a:pt x="323" y="0"/>
                    <a:pt x="285" y="11"/>
                    <a:pt x="246" y="35"/>
                  </a:cubicBezTo>
                  <a:cubicBezTo>
                    <a:pt x="110" y="112"/>
                    <a:pt x="0" y="302"/>
                    <a:pt x="2" y="457"/>
                  </a:cubicBezTo>
                  <a:cubicBezTo>
                    <a:pt x="2" y="567"/>
                    <a:pt x="56" y="631"/>
                    <a:pt x="137" y="631"/>
                  </a:cubicBezTo>
                  <a:cubicBezTo>
                    <a:pt x="170" y="631"/>
                    <a:pt x="207" y="620"/>
                    <a:pt x="247" y="596"/>
                  </a:cubicBezTo>
                  <a:cubicBezTo>
                    <a:pt x="382" y="517"/>
                    <a:pt x="490" y="329"/>
                    <a:pt x="490" y="174"/>
                  </a:cubicBezTo>
                  <a:cubicBezTo>
                    <a:pt x="490" y="64"/>
                    <a:pt x="435" y="0"/>
                    <a:pt x="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024232" y="2315572"/>
              <a:ext cx="12870" cy="18135"/>
            </a:xfrm>
            <a:custGeom>
              <a:avLst/>
              <a:gdLst/>
              <a:ahLst/>
              <a:cxnLst/>
              <a:rect l="l" t="t" r="r" b="b"/>
              <a:pathLst>
                <a:path w="374" h="527" extrusionOk="0">
                  <a:moveTo>
                    <a:pt x="303" y="0"/>
                  </a:moveTo>
                  <a:cubicBezTo>
                    <a:pt x="292" y="0"/>
                    <a:pt x="281" y="2"/>
                    <a:pt x="269" y="7"/>
                  </a:cubicBezTo>
                  <a:cubicBezTo>
                    <a:pt x="261" y="8"/>
                    <a:pt x="251" y="11"/>
                    <a:pt x="244" y="17"/>
                  </a:cubicBezTo>
                  <a:lnTo>
                    <a:pt x="131" y="81"/>
                  </a:lnTo>
                  <a:cubicBezTo>
                    <a:pt x="58" y="124"/>
                    <a:pt x="1" y="223"/>
                    <a:pt x="1" y="307"/>
                  </a:cubicBezTo>
                  <a:lnTo>
                    <a:pt x="1" y="434"/>
                  </a:lnTo>
                  <a:cubicBezTo>
                    <a:pt x="1" y="493"/>
                    <a:pt x="29" y="527"/>
                    <a:pt x="72" y="527"/>
                  </a:cubicBezTo>
                  <a:cubicBezTo>
                    <a:pt x="81" y="527"/>
                    <a:pt x="91" y="525"/>
                    <a:pt x="102" y="522"/>
                  </a:cubicBezTo>
                  <a:cubicBezTo>
                    <a:pt x="111" y="519"/>
                    <a:pt x="122" y="514"/>
                    <a:pt x="133" y="509"/>
                  </a:cubicBezTo>
                  <a:lnTo>
                    <a:pt x="244" y="446"/>
                  </a:lnTo>
                  <a:cubicBezTo>
                    <a:pt x="315" y="403"/>
                    <a:pt x="374" y="302"/>
                    <a:pt x="374" y="220"/>
                  </a:cubicBezTo>
                  <a:lnTo>
                    <a:pt x="374" y="92"/>
                  </a:lnTo>
                  <a:cubicBezTo>
                    <a:pt x="374" y="33"/>
                    <a:pt x="345" y="0"/>
                    <a:pt x="303" y="0"/>
                  </a:cubicBezTo>
                  <a:close/>
                </a:path>
              </a:pathLst>
            </a:custGeom>
            <a:solidFill>
              <a:srgbClr val="F35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834378" y="2424832"/>
              <a:ext cx="12836" cy="18135"/>
            </a:xfrm>
            <a:custGeom>
              <a:avLst/>
              <a:gdLst/>
              <a:ahLst/>
              <a:cxnLst/>
              <a:rect l="l" t="t" r="r" b="b"/>
              <a:pathLst>
                <a:path w="373" h="527" extrusionOk="0">
                  <a:moveTo>
                    <a:pt x="299" y="0"/>
                  </a:moveTo>
                  <a:cubicBezTo>
                    <a:pt x="282" y="0"/>
                    <a:pt x="262" y="5"/>
                    <a:pt x="241" y="17"/>
                  </a:cubicBezTo>
                  <a:lnTo>
                    <a:pt x="146" y="72"/>
                  </a:lnTo>
                  <a:lnTo>
                    <a:pt x="131" y="83"/>
                  </a:lnTo>
                  <a:cubicBezTo>
                    <a:pt x="59" y="125"/>
                    <a:pt x="1" y="226"/>
                    <a:pt x="1" y="308"/>
                  </a:cubicBezTo>
                  <a:lnTo>
                    <a:pt x="1" y="434"/>
                  </a:lnTo>
                  <a:cubicBezTo>
                    <a:pt x="1" y="492"/>
                    <a:pt x="30" y="527"/>
                    <a:pt x="73" y="527"/>
                  </a:cubicBezTo>
                  <a:cubicBezTo>
                    <a:pt x="90" y="527"/>
                    <a:pt x="110" y="521"/>
                    <a:pt x="131" y="508"/>
                  </a:cubicBezTo>
                  <a:lnTo>
                    <a:pt x="241" y="446"/>
                  </a:lnTo>
                  <a:cubicBezTo>
                    <a:pt x="251" y="440"/>
                    <a:pt x="261" y="432"/>
                    <a:pt x="271" y="424"/>
                  </a:cubicBezTo>
                  <a:cubicBezTo>
                    <a:pt x="328" y="375"/>
                    <a:pt x="372" y="289"/>
                    <a:pt x="372" y="220"/>
                  </a:cubicBezTo>
                  <a:lnTo>
                    <a:pt x="372" y="91"/>
                  </a:lnTo>
                  <a:cubicBezTo>
                    <a:pt x="372" y="33"/>
                    <a:pt x="343" y="0"/>
                    <a:pt x="299" y="0"/>
                  </a:cubicBezTo>
                  <a:close/>
                </a:path>
              </a:pathLst>
            </a:custGeom>
            <a:solidFill>
              <a:srgbClr val="F35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767412" y="2388733"/>
              <a:ext cx="71475" cy="53959"/>
            </a:xfrm>
            <a:custGeom>
              <a:avLst/>
              <a:gdLst/>
              <a:ahLst/>
              <a:cxnLst/>
              <a:rect l="l" t="t" r="r" b="b"/>
              <a:pathLst>
                <a:path w="2077" h="1568" extrusionOk="0">
                  <a:moveTo>
                    <a:pt x="133" y="1"/>
                  </a:moveTo>
                  <a:cubicBezTo>
                    <a:pt x="59" y="43"/>
                    <a:pt x="1" y="144"/>
                    <a:pt x="2" y="226"/>
                  </a:cubicBezTo>
                  <a:lnTo>
                    <a:pt x="2" y="353"/>
                  </a:lnTo>
                  <a:cubicBezTo>
                    <a:pt x="2" y="394"/>
                    <a:pt x="17" y="422"/>
                    <a:pt x="40" y="437"/>
                  </a:cubicBezTo>
                  <a:cubicBezTo>
                    <a:pt x="689" y="814"/>
                    <a:pt x="1337" y="1190"/>
                    <a:pt x="1983" y="1567"/>
                  </a:cubicBezTo>
                  <a:lnTo>
                    <a:pt x="1983" y="1567"/>
                  </a:lnTo>
                  <a:cubicBezTo>
                    <a:pt x="1961" y="1553"/>
                    <a:pt x="1947" y="1524"/>
                    <a:pt x="1947" y="1483"/>
                  </a:cubicBezTo>
                  <a:lnTo>
                    <a:pt x="1947" y="1357"/>
                  </a:lnTo>
                  <a:cubicBezTo>
                    <a:pt x="1947" y="1275"/>
                    <a:pt x="2005" y="1174"/>
                    <a:pt x="2077" y="1132"/>
                  </a:cubicBezTo>
                  <a:lnTo>
                    <a:pt x="133" y="1"/>
                  </a:lnTo>
                  <a:close/>
                  <a:moveTo>
                    <a:pt x="1983" y="1567"/>
                  </a:moveTo>
                  <a:cubicBezTo>
                    <a:pt x="1984" y="1567"/>
                    <a:pt x="1984" y="1567"/>
                    <a:pt x="1985" y="1568"/>
                  </a:cubicBezTo>
                  <a:cubicBezTo>
                    <a:pt x="1984" y="1567"/>
                    <a:pt x="1984" y="1567"/>
                    <a:pt x="1983" y="1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793359" y="2410000"/>
              <a:ext cx="15279" cy="15727"/>
            </a:xfrm>
            <a:custGeom>
              <a:avLst/>
              <a:gdLst/>
              <a:ahLst/>
              <a:cxnLst/>
              <a:rect l="l" t="t" r="r" b="b"/>
              <a:pathLst>
                <a:path w="444" h="457" extrusionOk="0">
                  <a:moveTo>
                    <a:pt x="0" y="0"/>
                  </a:moveTo>
                  <a:lnTo>
                    <a:pt x="0" y="201"/>
                  </a:lnTo>
                  <a:lnTo>
                    <a:pt x="444" y="457"/>
                  </a:lnTo>
                  <a:lnTo>
                    <a:pt x="444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1503564" y="2485019"/>
              <a:ext cx="91159" cy="117037"/>
            </a:xfrm>
            <a:custGeom>
              <a:avLst/>
              <a:gdLst/>
              <a:ahLst/>
              <a:cxnLst/>
              <a:rect l="l" t="t" r="r" b="b"/>
              <a:pathLst>
                <a:path w="2649" h="3401" extrusionOk="0">
                  <a:moveTo>
                    <a:pt x="1915" y="0"/>
                  </a:moveTo>
                  <a:cubicBezTo>
                    <a:pt x="1736" y="0"/>
                    <a:pt x="1534" y="58"/>
                    <a:pt x="1321" y="182"/>
                  </a:cubicBezTo>
                  <a:cubicBezTo>
                    <a:pt x="591" y="601"/>
                    <a:pt x="0" y="1624"/>
                    <a:pt x="5" y="2464"/>
                  </a:cubicBezTo>
                  <a:cubicBezTo>
                    <a:pt x="6" y="3057"/>
                    <a:pt x="304" y="3401"/>
                    <a:pt x="737" y="3401"/>
                  </a:cubicBezTo>
                  <a:cubicBezTo>
                    <a:pt x="916" y="3401"/>
                    <a:pt x="1117" y="3342"/>
                    <a:pt x="1330" y="3219"/>
                  </a:cubicBezTo>
                  <a:cubicBezTo>
                    <a:pt x="2060" y="2796"/>
                    <a:pt x="2648" y="1776"/>
                    <a:pt x="2647" y="936"/>
                  </a:cubicBezTo>
                  <a:cubicBezTo>
                    <a:pt x="2646" y="343"/>
                    <a:pt x="2348" y="0"/>
                    <a:pt x="1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1468463" y="2441246"/>
              <a:ext cx="161429" cy="298081"/>
            </a:xfrm>
            <a:custGeom>
              <a:avLst/>
              <a:gdLst/>
              <a:ahLst/>
              <a:cxnLst/>
              <a:rect l="l" t="t" r="r" b="b"/>
              <a:pathLst>
                <a:path w="4691" h="8662" extrusionOk="0">
                  <a:moveTo>
                    <a:pt x="2935" y="1273"/>
                  </a:moveTo>
                  <a:cubicBezTo>
                    <a:pt x="3368" y="1273"/>
                    <a:pt x="3666" y="1616"/>
                    <a:pt x="3667" y="2210"/>
                  </a:cubicBezTo>
                  <a:cubicBezTo>
                    <a:pt x="3668" y="3050"/>
                    <a:pt x="3080" y="4069"/>
                    <a:pt x="2350" y="4492"/>
                  </a:cubicBezTo>
                  <a:cubicBezTo>
                    <a:pt x="2137" y="4615"/>
                    <a:pt x="1936" y="4673"/>
                    <a:pt x="1757" y="4673"/>
                  </a:cubicBezTo>
                  <a:cubicBezTo>
                    <a:pt x="1324" y="4673"/>
                    <a:pt x="1026" y="4330"/>
                    <a:pt x="1025" y="3737"/>
                  </a:cubicBezTo>
                  <a:cubicBezTo>
                    <a:pt x="1020" y="2898"/>
                    <a:pt x="1611" y="1875"/>
                    <a:pt x="2341" y="1455"/>
                  </a:cubicBezTo>
                  <a:cubicBezTo>
                    <a:pt x="2555" y="1331"/>
                    <a:pt x="2757" y="1273"/>
                    <a:pt x="2935" y="1273"/>
                  </a:cubicBezTo>
                  <a:close/>
                  <a:moveTo>
                    <a:pt x="3389" y="0"/>
                  </a:moveTo>
                  <a:cubicBezTo>
                    <a:pt x="3073" y="0"/>
                    <a:pt x="2717" y="103"/>
                    <a:pt x="2340" y="321"/>
                  </a:cubicBezTo>
                  <a:cubicBezTo>
                    <a:pt x="1045" y="1067"/>
                    <a:pt x="0" y="2877"/>
                    <a:pt x="3" y="4365"/>
                  </a:cubicBezTo>
                  <a:cubicBezTo>
                    <a:pt x="8" y="5851"/>
                    <a:pt x="2245" y="8522"/>
                    <a:pt x="2362" y="8662"/>
                  </a:cubicBezTo>
                  <a:cubicBezTo>
                    <a:pt x="2477" y="8385"/>
                    <a:pt x="4691" y="3146"/>
                    <a:pt x="4688" y="1660"/>
                  </a:cubicBezTo>
                  <a:cubicBezTo>
                    <a:pt x="4685" y="607"/>
                    <a:pt x="4156" y="0"/>
                    <a:pt x="33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1421593" y="2413957"/>
              <a:ext cx="184657" cy="325336"/>
            </a:xfrm>
            <a:custGeom>
              <a:avLst/>
              <a:gdLst/>
              <a:ahLst/>
              <a:cxnLst/>
              <a:rect l="l" t="t" r="r" b="b"/>
              <a:pathLst>
                <a:path w="5366" h="9454" extrusionOk="0">
                  <a:moveTo>
                    <a:pt x="3391" y="0"/>
                  </a:moveTo>
                  <a:cubicBezTo>
                    <a:pt x="3074" y="0"/>
                    <a:pt x="2716" y="104"/>
                    <a:pt x="2338" y="323"/>
                  </a:cubicBezTo>
                  <a:cubicBezTo>
                    <a:pt x="1046" y="1070"/>
                    <a:pt x="0" y="2880"/>
                    <a:pt x="3" y="4365"/>
                  </a:cubicBezTo>
                  <a:cubicBezTo>
                    <a:pt x="8" y="5853"/>
                    <a:pt x="2242" y="8523"/>
                    <a:pt x="2360" y="8663"/>
                  </a:cubicBezTo>
                  <a:lnTo>
                    <a:pt x="3721" y="9454"/>
                  </a:lnTo>
                  <a:cubicBezTo>
                    <a:pt x="3604" y="9313"/>
                    <a:pt x="1368" y="6643"/>
                    <a:pt x="1364" y="5155"/>
                  </a:cubicBezTo>
                  <a:cubicBezTo>
                    <a:pt x="1361" y="3669"/>
                    <a:pt x="2407" y="1859"/>
                    <a:pt x="3699" y="1113"/>
                  </a:cubicBezTo>
                  <a:cubicBezTo>
                    <a:pt x="4077" y="895"/>
                    <a:pt x="4434" y="792"/>
                    <a:pt x="4750" y="792"/>
                  </a:cubicBezTo>
                  <a:cubicBezTo>
                    <a:pt x="4979" y="792"/>
                    <a:pt x="5187" y="846"/>
                    <a:pt x="5365" y="949"/>
                  </a:cubicBezTo>
                  <a:lnTo>
                    <a:pt x="4005" y="159"/>
                  </a:lnTo>
                  <a:cubicBezTo>
                    <a:pt x="3827" y="54"/>
                    <a:pt x="3620" y="0"/>
                    <a:pt x="3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821095" y="1914632"/>
              <a:ext cx="141401" cy="91055"/>
            </a:xfrm>
            <a:custGeom>
              <a:avLst/>
              <a:gdLst/>
              <a:ahLst/>
              <a:cxnLst/>
              <a:rect l="l" t="t" r="r" b="b"/>
              <a:pathLst>
                <a:path w="4109" h="2646" extrusionOk="0">
                  <a:moveTo>
                    <a:pt x="0" y="0"/>
                  </a:moveTo>
                  <a:lnTo>
                    <a:pt x="3" y="258"/>
                  </a:lnTo>
                  <a:lnTo>
                    <a:pt x="4109" y="2645"/>
                  </a:lnTo>
                  <a:lnTo>
                    <a:pt x="4107" y="2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962427" y="1914632"/>
              <a:ext cx="142261" cy="91055"/>
            </a:xfrm>
            <a:custGeom>
              <a:avLst/>
              <a:gdLst/>
              <a:ahLst/>
              <a:cxnLst/>
              <a:rect l="l" t="t" r="r" b="b"/>
              <a:pathLst>
                <a:path w="4134" h="2646" extrusionOk="0">
                  <a:moveTo>
                    <a:pt x="4130" y="0"/>
                  </a:moveTo>
                  <a:lnTo>
                    <a:pt x="0" y="2385"/>
                  </a:lnTo>
                  <a:lnTo>
                    <a:pt x="2" y="2645"/>
                  </a:lnTo>
                  <a:lnTo>
                    <a:pt x="4133" y="261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DD3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821095" y="1832558"/>
              <a:ext cx="283490" cy="164182"/>
            </a:xfrm>
            <a:custGeom>
              <a:avLst/>
              <a:gdLst/>
              <a:ahLst/>
              <a:cxnLst/>
              <a:rect l="l" t="t" r="r" b="b"/>
              <a:pathLst>
                <a:path w="8238" h="4771" extrusionOk="0">
                  <a:moveTo>
                    <a:pt x="4132" y="0"/>
                  </a:moveTo>
                  <a:lnTo>
                    <a:pt x="0" y="2385"/>
                  </a:lnTo>
                  <a:lnTo>
                    <a:pt x="4107" y="4770"/>
                  </a:lnTo>
                  <a:lnTo>
                    <a:pt x="8237" y="2385"/>
                  </a:lnTo>
                  <a:lnTo>
                    <a:pt x="41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835342" y="1904790"/>
              <a:ext cx="127223" cy="82831"/>
            </a:xfrm>
            <a:custGeom>
              <a:avLst/>
              <a:gdLst/>
              <a:ahLst/>
              <a:cxnLst/>
              <a:rect l="l" t="t" r="r" b="b"/>
              <a:pathLst>
                <a:path w="3697" h="2407" extrusionOk="0">
                  <a:moveTo>
                    <a:pt x="1" y="1"/>
                  </a:moveTo>
                  <a:lnTo>
                    <a:pt x="2" y="258"/>
                  </a:lnTo>
                  <a:lnTo>
                    <a:pt x="3696" y="2406"/>
                  </a:lnTo>
                  <a:lnTo>
                    <a:pt x="3695" y="21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962462" y="1904790"/>
              <a:ext cx="127980" cy="82831"/>
            </a:xfrm>
            <a:custGeom>
              <a:avLst/>
              <a:gdLst/>
              <a:ahLst/>
              <a:cxnLst/>
              <a:rect l="l" t="t" r="r" b="b"/>
              <a:pathLst>
                <a:path w="3719" h="2407" extrusionOk="0">
                  <a:moveTo>
                    <a:pt x="3718" y="1"/>
                  </a:moveTo>
                  <a:lnTo>
                    <a:pt x="1" y="2146"/>
                  </a:lnTo>
                  <a:lnTo>
                    <a:pt x="2" y="2406"/>
                  </a:lnTo>
                  <a:lnTo>
                    <a:pt x="3718" y="258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rgbClr val="DD3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835342" y="1830941"/>
              <a:ext cx="255100" cy="147698"/>
            </a:xfrm>
            <a:custGeom>
              <a:avLst/>
              <a:gdLst/>
              <a:ahLst/>
              <a:cxnLst/>
              <a:rect l="l" t="t" r="r" b="b"/>
              <a:pathLst>
                <a:path w="7413" h="4292" extrusionOk="0">
                  <a:moveTo>
                    <a:pt x="3718" y="1"/>
                  </a:moveTo>
                  <a:lnTo>
                    <a:pt x="1" y="2147"/>
                  </a:lnTo>
                  <a:lnTo>
                    <a:pt x="3695" y="4292"/>
                  </a:lnTo>
                  <a:lnTo>
                    <a:pt x="7412" y="2147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849485" y="1892470"/>
              <a:ext cx="113114" cy="74606"/>
            </a:xfrm>
            <a:custGeom>
              <a:avLst/>
              <a:gdLst/>
              <a:ahLst/>
              <a:cxnLst/>
              <a:rect l="l" t="t" r="r" b="b"/>
              <a:pathLst>
                <a:path w="3287" h="2168" extrusionOk="0">
                  <a:moveTo>
                    <a:pt x="1" y="1"/>
                  </a:moveTo>
                  <a:lnTo>
                    <a:pt x="2" y="258"/>
                  </a:lnTo>
                  <a:lnTo>
                    <a:pt x="3287" y="2167"/>
                  </a:lnTo>
                  <a:lnTo>
                    <a:pt x="3285" y="19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962530" y="1892505"/>
              <a:ext cx="113768" cy="74572"/>
            </a:xfrm>
            <a:custGeom>
              <a:avLst/>
              <a:gdLst/>
              <a:ahLst/>
              <a:cxnLst/>
              <a:rect l="l" t="t" r="r" b="b"/>
              <a:pathLst>
                <a:path w="3306" h="2167" extrusionOk="0">
                  <a:moveTo>
                    <a:pt x="3304" y="1"/>
                  </a:moveTo>
                  <a:lnTo>
                    <a:pt x="0" y="1909"/>
                  </a:lnTo>
                  <a:lnTo>
                    <a:pt x="2" y="2166"/>
                  </a:lnTo>
                  <a:lnTo>
                    <a:pt x="3305" y="260"/>
                  </a:lnTo>
                  <a:lnTo>
                    <a:pt x="3304" y="1"/>
                  </a:lnTo>
                  <a:close/>
                </a:path>
              </a:pathLst>
            </a:custGeom>
            <a:solidFill>
              <a:srgbClr val="DD3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849485" y="1826811"/>
              <a:ext cx="226744" cy="131387"/>
            </a:xfrm>
            <a:custGeom>
              <a:avLst/>
              <a:gdLst/>
              <a:ahLst/>
              <a:cxnLst/>
              <a:rect l="l" t="t" r="r" b="b"/>
              <a:pathLst>
                <a:path w="6589" h="3818" extrusionOk="0">
                  <a:moveTo>
                    <a:pt x="3304" y="1"/>
                  </a:moveTo>
                  <a:lnTo>
                    <a:pt x="1" y="1909"/>
                  </a:lnTo>
                  <a:lnTo>
                    <a:pt x="3285" y="3818"/>
                  </a:lnTo>
                  <a:lnTo>
                    <a:pt x="6589" y="1910"/>
                  </a:lnTo>
                  <a:lnTo>
                    <a:pt x="3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938992" y="1830252"/>
              <a:ext cx="115385" cy="65521"/>
            </a:xfrm>
            <a:custGeom>
              <a:avLst/>
              <a:gdLst/>
              <a:ahLst/>
              <a:cxnLst/>
              <a:rect l="l" t="t" r="r" b="b"/>
              <a:pathLst>
                <a:path w="3353" h="1904" extrusionOk="0">
                  <a:moveTo>
                    <a:pt x="516" y="0"/>
                  </a:moveTo>
                  <a:lnTo>
                    <a:pt x="1" y="300"/>
                  </a:lnTo>
                  <a:lnTo>
                    <a:pt x="2746" y="1904"/>
                  </a:lnTo>
                  <a:lnTo>
                    <a:pt x="3353" y="157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898041" y="1853859"/>
              <a:ext cx="113389" cy="65212"/>
            </a:xfrm>
            <a:custGeom>
              <a:avLst/>
              <a:gdLst/>
              <a:ahLst/>
              <a:cxnLst/>
              <a:rect l="l" t="t" r="r" b="b"/>
              <a:pathLst>
                <a:path w="3295" h="1895" extrusionOk="0">
                  <a:moveTo>
                    <a:pt x="524" y="0"/>
                  </a:moveTo>
                  <a:lnTo>
                    <a:pt x="0" y="305"/>
                  </a:lnTo>
                  <a:lnTo>
                    <a:pt x="2715" y="1895"/>
                  </a:lnTo>
                  <a:lnTo>
                    <a:pt x="3295" y="1504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857951" y="1877122"/>
              <a:ext cx="119996" cy="65281"/>
            </a:xfrm>
            <a:custGeom>
              <a:avLst/>
              <a:gdLst/>
              <a:ahLst/>
              <a:cxnLst/>
              <a:rect l="l" t="t" r="r" b="b"/>
              <a:pathLst>
                <a:path w="3487" h="1897" extrusionOk="0">
                  <a:moveTo>
                    <a:pt x="527" y="0"/>
                  </a:moveTo>
                  <a:lnTo>
                    <a:pt x="0" y="306"/>
                  </a:lnTo>
                  <a:lnTo>
                    <a:pt x="2722" y="1896"/>
                  </a:lnTo>
                  <a:lnTo>
                    <a:pt x="3487" y="1607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66795" y="1810569"/>
              <a:ext cx="31109" cy="86857"/>
            </a:xfrm>
            <a:custGeom>
              <a:avLst/>
              <a:gdLst/>
              <a:ahLst/>
              <a:cxnLst/>
              <a:rect l="l" t="t" r="r" b="b"/>
              <a:pathLst>
                <a:path w="904" h="2524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lnTo>
                    <a:pt x="1" y="2"/>
                  </a:lnTo>
                  <a:lnTo>
                    <a:pt x="1" y="2"/>
                  </a:lnTo>
                  <a:close/>
                  <a:moveTo>
                    <a:pt x="899" y="0"/>
                  </a:moveTo>
                  <a:cubicBezTo>
                    <a:pt x="899" y="67"/>
                    <a:pt x="855" y="133"/>
                    <a:pt x="765" y="184"/>
                  </a:cubicBezTo>
                  <a:cubicBezTo>
                    <a:pt x="677" y="235"/>
                    <a:pt x="562" y="260"/>
                    <a:pt x="447" y="260"/>
                  </a:cubicBezTo>
                  <a:cubicBezTo>
                    <a:pt x="332" y="260"/>
                    <a:pt x="217" y="235"/>
                    <a:pt x="131" y="184"/>
                  </a:cubicBezTo>
                  <a:cubicBezTo>
                    <a:pt x="45" y="135"/>
                    <a:pt x="1" y="68"/>
                    <a:pt x="1" y="2"/>
                  </a:cubicBezTo>
                  <a:lnTo>
                    <a:pt x="1" y="2"/>
                  </a:lnTo>
                  <a:lnTo>
                    <a:pt x="7" y="2265"/>
                  </a:lnTo>
                  <a:cubicBezTo>
                    <a:pt x="7" y="2331"/>
                    <a:pt x="51" y="2400"/>
                    <a:pt x="136" y="2448"/>
                  </a:cubicBezTo>
                  <a:cubicBezTo>
                    <a:pt x="223" y="2498"/>
                    <a:pt x="337" y="2524"/>
                    <a:pt x="452" y="2524"/>
                  </a:cubicBezTo>
                  <a:cubicBezTo>
                    <a:pt x="567" y="2524"/>
                    <a:pt x="683" y="2498"/>
                    <a:pt x="770" y="2448"/>
                  </a:cubicBezTo>
                  <a:cubicBezTo>
                    <a:pt x="858" y="2397"/>
                    <a:pt x="904" y="2331"/>
                    <a:pt x="904" y="2263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88819" y="1810672"/>
              <a:ext cx="9085" cy="86066"/>
            </a:xfrm>
            <a:custGeom>
              <a:avLst/>
              <a:gdLst/>
              <a:ahLst/>
              <a:cxnLst/>
              <a:rect l="l" t="t" r="r" b="b"/>
              <a:pathLst>
                <a:path w="264" h="2501" extrusionOk="0">
                  <a:moveTo>
                    <a:pt x="259" y="0"/>
                  </a:moveTo>
                  <a:cubicBezTo>
                    <a:pt x="259" y="66"/>
                    <a:pt x="215" y="133"/>
                    <a:pt x="125" y="184"/>
                  </a:cubicBezTo>
                  <a:cubicBezTo>
                    <a:pt x="88" y="205"/>
                    <a:pt x="47" y="221"/>
                    <a:pt x="0" y="234"/>
                  </a:cubicBezTo>
                  <a:lnTo>
                    <a:pt x="0" y="2500"/>
                  </a:lnTo>
                  <a:cubicBezTo>
                    <a:pt x="47" y="2487"/>
                    <a:pt x="92" y="2471"/>
                    <a:pt x="130" y="2449"/>
                  </a:cubicBezTo>
                  <a:cubicBezTo>
                    <a:pt x="220" y="2398"/>
                    <a:pt x="264" y="2331"/>
                    <a:pt x="264" y="2265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65246" y="1801656"/>
              <a:ext cx="33965" cy="17894"/>
            </a:xfrm>
            <a:custGeom>
              <a:avLst/>
              <a:gdLst/>
              <a:ahLst/>
              <a:cxnLst/>
              <a:rect l="l" t="t" r="r" b="b"/>
              <a:pathLst>
                <a:path w="987" h="520" extrusionOk="0">
                  <a:moveTo>
                    <a:pt x="496" y="1"/>
                  </a:moveTo>
                  <a:cubicBezTo>
                    <a:pt x="381" y="1"/>
                    <a:pt x="266" y="26"/>
                    <a:pt x="178" y="76"/>
                  </a:cubicBezTo>
                  <a:cubicBezTo>
                    <a:pt x="2" y="176"/>
                    <a:pt x="1" y="343"/>
                    <a:pt x="176" y="443"/>
                  </a:cubicBezTo>
                  <a:cubicBezTo>
                    <a:pt x="262" y="494"/>
                    <a:pt x="377" y="519"/>
                    <a:pt x="492" y="519"/>
                  </a:cubicBezTo>
                  <a:cubicBezTo>
                    <a:pt x="607" y="519"/>
                    <a:pt x="722" y="494"/>
                    <a:pt x="810" y="443"/>
                  </a:cubicBezTo>
                  <a:cubicBezTo>
                    <a:pt x="985" y="341"/>
                    <a:pt x="987" y="176"/>
                    <a:pt x="811" y="76"/>
                  </a:cubicBezTo>
                  <a:cubicBezTo>
                    <a:pt x="725" y="26"/>
                    <a:pt x="611" y="1"/>
                    <a:pt x="496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866760" y="1805579"/>
              <a:ext cx="24605" cy="17413"/>
            </a:xfrm>
            <a:custGeom>
              <a:avLst/>
              <a:gdLst/>
              <a:ahLst/>
              <a:cxnLst/>
              <a:rect l="l" t="t" r="r" b="b"/>
              <a:pathLst>
                <a:path w="715" h="506" extrusionOk="0">
                  <a:moveTo>
                    <a:pt x="714" y="0"/>
                  </a:moveTo>
                  <a:lnTo>
                    <a:pt x="55" y="384"/>
                  </a:lnTo>
                  <a:cubicBezTo>
                    <a:pt x="55" y="442"/>
                    <a:pt x="33" y="486"/>
                    <a:pt x="0" y="505"/>
                  </a:cubicBezTo>
                  <a:lnTo>
                    <a:pt x="659" y="122"/>
                  </a:lnTo>
                  <a:cubicBezTo>
                    <a:pt x="692" y="103"/>
                    <a:pt x="713" y="60"/>
                    <a:pt x="714" y="0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857297" y="1793225"/>
              <a:ext cx="27461" cy="14144"/>
            </a:xfrm>
            <a:custGeom>
              <a:avLst/>
              <a:gdLst/>
              <a:ahLst/>
              <a:cxnLst/>
              <a:rect l="l" t="t" r="r" b="b"/>
              <a:pathLst>
                <a:path w="798" h="411" extrusionOk="0">
                  <a:moveTo>
                    <a:pt x="1" y="396"/>
                  </a:moveTo>
                  <a:cubicBezTo>
                    <a:pt x="1" y="396"/>
                    <a:pt x="1" y="396"/>
                    <a:pt x="0" y="396"/>
                  </a:cubicBezTo>
                  <a:lnTo>
                    <a:pt x="1" y="396"/>
                  </a:lnTo>
                  <a:close/>
                  <a:moveTo>
                    <a:pt x="713" y="1"/>
                  </a:moveTo>
                  <a:cubicBezTo>
                    <a:pt x="694" y="1"/>
                    <a:pt x="676" y="5"/>
                    <a:pt x="660" y="14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6" y="387"/>
                    <a:pt x="33" y="382"/>
                    <a:pt x="52" y="382"/>
                  </a:cubicBezTo>
                  <a:cubicBezTo>
                    <a:pt x="78" y="382"/>
                    <a:pt x="108" y="391"/>
                    <a:pt x="138" y="410"/>
                  </a:cubicBezTo>
                  <a:lnTo>
                    <a:pt x="798" y="26"/>
                  </a:lnTo>
                  <a:cubicBezTo>
                    <a:pt x="768" y="9"/>
                    <a:pt x="739" y="1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862080" y="1794188"/>
              <a:ext cx="40572" cy="23504"/>
            </a:xfrm>
            <a:custGeom>
              <a:avLst/>
              <a:gdLst/>
              <a:ahLst/>
              <a:cxnLst/>
              <a:rect l="l" t="t" r="r" b="b"/>
              <a:pathLst>
                <a:path w="1179" h="683" extrusionOk="0">
                  <a:moveTo>
                    <a:pt x="659" y="1"/>
                  </a:moveTo>
                  <a:lnTo>
                    <a:pt x="0" y="382"/>
                  </a:lnTo>
                  <a:lnTo>
                    <a:pt x="518" y="682"/>
                  </a:lnTo>
                  <a:lnTo>
                    <a:pt x="1178" y="298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879837" y="1804512"/>
              <a:ext cx="29354" cy="28769"/>
            </a:xfrm>
            <a:custGeom>
              <a:avLst/>
              <a:gdLst/>
              <a:ahLst/>
              <a:cxnLst/>
              <a:rect l="l" t="t" r="r" b="b"/>
              <a:pathLst>
                <a:path w="853" h="836" extrusionOk="0">
                  <a:moveTo>
                    <a:pt x="661" y="1"/>
                  </a:moveTo>
                  <a:lnTo>
                    <a:pt x="1" y="382"/>
                  </a:lnTo>
                  <a:cubicBezTo>
                    <a:pt x="106" y="444"/>
                    <a:pt x="193" y="590"/>
                    <a:pt x="193" y="713"/>
                  </a:cubicBezTo>
                  <a:cubicBezTo>
                    <a:pt x="193" y="773"/>
                    <a:pt x="172" y="815"/>
                    <a:pt x="137" y="836"/>
                  </a:cubicBezTo>
                  <a:lnTo>
                    <a:pt x="795" y="454"/>
                  </a:lnTo>
                  <a:cubicBezTo>
                    <a:pt x="830" y="434"/>
                    <a:pt x="852" y="391"/>
                    <a:pt x="852" y="331"/>
                  </a:cubicBezTo>
                  <a:cubicBezTo>
                    <a:pt x="852" y="208"/>
                    <a:pt x="766" y="61"/>
                    <a:pt x="6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855473" y="1806405"/>
              <a:ext cx="31040" cy="27324"/>
            </a:xfrm>
            <a:custGeom>
              <a:avLst/>
              <a:gdLst/>
              <a:ahLst/>
              <a:cxnLst/>
              <a:rect l="l" t="t" r="r" b="b"/>
              <a:pathLst>
                <a:path w="902" h="794" extrusionOk="0">
                  <a:moveTo>
                    <a:pt x="106" y="0"/>
                  </a:moveTo>
                  <a:cubicBezTo>
                    <a:pt x="44" y="0"/>
                    <a:pt x="1" y="51"/>
                    <a:pt x="1" y="137"/>
                  </a:cubicBezTo>
                  <a:cubicBezTo>
                    <a:pt x="1" y="257"/>
                    <a:pt x="87" y="408"/>
                    <a:pt x="192" y="468"/>
                  </a:cubicBezTo>
                  <a:cubicBezTo>
                    <a:pt x="223" y="485"/>
                    <a:pt x="252" y="493"/>
                    <a:pt x="278" y="493"/>
                  </a:cubicBezTo>
                  <a:cubicBezTo>
                    <a:pt x="341" y="493"/>
                    <a:pt x="384" y="444"/>
                    <a:pt x="384" y="358"/>
                  </a:cubicBezTo>
                  <a:lnTo>
                    <a:pt x="520" y="437"/>
                  </a:lnTo>
                  <a:cubicBezTo>
                    <a:pt x="520" y="557"/>
                    <a:pt x="606" y="706"/>
                    <a:pt x="710" y="768"/>
                  </a:cubicBezTo>
                  <a:cubicBezTo>
                    <a:pt x="741" y="785"/>
                    <a:pt x="769" y="793"/>
                    <a:pt x="795" y="793"/>
                  </a:cubicBezTo>
                  <a:cubicBezTo>
                    <a:pt x="858" y="793"/>
                    <a:pt x="902" y="743"/>
                    <a:pt x="902" y="658"/>
                  </a:cubicBezTo>
                  <a:cubicBezTo>
                    <a:pt x="902" y="535"/>
                    <a:pt x="816" y="389"/>
                    <a:pt x="710" y="327"/>
                  </a:cubicBezTo>
                  <a:lnTo>
                    <a:pt x="192" y="27"/>
                  </a:lnTo>
                  <a:cubicBezTo>
                    <a:pt x="161" y="9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1028671" y="1810569"/>
              <a:ext cx="31109" cy="86857"/>
            </a:xfrm>
            <a:custGeom>
              <a:avLst/>
              <a:gdLst/>
              <a:ahLst/>
              <a:cxnLst/>
              <a:rect l="l" t="t" r="r" b="b"/>
              <a:pathLst>
                <a:path w="904" h="2524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lnTo>
                    <a:pt x="1" y="2"/>
                  </a:lnTo>
                  <a:lnTo>
                    <a:pt x="1" y="2"/>
                  </a:lnTo>
                  <a:close/>
                  <a:moveTo>
                    <a:pt x="896" y="0"/>
                  </a:moveTo>
                  <a:cubicBezTo>
                    <a:pt x="896" y="67"/>
                    <a:pt x="852" y="133"/>
                    <a:pt x="763" y="184"/>
                  </a:cubicBezTo>
                  <a:cubicBezTo>
                    <a:pt x="675" y="235"/>
                    <a:pt x="560" y="260"/>
                    <a:pt x="445" y="260"/>
                  </a:cubicBezTo>
                  <a:cubicBezTo>
                    <a:pt x="330" y="260"/>
                    <a:pt x="215" y="235"/>
                    <a:pt x="128" y="184"/>
                  </a:cubicBezTo>
                  <a:cubicBezTo>
                    <a:pt x="45" y="135"/>
                    <a:pt x="1" y="68"/>
                    <a:pt x="1" y="2"/>
                  </a:cubicBezTo>
                  <a:lnTo>
                    <a:pt x="1" y="2"/>
                  </a:lnTo>
                  <a:lnTo>
                    <a:pt x="6" y="2265"/>
                  </a:lnTo>
                  <a:cubicBezTo>
                    <a:pt x="6" y="2331"/>
                    <a:pt x="50" y="2400"/>
                    <a:pt x="135" y="2448"/>
                  </a:cubicBezTo>
                  <a:cubicBezTo>
                    <a:pt x="223" y="2498"/>
                    <a:pt x="338" y="2524"/>
                    <a:pt x="453" y="2524"/>
                  </a:cubicBezTo>
                  <a:cubicBezTo>
                    <a:pt x="568" y="2524"/>
                    <a:pt x="682" y="2498"/>
                    <a:pt x="770" y="2448"/>
                  </a:cubicBezTo>
                  <a:cubicBezTo>
                    <a:pt x="858" y="2397"/>
                    <a:pt x="903" y="2331"/>
                    <a:pt x="902" y="2263"/>
                  </a:cubicBezTo>
                  <a:lnTo>
                    <a:pt x="8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1050661" y="1810603"/>
              <a:ext cx="9119" cy="86031"/>
            </a:xfrm>
            <a:custGeom>
              <a:avLst/>
              <a:gdLst/>
              <a:ahLst/>
              <a:cxnLst/>
              <a:rect l="l" t="t" r="r" b="b"/>
              <a:pathLst>
                <a:path w="265" h="2500" extrusionOk="0">
                  <a:moveTo>
                    <a:pt x="260" y="1"/>
                  </a:moveTo>
                  <a:cubicBezTo>
                    <a:pt x="260" y="66"/>
                    <a:pt x="216" y="134"/>
                    <a:pt x="125" y="185"/>
                  </a:cubicBezTo>
                  <a:cubicBezTo>
                    <a:pt x="89" y="205"/>
                    <a:pt x="48" y="222"/>
                    <a:pt x="1" y="235"/>
                  </a:cubicBezTo>
                  <a:lnTo>
                    <a:pt x="4" y="235"/>
                  </a:lnTo>
                  <a:lnTo>
                    <a:pt x="4" y="2499"/>
                  </a:lnTo>
                  <a:cubicBezTo>
                    <a:pt x="49" y="2488"/>
                    <a:pt x="95" y="2472"/>
                    <a:pt x="133" y="2450"/>
                  </a:cubicBezTo>
                  <a:cubicBezTo>
                    <a:pt x="220" y="2399"/>
                    <a:pt x="264" y="2333"/>
                    <a:pt x="264" y="2264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1027123" y="1801656"/>
              <a:ext cx="34000" cy="17894"/>
            </a:xfrm>
            <a:custGeom>
              <a:avLst/>
              <a:gdLst/>
              <a:ahLst/>
              <a:cxnLst/>
              <a:rect l="l" t="t" r="r" b="b"/>
              <a:pathLst>
                <a:path w="988" h="520" extrusionOk="0">
                  <a:moveTo>
                    <a:pt x="496" y="1"/>
                  </a:moveTo>
                  <a:cubicBezTo>
                    <a:pt x="381" y="1"/>
                    <a:pt x="266" y="26"/>
                    <a:pt x="177" y="76"/>
                  </a:cubicBezTo>
                  <a:cubicBezTo>
                    <a:pt x="2" y="176"/>
                    <a:pt x="0" y="343"/>
                    <a:pt x="176" y="443"/>
                  </a:cubicBezTo>
                  <a:cubicBezTo>
                    <a:pt x="264" y="494"/>
                    <a:pt x="378" y="519"/>
                    <a:pt x="493" y="519"/>
                  </a:cubicBezTo>
                  <a:cubicBezTo>
                    <a:pt x="607" y="519"/>
                    <a:pt x="722" y="494"/>
                    <a:pt x="809" y="443"/>
                  </a:cubicBezTo>
                  <a:cubicBezTo>
                    <a:pt x="985" y="341"/>
                    <a:pt x="988" y="176"/>
                    <a:pt x="812" y="76"/>
                  </a:cubicBezTo>
                  <a:cubicBezTo>
                    <a:pt x="725" y="26"/>
                    <a:pt x="611" y="1"/>
                    <a:pt x="496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1028637" y="1805579"/>
              <a:ext cx="24639" cy="17413"/>
            </a:xfrm>
            <a:custGeom>
              <a:avLst/>
              <a:gdLst/>
              <a:ahLst/>
              <a:cxnLst/>
              <a:rect l="l" t="t" r="r" b="b"/>
              <a:pathLst>
                <a:path w="716" h="506" extrusionOk="0">
                  <a:moveTo>
                    <a:pt x="716" y="0"/>
                  </a:moveTo>
                  <a:lnTo>
                    <a:pt x="56" y="384"/>
                  </a:lnTo>
                  <a:cubicBezTo>
                    <a:pt x="54" y="441"/>
                    <a:pt x="34" y="485"/>
                    <a:pt x="2" y="504"/>
                  </a:cubicBezTo>
                  <a:lnTo>
                    <a:pt x="2" y="504"/>
                  </a:lnTo>
                  <a:lnTo>
                    <a:pt x="660" y="122"/>
                  </a:lnTo>
                  <a:cubicBezTo>
                    <a:pt x="695" y="103"/>
                    <a:pt x="714" y="60"/>
                    <a:pt x="716" y="0"/>
                  </a:cubicBezTo>
                  <a:close/>
                  <a:moveTo>
                    <a:pt x="2" y="504"/>
                  </a:moveTo>
                  <a:lnTo>
                    <a:pt x="0" y="505"/>
                  </a:lnTo>
                  <a:cubicBezTo>
                    <a:pt x="1" y="505"/>
                    <a:pt x="1" y="504"/>
                    <a:pt x="2" y="504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1019277" y="1793225"/>
              <a:ext cx="27461" cy="14144"/>
            </a:xfrm>
            <a:custGeom>
              <a:avLst/>
              <a:gdLst/>
              <a:ahLst/>
              <a:cxnLst/>
              <a:rect l="l" t="t" r="r" b="b"/>
              <a:pathLst>
                <a:path w="798" h="411" extrusionOk="0">
                  <a:moveTo>
                    <a:pt x="0" y="396"/>
                  </a:moveTo>
                  <a:lnTo>
                    <a:pt x="0" y="396"/>
                  </a:lnTo>
                  <a:cubicBezTo>
                    <a:pt x="0" y="396"/>
                    <a:pt x="0" y="396"/>
                    <a:pt x="0" y="396"/>
                  </a:cubicBezTo>
                  <a:lnTo>
                    <a:pt x="0" y="396"/>
                  </a:lnTo>
                  <a:close/>
                  <a:moveTo>
                    <a:pt x="710" y="1"/>
                  </a:moveTo>
                  <a:cubicBezTo>
                    <a:pt x="691" y="1"/>
                    <a:pt x="673" y="5"/>
                    <a:pt x="658" y="14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15" y="387"/>
                    <a:pt x="32" y="382"/>
                    <a:pt x="51" y="382"/>
                  </a:cubicBezTo>
                  <a:cubicBezTo>
                    <a:pt x="77" y="382"/>
                    <a:pt x="106" y="391"/>
                    <a:pt x="138" y="410"/>
                  </a:cubicBezTo>
                  <a:lnTo>
                    <a:pt x="797" y="26"/>
                  </a:lnTo>
                  <a:cubicBezTo>
                    <a:pt x="766" y="9"/>
                    <a:pt x="736" y="1"/>
                    <a:pt x="710" y="1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1023957" y="1794188"/>
              <a:ext cx="40538" cy="23504"/>
            </a:xfrm>
            <a:custGeom>
              <a:avLst/>
              <a:gdLst/>
              <a:ahLst/>
              <a:cxnLst/>
              <a:rect l="l" t="t" r="r" b="b"/>
              <a:pathLst>
                <a:path w="1178" h="683" extrusionOk="0">
                  <a:moveTo>
                    <a:pt x="660" y="1"/>
                  </a:moveTo>
                  <a:lnTo>
                    <a:pt x="0" y="382"/>
                  </a:lnTo>
                  <a:lnTo>
                    <a:pt x="518" y="682"/>
                  </a:lnTo>
                  <a:lnTo>
                    <a:pt x="1178" y="298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1041817" y="1804512"/>
              <a:ext cx="29285" cy="28769"/>
            </a:xfrm>
            <a:custGeom>
              <a:avLst/>
              <a:gdLst/>
              <a:ahLst/>
              <a:cxnLst/>
              <a:rect l="l" t="t" r="r" b="b"/>
              <a:pathLst>
                <a:path w="851" h="836" extrusionOk="0">
                  <a:moveTo>
                    <a:pt x="660" y="1"/>
                  </a:moveTo>
                  <a:lnTo>
                    <a:pt x="0" y="382"/>
                  </a:lnTo>
                  <a:cubicBezTo>
                    <a:pt x="107" y="444"/>
                    <a:pt x="192" y="590"/>
                    <a:pt x="191" y="713"/>
                  </a:cubicBezTo>
                  <a:cubicBezTo>
                    <a:pt x="191" y="773"/>
                    <a:pt x="169" y="815"/>
                    <a:pt x="134" y="836"/>
                  </a:cubicBezTo>
                  <a:lnTo>
                    <a:pt x="795" y="454"/>
                  </a:lnTo>
                  <a:cubicBezTo>
                    <a:pt x="829" y="434"/>
                    <a:pt x="851" y="391"/>
                    <a:pt x="851" y="331"/>
                  </a:cubicBezTo>
                  <a:cubicBezTo>
                    <a:pt x="851" y="208"/>
                    <a:pt x="766" y="61"/>
                    <a:pt x="6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1017281" y="1806405"/>
              <a:ext cx="31109" cy="27324"/>
            </a:xfrm>
            <a:custGeom>
              <a:avLst/>
              <a:gdLst/>
              <a:ahLst/>
              <a:cxnLst/>
              <a:rect l="l" t="t" r="r" b="b"/>
              <a:pathLst>
                <a:path w="904" h="794" extrusionOk="0">
                  <a:moveTo>
                    <a:pt x="107" y="0"/>
                  </a:moveTo>
                  <a:cubicBezTo>
                    <a:pt x="45" y="0"/>
                    <a:pt x="2" y="51"/>
                    <a:pt x="1" y="137"/>
                  </a:cubicBezTo>
                  <a:cubicBezTo>
                    <a:pt x="1" y="257"/>
                    <a:pt x="86" y="408"/>
                    <a:pt x="193" y="468"/>
                  </a:cubicBezTo>
                  <a:cubicBezTo>
                    <a:pt x="223" y="485"/>
                    <a:pt x="252" y="493"/>
                    <a:pt x="277" y="493"/>
                  </a:cubicBezTo>
                  <a:cubicBezTo>
                    <a:pt x="341" y="493"/>
                    <a:pt x="384" y="444"/>
                    <a:pt x="384" y="358"/>
                  </a:cubicBezTo>
                  <a:lnTo>
                    <a:pt x="520" y="437"/>
                  </a:lnTo>
                  <a:cubicBezTo>
                    <a:pt x="520" y="557"/>
                    <a:pt x="605" y="706"/>
                    <a:pt x="712" y="768"/>
                  </a:cubicBezTo>
                  <a:cubicBezTo>
                    <a:pt x="742" y="785"/>
                    <a:pt x="771" y="793"/>
                    <a:pt x="797" y="793"/>
                  </a:cubicBezTo>
                  <a:cubicBezTo>
                    <a:pt x="860" y="793"/>
                    <a:pt x="904" y="743"/>
                    <a:pt x="904" y="658"/>
                  </a:cubicBezTo>
                  <a:cubicBezTo>
                    <a:pt x="904" y="535"/>
                    <a:pt x="817" y="389"/>
                    <a:pt x="713" y="327"/>
                  </a:cubicBezTo>
                  <a:lnTo>
                    <a:pt x="194" y="27"/>
                  </a:lnTo>
                  <a:cubicBezTo>
                    <a:pt x="163" y="9"/>
                    <a:pt x="133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907780" y="1834210"/>
              <a:ext cx="31109" cy="86926"/>
            </a:xfrm>
            <a:custGeom>
              <a:avLst/>
              <a:gdLst/>
              <a:ahLst/>
              <a:cxnLst/>
              <a:rect l="l" t="t" r="r" b="b"/>
              <a:pathLst>
                <a:path w="904" h="2526" extrusionOk="0"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lnTo>
                    <a:pt x="1" y="3"/>
                  </a:lnTo>
                  <a:lnTo>
                    <a:pt x="1" y="2"/>
                  </a:lnTo>
                  <a:close/>
                  <a:moveTo>
                    <a:pt x="896" y="1"/>
                  </a:moveTo>
                  <a:cubicBezTo>
                    <a:pt x="896" y="68"/>
                    <a:pt x="852" y="134"/>
                    <a:pt x="765" y="185"/>
                  </a:cubicBezTo>
                  <a:cubicBezTo>
                    <a:pt x="677" y="236"/>
                    <a:pt x="562" y="262"/>
                    <a:pt x="447" y="262"/>
                  </a:cubicBezTo>
                  <a:cubicBezTo>
                    <a:pt x="331" y="262"/>
                    <a:pt x="217" y="236"/>
                    <a:pt x="130" y="185"/>
                  </a:cubicBezTo>
                  <a:cubicBezTo>
                    <a:pt x="42" y="136"/>
                    <a:pt x="1" y="68"/>
                    <a:pt x="1" y="3"/>
                  </a:cubicBezTo>
                  <a:lnTo>
                    <a:pt x="1" y="3"/>
                  </a:lnTo>
                  <a:lnTo>
                    <a:pt x="5" y="2266"/>
                  </a:lnTo>
                  <a:cubicBezTo>
                    <a:pt x="5" y="2331"/>
                    <a:pt x="49" y="2397"/>
                    <a:pt x="135" y="2448"/>
                  </a:cubicBezTo>
                  <a:cubicBezTo>
                    <a:pt x="223" y="2500"/>
                    <a:pt x="338" y="2525"/>
                    <a:pt x="453" y="2525"/>
                  </a:cubicBezTo>
                  <a:cubicBezTo>
                    <a:pt x="568" y="2525"/>
                    <a:pt x="683" y="2500"/>
                    <a:pt x="770" y="2448"/>
                  </a:cubicBezTo>
                  <a:cubicBezTo>
                    <a:pt x="858" y="2397"/>
                    <a:pt x="904" y="2330"/>
                    <a:pt x="902" y="2264"/>
                  </a:cubicBezTo>
                  <a:lnTo>
                    <a:pt x="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929804" y="1834313"/>
              <a:ext cx="9085" cy="86100"/>
            </a:xfrm>
            <a:custGeom>
              <a:avLst/>
              <a:gdLst/>
              <a:ahLst/>
              <a:cxnLst/>
              <a:rect l="l" t="t" r="r" b="b"/>
              <a:pathLst>
                <a:path w="264" h="2502" extrusionOk="0">
                  <a:moveTo>
                    <a:pt x="258" y="1"/>
                  </a:moveTo>
                  <a:lnTo>
                    <a:pt x="258" y="12"/>
                  </a:lnTo>
                  <a:lnTo>
                    <a:pt x="258" y="12"/>
                  </a:lnTo>
                  <a:cubicBezTo>
                    <a:pt x="258" y="8"/>
                    <a:pt x="258" y="4"/>
                    <a:pt x="258" y="1"/>
                  </a:cubicBezTo>
                  <a:close/>
                  <a:moveTo>
                    <a:pt x="258" y="12"/>
                  </a:moveTo>
                  <a:cubicBezTo>
                    <a:pt x="255" y="74"/>
                    <a:pt x="209" y="137"/>
                    <a:pt x="126" y="185"/>
                  </a:cubicBezTo>
                  <a:cubicBezTo>
                    <a:pt x="88" y="206"/>
                    <a:pt x="46" y="222"/>
                    <a:pt x="0" y="235"/>
                  </a:cubicBezTo>
                  <a:lnTo>
                    <a:pt x="2" y="235"/>
                  </a:lnTo>
                  <a:lnTo>
                    <a:pt x="2" y="2501"/>
                  </a:lnTo>
                  <a:cubicBezTo>
                    <a:pt x="48" y="2488"/>
                    <a:pt x="94" y="2472"/>
                    <a:pt x="132" y="2450"/>
                  </a:cubicBezTo>
                  <a:cubicBezTo>
                    <a:pt x="220" y="2399"/>
                    <a:pt x="264" y="2333"/>
                    <a:pt x="264" y="2265"/>
                  </a:cubicBezTo>
                  <a:lnTo>
                    <a:pt x="258" y="12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906197" y="1825297"/>
              <a:ext cx="33965" cy="17929"/>
            </a:xfrm>
            <a:custGeom>
              <a:avLst/>
              <a:gdLst/>
              <a:ahLst/>
              <a:cxnLst/>
              <a:rect l="l" t="t" r="r" b="b"/>
              <a:pathLst>
                <a:path w="987" h="521" extrusionOk="0">
                  <a:moveTo>
                    <a:pt x="495" y="1"/>
                  </a:moveTo>
                  <a:cubicBezTo>
                    <a:pt x="380" y="1"/>
                    <a:pt x="265" y="26"/>
                    <a:pt x="177" y="77"/>
                  </a:cubicBezTo>
                  <a:cubicBezTo>
                    <a:pt x="3" y="176"/>
                    <a:pt x="0" y="343"/>
                    <a:pt x="176" y="444"/>
                  </a:cubicBezTo>
                  <a:cubicBezTo>
                    <a:pt x="263" y="495"/>
                    <a:pt x="377" y="521"/>
                    <a:pt x="493" y="521"/>
                  </a:cubicBezTo>
                  <a:cubicBezTo>
                    <a:pt x="608" y="521"/>
                    <a:pt x="723" y="495"/>
                    <a:pt x="811" y="444"/>
                  </a:cubicBezTo>
                  <a:cubicBezTo>
                    <a:pt x="986" y="342"/>
                    <a:pt x="986" y="176"/>
                    <a:pt x="812" y="77"/>
                  </a:cubicBezTo>
                  <a:cubicBezTo>
                    <a:pt x="725" y="26"/>
                    <a:pt x="610" y="1"/>
                    <a:pt x="495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907643" y="1829186"/>
              <a:ext cx="24639" cy="17447"/>
            </a:xfrm>
            <a:custGeom>
              <a:avLst/>
              <a:gdLst/>
              <a:ahLst/>
              <a:cxnLst/>
              <a:rect l="l" t="t" r="r" b="b"/>
              <a:pathLst>
                <a:path w="716" h="507" extrusionOk="0">
                  <a:moveTo>
                    <a:pt x="716" y="0"/>
                  </a:moveTo>
                  <a:lnTo>
                    <a:pt x="58" y="382"/>
                  </a:lnTo>
                  <a:cubicBezTo>
                    <a:pt x="58" y="441"/>
                    <a:pt x="37" y="484"/>
                    <a:pt x="5" y="504"/>
                  </a:cubicBezTo>
                  <a:lnTo>
                    <a:pt x="5" y="504"/>
                  </a:lnTo>
                  <a:lnTo>
                    <a:pt x="660" y="122"/>
                  </a:lnTo>
                  <a:cubicBezTo>
                    <a:pt x="695" y="103"/>
                    <a:pt x="716" y="60"/>
                    <a:pt x="716" y="0"/>
                  </a:cubicBezTo>
                  <a:close/>
                  <a:moveTo>
                    <a:pt x="5" y="504"/>
                  </a:moveTo>
                  <a:lnTo>
                    <a:pt x="0" y="507"/>
                  </a:lnTo>
                  <a:cubicBezTo>
                    <a:pt x="2" y="506"/>
                    <a:pt x="4" y="505"/>
                    <a:pt x="5" y="504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898282" y="1816935"/>
              <a:ext cx="27427" cy="14144"/>
            </a:xfrm>
            <a:custGeom>
              <a:avLst/>
              <a:gdLst/>
              <a:ahLst/>
              <a:cxnLst/>
              <a:rect l="l" t="t" r="r" b="b"/>
              <a:pathLst>
                <a:path w="797" h="411" extrusionOk="0">
                  <a:moveTo>
                    <a:pt x="1" y="396"/>
                  </a:moveTo>
                  <a:cubicBezTo>
                    <a:pt x="1" y="396"/>
                    <a:pt x="1" y="396"/>
                    <a:pt x="0" y="396"/>
                  </a:cubicBezTo>
                  <a:lnTo>
                    <a:pt x="1" y="396"/>
                  </a:lnTo>
                  <a:close/>
                  <a:moveTo>
                    <a:pt x="711" y="0"/>
                  </a:moveTo>
                  <a:cubicBezTo>
                    <a:pt x="692" y="0"/>
                    <a:pt x="675" y="5"/>
                    <a:pt x="660" y="14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5" y="387"/>
                    <a:pt x="32" y="383"/>
                    <a:pt x="50" y="383"/>
                  </a:cubicBezTo>
                  <a:cubicBezTo>
                    <a:pt x="77" y="383"/>
                    <a:pt x="106" y="392"/>
                    <a:pt x="138" y="411"/>
                  </a:cubicBezTo>
                  <a:lnTo>
                    <a:pt x="796" y="29"/>
                  </a:lnTo>
                  <a:cubicBezTo>
                    <a:pt x="767" y="9"/>
                    <a:pt x="737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903066" y="1817864"/>
              <a:ext cx="40572" cy="23504"/>
            </a:xfrm>
            <a:custGeom>
              <a:avLst/>
              <a:gdLst/>
              <a:ahLst/>
              <a:cxnLst/>
              <a:rect l="l" t="t" r="r" b="b"/>
              <a:pathLst>
                <a:path w="1179" h="683" extrusionOk="0">
                  <a:moveTo>
                    <a:pt x="659" y="0"/>
                  </a:moveTo>
                  <a:lnTo>
                    <a:pt x="0" y="384"/>
                  </a:lnTo>
                  <a:lnTo>
                    <a:pt x="518" y="682"/>
                  </a:lnTo>
                  <a:lnTo>
                    <a:pt x="1178" y="30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920926" y="1828085"/>
              <a:ext cx="29285" cy="28872"/>
            </a:xfrm>
            <a:custGeom>
              <a:avLst/>
              <a:gdLst/>
              <a:ahLst/>
              <a:cxnLst/>
              <a:rect l="l" t="t" r="r" b="b"/>
              <a:pathLst>
                <a:path w="851" h="839" extrusionOk="0">
                  <a:moveTo>
                    <a:pt x="659" y="0"/>
                  </a:moveTo>
                  <a:lnTo>
                    <a:pt x="1" y="384"/>
                  </a:lnTo>
                  <a:cubicBezTo>
                    <a:pt x="106" y="444"/>
                    <a:pt x="192" y="591"/>
                    <a:pt x="192" y="714"/>
                  </a:cubicBezTo>
                  <a:cubicBezTo>
                    <a:pt x="188" y="776"/>
                    <a:pt x="169" y="818"/>
                    <a:pt x="134" y="839"/>
                  </a:cubicBezTo>
                  <a:lnTo>
                    <a:pt x="794" y="454"/>
                  </a:lnTo>
                  <a:cubicBezTo>
                    <a:pt x="829" y="435"/>
                    <a:pt x="851" y="392"/>
                    <a:pt x="851" y="332"/>
                  </a:cubicBezTo>
                  <a:cubicBezTo>
                    <a:pt x="851" y="209"/>
                    <a:pt x="764" y="63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896458" y="1830115"/>
              <a:ext cx="31006" cy="27324"/>
            </a:xfrm>
            <a:custGeom>
              <a:avLst/>
              <a:gdLst/>
              <a:ahLst/>
              <a:cxnLst/>
              <a:rect l="l" t="t" r="r" b="b"/>
              <a:pathLst>
                <a:path w="901" h="794" extrusionOk="0">
                  <a:moveTo>
                    <a:pt x="105" y="1"/>
                  </a:moveTo>
                  <a:cubicBezTo>
                    <a:pt x="43" y="1"/>
                    <a:pt x="1" y="51"/>
                    <a:pt x="1" y="137"/>
                  </a:cubicBezTo>
                  <a:cubicBezTo>
                    <a:pt x="1" y="259"/>
                    <a:pt x="84" y="408"/>
                    <a:pt x="191" y="468"/>
                  </a:cubicBezTo>
                  <a:cubicBezTo>
                    <a:pt x="222" y="486"/>
                    <a:pt x="251" y="494"/>
                    <a:pt x="276" y="494"/>
                  </a:cubicBezTo>
                  <a:cubicBezTo>
                    <a:pt x="339" y="494"/>
                    <a:pt x="383" y="444"/>
                    <a:pt x="383" y="358"/>
                  </a:cubicBezTo>
                  <a:lnTo>
                    <a:pt x="517" y="437"/>
                  </a:lnTo>
                  <a:cubicBezTo>
                    <a:pt x="517" y="557"/>
                    <a:pt x="603" y="708"/>
                    <a:pt x="707" y="768"/>
                  </a:cubicBezTo>
                  <a:cubicBezTo>
                    <a:pt x="738" y="785"/>
                    <a:pt x="768" y="794"/>
                    <a:pt x="794" y="794"/>
                  </a:cubicBezTo>
                  <a:cubicBezTo>
                    <a:pt x="857" y="794"/>
                    <a:pt x="900" y="744"/>
                    <a:pt x="900" y="658"/>
                  </a:cubicBezTo>
                  <a:cubicBezTo>
                    <a:pt x="900" y="535"/>
                    <a:pt x="814" y="387"/>
                    <a:pt x="707" y="328"/>
                  </a:cubicBezTo>
                  <a:lnTo>
                    <a:pt x="192" y="28"/>
                  </a:lnTo>
                  <a:cubicBezTo>
                    <a:pt x="161" y="10"/>
                    <a:pt x="131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989441" y="1834210"/>
              <a:ext cx="31178" cy="86926"/>
            </a:xfrm>
            <a:custGeom>
              <a:avLst/>
              <a:gdLst/>
              <a:ahLst/>
              <a:cxnLst/>
              <a:rect l="l" t="t" r="r" b="b"/>
              <a:pathLst>
                <a:path w="906" h="2526" extrusionOk="0"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lnTo>
                    <a:pt x="1" y="3"/>
                  </a:lnTo>
                  <a:lnTo>
                    <a:pt x="1" y="2"/>
                  </a:lnTo>
                  <a:close/>
                  <a:moveTo>
                    <a:pt x="901" y="1"/>
                  </a:moveTo>
                  <a:cubicBezTo>
                    <a:pt x="901" y="68"/>
                    <a:pt x="857" y="134"/>
                    <a:pt x="768" y="185"/>
                  </a:cubicBezTo>
                  <a:cubicBezTo>
                    <a:pt x="680" y="236"/>
                    <a:pt x="565" y="262"/>
                    <a:pt x="450" y="262"/>
                  </a:cubicBezTo>
                  <a:cubicBezTo>
                    <a:pt x="334" y="262"/>
                    <a:pt x="220" y="236"/>
                    <a:pt x="133" y="185"/>
                  </a:cubicBezTo>
                  <a:cubicBezTo>
                    <a:pt x="45" y="136"/>
                    <a:pt x="1" y="69"/>
                    <a:pt x="1" y="3"/>
                  </a:cubicBezTo>
                  <a:lnTo>
                    <a:pt x="1" y="3"/>
                  </a:lnTo>
                  <a:lnTo>
                    <a:pt x="7" y="2266"/>
                  </a:lnTo>
                  <a:cubicBezTo>
                    <a:pt x="7" y="2331"/>
                    <a:pt x="51" y="2397"/>
                    <a:pt x="137" y="2448"/>
                  </a:cubicBezTo>
                  <a:cubicBezTo>
                    <a:pt x="225" y="2500"/>
                    <a:pt x="339" y="2525"/>
                    <a:pt x="454" y="2525"/>
                  </a:cubicBezTo>
                  <a:cubicBezTo>
                    <a:pt x="568" y="2525"/>
                    <a:pt x="683" y="2500"/>
                    <a:pt x="770" y="2448"/>
                  </a:cubicBezTo>
                  <a:cubicBezTo>
                    <a:pt x="858" y="2397"/>
                    <a:pt x="905" y="2330"/>
                    <a:pt x="905" y="2264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11499" y="1834279"/>
              <a:ext cx="9119" cy="86066"/>
            </a:xfrm>
            <a:custGeom>
              <a:avLst/>
              <a:gdLst/>
              <a:ahLst/>
              <a:cxnLst/>
              <a:rect l="l" t="t" r="r" b="b"/>
              <a:pathLst>
                <a:path w="265" h="2501" extrusionOk="0">
                  <a:moveTo>
                    <a:pt x="258" y="0"/>
                  </a:moveTo>
                  <a:cubicBezTo>
                    <a:pt x="258" y="66"/>
                    <a:pt x="214" y="133"/>
                    <a:pt x="125" y="185"/>
                  </a:cubicBezTo>
                  <a:cubicBezTo>
                    <a:pt x="89" y="205"/>
                    <a:pt x="46" y="221"/>
                    <a:pt x="1" y="234"/>
                  </a:cubicBezTo>
                  <a:lnTo>
                    <a:pt x="1" y="2501"/>
                  </a:lnTo>
                  <a:cubicBezTo>
                    <a:pt x="46" y="2487"/>
                    <a:pt x="91" y="2471"/>
                    <a:pt x="129" y="2449"/>
                  </a:cubicBezTo>
                  <a:cubicBezTo>
                    <a:pt x="220" y="2398"/>
                    <a:pt x="264" y="2329"/>
                    <a:pt x="264" y="2264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987961" y="1825297"/>
              <a:ext cx="34000" cy="17929"/>
            </a:xfrm>
            <a:custGeom>
              <a:avLst/>
              <a:gdLst/>
              <a:ahLst/>
              <a:cxnLst/>
              <a:rect l="l" t="t" r="r" b="b"/>
              <a:pathLst>
                <a:path w="988" h="521" extrusionOk="0">
                  <a:moveTo>
                    <a:pt x="493" y="1"/>
                  </a:moveTo>
                  <a:cubicBezTo>
                    <a:pt x="379" y="1"/>
                    <a:pt x="265" y="26"/>
                    <a:pt x="177" y="77"/>
                  </a:cubicBezTo>
                  <a:cubicBezTo>
                    <a:pt x="1" y="176"/>
                    <a:pt x="0" y="343"/>
                    <a:pt x="176" y="444"/>
                  </a:cubicBezTo>
                  <a:cubicBezTo>
                    <a:pt x="263" y="495"/>
                    <a:pt x="377" y="521"/>
                    <a:pt x="493" y="521"/>
                  </a:cubicBezTo>
                  <a:cubicBezTo>
                    <a:pt x="608" y="521"/>
                    <a:pt x="723" y="495"/>
                    <a:pt x="811" y="444"/>
                  </a:cubicBezTo>
                  <a:cubicBezTo>
                    <a:pt x="986" y="342"/>
                    <a:pt x="988" y="176"/>
                    <a:pt x="812" y="77"/>
                  </a:cubicBezTo>
                  <a:cubicBezTo>
                    <a:pt x="724" y="26"/>
                    <a:pt x="609" y="1"/>
                    <a:pt x="493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989407" y="1829186"/>
              <a:ext cx="24708" cy="17447"/>
            </a:xfrm>
            <a:custGeom>
              <a:avLst/>
              <a:gdLst/>
              <a:ahLst/>
              <a:cxnLst/>
              <a:rect l="l" t="t" r="r" b="b"/>
              <a:pathLst>
                <a:path w="718" h="507" extrusionOk="0">
                  <a:moveTo>
                    <a:pt x="717" y="0"/>
                  </a:moveTo>
                  <a:lnTo>
                    <a:pt x="56" y="382"/>
                  </a:lnTo>
                  <a:cubicBezTo>
                    <a:pt x="57" y="441"/>
                    <a:pt x="37" y="484"/>
                    <a:pt x="5" y="504"/>
                  </a:cubicBezTo>
                  <a:lnTo>
                    <a:pt x="5" y="504"/>
                  </a:lnTo>
                  <a:lnTo>
                    <a:pt x="660" y="122"/>
                  </a:lnTo>
                  <a:cubicBezTo>
                    <a:pt x="695" y="103"/>
                    <a:pt x="714" y="60"/>
                    <a:pt x="717" y="0"/>
                  </a:cubicBezTo>
                  <a:close/>
                  <a:moveTo>
                    <a:pt x="5" y="504"/>
                  </a:moveTo>
                  <a:lnTo>
                    <a:pt x="0" y="507"/>
                  </a:lnTo>
                  <a:cubicBezTo>
                    <a:pt x="2" y="506"/>
                    <a:pt x="4" y="505"/>
                    <a:pt x="5" y="504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980081" y="1816935"/>
              <a:ext cx="27496" cy="14144"/>
            </a:xfrm>
            <a:custGeom>
              <a:avLst/>
              <a:gdLst/>
              <a:ahLst/>
              <a:cxnLst/>
              <a:rect l="l" t="t" r="r" b="b"/>
              <a:pathLst>
                <a:path w="799" h="411" extrusionOk="0">
                  <a:moveTo>
                    <a:pt x="1" y="396"/>
                  </a:moveTo>
                  <a:lnTo>
                    <a:pt x="1" y="396"/>
                  </a:lnTo>
                  <a:cubicBezTo>
                    <a:pt x="1" y="396"/>
                    <a:pt x="1" y="396"/>
                    <a:pt x="1" y="396"/>
                  </a:cubicBezTo>
                  <a:lnTo>
                    <a:pt x="1" y="396"/>
                  </a:lnTo>
                  <a:close/>
                  <a:moveTo>
                    <a:pt x="710" y="0"/>
                  </a:moveTo>
                  <a:cubicBezTo>
                    <a:pt x="691" y="0"/>
                    <a:pt x="674" y="5"/>
                    <a:pt x="659" y="14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6" y="387"/>
                    <a:pt x="32" y="383"/>
                    <a:pt x="50" y="383"/>
                  </a:cubicBezTo>
                  <a:cubicBezTo>
                    <a:pt x="76" y="383"/>
                    <a:pt x="106" y="392"/>
                    <a:pt x="138" y="411"/>
                  </a:cubicBezTo>
                  <a:lnTo>
                    <a:pt x="798" y="29"/>
                  </a:lnTo>
                  <a:cubicBezTo>
                    <a:pt x="766" y="9"/>
                    <a:pt x="736" y="0"/>
                    <a:pt x="710" y="0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984727" y="1817864"/>
              <a:ext cx="40572" cy="23504"/>
            </a:xfrm>
            <a:custGeom>
              <a:avLst/>
              <a:gdLst/>
              <a:ahLst/>
              <a:cxnLst/>
              <a:rect l="l" t="t" r="r" b="b"/>
              <a:pathLst>
                <a:path w="1179" h="683" extrusionOk="0">
                  <a:moveTo>
                    <a:pt x="662" y="0"/>
                  </a:moveTo>
                  <a:lnTo>
                    <a:pt x="0" y="384"/>
                  </a:lnTo>
                  <a:lnTo>
                    <a:pt x="520" y="682"/>
                  </a:lnTo>
                  <a:lnTo>
                    <a:pt x="1178" y="300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02655" y="1828085"/>
              <a:ext cx="29319" cy="28872"/>
            </a:xfrm>
            <a:custGeom>
              <a:avLst/>
              <a:gdLst/>
              <a:ahLst/>
              <a:cxnLst/>
              <a:rect l="l" t="t" r="r" b="b"/>
              <a:pathLst>
                <a:path w="852" h="839" extrusionOk="0">
                  <a:moveTo>
                    <a:pt x="659" y="0"/>
                  </a:moveTo>
                  <a:lnTo>
                    <a:pt x="0" y="384"/>
                  </a:lnTo>
                  <a:cubicBezTo>
                    <a:pt x="107" y="444"/>
                    <a:pt x="193" y="591"/>
                    <a:pt x="190" y="714"/>
                  </a:cubicBezTo>
                  <a:cubicBezTo>
                    <a:pt x="189" y="776"/>
                    <a:pt x="167" y="818"/>
                    <a:pt x="135" y="839"/>
                  </a:cubicBezTo>
                  <a:lnTo>
                    <a:pt x="795" y="454"/>
                  </a:lnTo>
                  <a:cubicBezTo>
                    <a:pt x="830" y="435"/>
                    <a:pt x="852" y="392"/>
                    <a:pt x="852" y="332"/>
                  </a:cubicBezTo>
                  <a:cubicBezTo>
                    <a:pt x="852" y="209"/>
                    <a:pt x="765" y="63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978119" y="1830115"/>
              <a:ext cx="31040" cy="27324"/>
            </a:xfrm>
            <a:custGeom>
              <a:avLst/>
              <a:gdLst/>
              <a:ahLst/>
              <a:cxnLst/>
              <a:rect l="l" t="t" r="r" b="b"/>
              <a:pathLst>
                <a:path w="902" h="794" extrusionOk="0">
                  <a:moveTo>
                    <a:pt x="106" y="1"/>
                  </a:moveTo>
                  <a:cubicBezTo>
                    <a:pt x="44" y="1"/>
                    <a:pt x="1" y="51"/>
                    <a:pt x="1" y="137"/>
                  </a:cubicBezTo>
                  <a:cubicBezTo>
                    <a:pt x="1" y="259"/>
                    <a:pt x="87" y="408"/>
                    <a:pt x="192" y="468"/>
                  </a:cubicBezTo>
                  <a:cubicBezTo>
                    <a:pt x="224" y="486"/>
                    <a:pt x="253" y="494"/>
                    <a:pt x="279" y="494"/>
                  </a:cubicBezTo>
                  <a:cubicBezTo>
                    <a:pt x="342" y="494"/>
                    <a:pt x="386" y="444"/>
                    <a:pt x="386" y="358"/>
                  </a:cubicBezTo>
                  <a:lnTo>
                    <a:pt x="520" y="437"/>
                  </a:lnTo>
                  <a:cubicBezTo>
                    <a:pt x="520" y="557"/>
                    <a:pt x="606" y="708"/>
                    <a:pt x="710" y="768"/>
                  </a:cubicBezTo>
                  <a:cubicBezTo>
                    <a:pt x="741" y="785"/>
                    <a:pt x="771" y="794"/>
                    <a:pt x="796" y="794"/>
                  </a:cubicBezTo>
                  <a:cubicBezTo>
                    <a:pt x="859" y="794"/>
                    <a:pt x="902" y="744"/>
                    <a:pt x="902" y="658"/>
                  </a:cubicBezTo>
                  <a:cubicBezTo>
                    <a:pt x="902" y="535"/>
                    <a:pt x="817" y="387"/>
                    <a:pt x="712" y="328"/>
                  </a:cubicBezTo>
                  <a:lnTo>
                    <a:pt x="192" y="28"/>
                  </a:lnTo>
                  <a:cubicBezTo>
                    <a:pt x="161" y="10"/>
                    <a:pt x="132" y="1"/>
                    <a:pt x="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947320" y="1857886"/>
              <a:ext cx="31109" cy="86857"/>
            </a:xfrm>
            <a:custGeom>
              <a:avLst/>
              <a:gdLst/>
              <a:ahLst/>
              <a:cxnLst/>
              <a:rect l="l" t="t" r="r" b="b"/>
              <a:pathLst>
                <a:path w="904" h="2524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896" y="0"/>
                  </a:moveTo>
                  <a:cubicBezTo>
                    <a:pt x="896" y="66"/>
                    <a:pt x="852" y="134"/>
                    <a:pt x="763" y="185"/>
                  </a:cubicBezTo>
                  <a:cubicBezTo>
                    <a:pt x="675" y="236"/>
                    <a:pt x="560" y="262"/>
                    <a:pt x="445" y="262"/>
                  </a:cubicBezTo>
                  <a:cubicBezTo>
                    <a:pt x="330" y="262"/>
                    <a:pt x="215" y="236"/>
                    <a:pt x="128" y="185"/>
                  </a:cubicBezTo>
                  <a:cubicBezTo>
                    <a:pt x="43" y="135"/>
                    <a:pt x="1" y="70"/>
                    <a:pt x="0" y="2"/>
                  </a:cubicBezTo>
                  <a:lnTo>
                    <a:pt x="0" y="2"/>
                  </a:lnTo>
                  <a:lnTo>
                    <a:pt x="5" y="2265"/>
                  </a:lnTo>
                  <a:cubicBezTo>
                    <a:pt x="5" y="2331"/>
                    <a:pt x="49" y="2397"/>
                    <a:pt x="135" y="2448"/>
                  </a:cubicBezTo>
                  <a:cubicBezTo>
                    <a:pt x="222" y="2499"/>
                    <a:pt x="337" y="2524"/>
                    <a:pt x="452" y="2524"/>
                  </a:cubicBezTo>
                  <a:cubicBezTo>
                    <a:pt x="567" y="2524"/>
                    <a:pt x="682" y="2499"/>
                    <a:pt x="770" y="2448"/>
                  </a:cubicBezTo>
                  <a:cubicBezTo>
                    <a:pt x="858" y="2397"/>
                    <a:pt x="903" y="2330"/>
                    <a:pt x="902" y="2264"/>
                  </a:cubicBezTo>
                  <a:lnTo>
                    <a:pt x="8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969379" y="1857989"/>
              <a:ext cx="9085" cy="86066"/>
            </a:xfrm>
            <a:custGeom>
              <a:avLst/>
              <a:gdLst/>
              <a:ahLst/>
              <a:cxnLst/>
              <a:rect l="l" t="t" r="r" b="b"/>
              <a:pathLst>
                <a:path w="264" h="2501" extrusionOk="0">
                  <a:moveTo>
                    <a:pt x="259" y="0"/>
                  </a:moveTo>
                  <a:cubicBezTo>
                    <a:pt x="259" y="66"/>
                    <a:pt x="212" y="133"/>
                    <a:pt x="125" y="185"/>
                  </a:cubicBezTo>
                  <a:cubicBezTo>
                    <a:pt x="88" y="205"/>
                    <a:pt x="47" y="221"/>
                    <a:pt x="0" y="234"/>
                  </a:cubicBezTo>
                  <a:lnTo>
                    <a:pt x="3" y="234"/>
                  </a:lnTo>
                  <a:lnTo>
                    <a:pt x="3" y="2501"/>
                  </a:lnTo>
                  <a:cubicBezTo>
                    <a:pt x="48" y="2488"/>
                    <a:pt x="94" y="2471"/>
                    <a:pt x="132" y="2449"/>
                  </a:cubicBezTo>
                  <a:cubicBezTo>
                    <a:pt x="220" y="2398"/>
                    <a:pt x="264" y="2329"/>
                    <a:pt x="264" y="2265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945806" y="1848973"/>
              <a:ext cx="33965" cy="17894"/>
            </a:xfrm>
            <a:custGeom>
              <a:avLst/>
              <a:gdLst/>
              <a:ahLst/>
              <a:cxnLst/>
              <a:rect l="l" t="t" r="r" b="b"/>
              <a:pathLst>
                <a:path w="987" h="520" extrusionOk="0">
                  <a:moveTo>
                    <a:pt x="495" y="1"/>
                  </a:moveTo>
                  <a:cubicBezTo>
                    <a:pt x="380" y="1"/>
                    <a:pt x="265" y="26"/>
                    <a:pt x="177" y="77"/>
                  </a:cubicBezTo>
                  <a:cubicBezTo>
                    <a:pt x="2" y="177"/>
                    <a:pt x="0" y="343"/>
                    <a:pt x="176" y="444"/>
                  </a:cubicBezTo>
                  <a:cubicBezTo>
                    <a:pt x="263" y="495"/>
                    <a:pt x="377" y="519"/>
                    <a:pt x="490" y="519"/>
                  </a:cubicBezTo>
                  <a:cubicBezTo>
                    <a:pt x="606" y="519"/>
                    <a:pt x="721" y="494"/>
                    <a:pt x="810" y="444"/>
                  </a:cubicBezTo>
                  <a:cubicBezTo>
                    <a:pt x="985" y="343"/>
                    <a:pt x="987" y="177"/>
                    <a:pt x="811" y="77"/>
                  </a:cubicBezTo>
                  <a:cubicBezTo>
                    <a:pt x="725" y="26"/>
                    <a:pt x="610" y="1"/>
                    <a:pt x="495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947217" y="1852896"/>
              <a:ext cx="24708" cy="17447"/>
            </a:xfrm>
            <a:custGeom>
              <a:avLst/>
              <a:gdLst/>
              <a:ahLst/>
              <a:cxnLst/>
              <a:rect l="l" t="t" r="r" b="b"/>
              <a:pathLst>
                <a:path w="718" h="507" extrusionOk="0">
                  <a:moveTo>
                    <a:pt x="717" y="1"/>
                  </a:moveTo>
                  <a:lnTo>
                    <a:pt x="57" y="382"/>
                  </a:lnTo>
                  <a:cubicBezTo>
                    <a:pt x="57" y="442"/>
                    <a:pt x="36" y="486"/>
                    <a:pt x="0" y="507"/>
                  </a:cubicBezTo>
                  <a:lnTo>
                    <a:pt x="660" y="123"/>
                  </a:lnTo>
                  <a:cubicBezTo>
                    <a:pt x="695" y="103"/>
                    <a:pt x="717" y="61"/>
                    <a:pt x="717" y="1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937857" y="1840611"/>
              <a:ext cx="27461" cy="14144"/>
            </a:xfrm>
            <a:custGeom>
              <a:avLst/>
              <a:gdLst/>
              <a:ahLst/>
              <a:cxnLst/>
              <a:rect l="l" t="t" r="r" b="b"/>
              <a:pathLst>
                <a:path w="798" h="411" extrusionOk="0">
                  <a:moveTo>
                    <a:pt x="713" y="0"/>
                  </a:moveTo>
                  <a:cubicBezTo>
                    <a:pt x="693" y="0"/>
                    <a:pt x="675" y="5"/>
                    <a:pt x="660" y="14"/>
                  </a:cubicBezTo>
                  <a:lnTo>
                    <a:pt x="0" y="397"/>
                  </a:lnTo>
                  <a:cubicBezTo>
                    <a:pt x="15" y="389"/>
                    <a:pt x="33" y="385"/>
                    <a:pt x="52" y="385"/>
                  </a:cubicBezTo>
                  <a:cubicBezTo>
                    <a:pt x="78" y="385"/>
                    <a:pt x="108" y="393"/>
                    <a:pt x="138" y="410"/>
                  </a:cubicBezTo>
                  <a:lnTo>
                    <a:pt x="798" y="27"/>
                  </a:lnTo>
                  <a:cubicBezTo>
                    <a:pt x="768" y="9"/>
                    <a:pt x="739" y="0"/>
                    <a:pt x="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942640" y="1841505"/>
              <a:ext cx="40504" cy="23504"/>
            </a:xfrm>
            <a:custGeom>
              <a:avLst/>
              <a:gdLst/>
              <a:ahLst/>
              <a:cxnLst/>
              <a:rect l="l" t="t" r="r" b="b"/>
              <a:pathLst>
                <a:path w="1177" h="683" extrusionOk="0">
                  <a:moveTo>
                    <a:pt x="659" y="1"/>
                  </a:moveTo>
                  <a:lnTo>
                    <a:pt x="0" y="384"/>
                  </a:lnTo>
                  <a:lnTo>
                    <a:pt x="518" y="683"/>
                  </a:lnTo>
                  <a:lnTo>
                    <a:pt x="1177" y="30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960397" y="1851829"/>
              <a:ext cx="29354" cy="28803"/>
            </a:xfrm>
            <a:custGeom>
              <a:avLst/>
              <a:gdLst/>
              <a:ahLst/>
              <a:cxnLst/>
              <a:rect l="l" t="t" r="r" b="b"/>
              <a:pathLst>
                <a:path w="853" h="837" extrusionOk="0">
                  <a:moveTo>
                    <a:pt x="661" y="1"/>
                  </a:moveTo>
                  <a:lnTo>
                    <a:pt x="1" y="384"/>
                  </a:lnTo>
                  <a:cubicBezTo>
                    <a:pt x="106" y="444"/>
                    <a:pt x="192" y="593"/>
                    <a:pt x="191" y="715"/>
                  </a:cubicBezTo>
                  <a:cubicBezTo>
                    <a:pt x="192" y="771"/>
                    <a:pt x="174" y="814"/>
                    <a:pt x="141" y="834"/>
                  </a:cubicBezTo>
                  <a:lnTo>
                    <a:pt x="141" y="834"/>
                  </a:lnTo>
                  <a:lnTo>
                    <a:pt x="795" y="454"/>
                  </a:lnTo>
                  <a:cubicBezTo>
                    <a:pt x="830" y="434"/>
                    <a:pt x="852" y="391"/>
                    <a:pt x="852" y="331"/>
                  </a:cubicBezTo>
                  <a:cubicBezTo>
                    <a:pt x="852" y="209"/>
                    <a:pt x="766" y="62"/>
                    <a:pt x="661" y="1"/>
                  </a:cubicBezTo>
                  <a:close/>
                  <a:moveTo>
                    <a:pt x="141" y="834"/>
                  </a:moveTo>
                  <a:lnTo>
                    <a:pt x="137" y="836"/>
                  </a:lnTo>
                  <a:cubicBezTo>
                    <a:pt x="138" y="835"/>
                    <a:pt x="140" y="835"/>
                    <a:pt x="141" y="8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936033" y="1853825"/>
              <a:ext cx="31040" cy="27220"/>
            </a:xfrm>
            <a:custGeom>
              <a:avLst/>
              <a:gdLst/>
              <a:ahLst/>
              <a:cxnLst/>
              <a:rect l="l" t="t" r="r" b="b"/>
              <a:pathLst>
                <a:path w="902" h="791" extrusionOk="0">
                  <a:moveTo>
                    <a:pt x="106" y="0"/>
                  </a:moveTo>
                  <a:cubicBezTo>
                    <a:pt x="44" y="0"/>
                    <a:pt x="1" y="49"/>
                    <a:pt x="1" y="136"/>
                  </a:cubicBezTo>
                  <a:cubicBezTo>
                    <a:pt x="1" y="256"/>
                    <a:pt x="87" y="407"/>
                    <a:pt x="192" y="467"/>
                  </a:cubicBezTo>
                  <a:cubicBezTo>
                    <a:pt x="224" y="484"/>
                    <a:pt x="253" y="493"/>
                    <a:pt x="279" y="493"/>
                  </a:cubicBezTo>
                  <a:cubicBezTo>
                    <a:pt x="342" y="493"/>
                    <a:pt x="384" y="444"/>
                    <a:pt x="384" y="357"/>
                  </a:cubicBezTo>
                  <a:lnTo>
                    <a:pt x="520" y="434"/>
                  </a:lnTo>
                  <a:cubicBezTo>
                    <a:pt x="520" y="557"/>
                    <a:pt x="606" y="705"/>
                    <a:pt x="710" y="765"/>
                  </a:cubicBezTo>
                  <a:cubicBezTo>
                    <a:pt x="741" y="782"/>
                    <a:pt x="769" y="791"/>
                    <a:pt x="795" y="791"/>
                  </a:cubicBezTo>
                  <a:cubicBezTo>
                    <a:pt x="858" y="791"/>
                    <a:pt x="902" y="741"/>
                    <a:pt x="902" y="655"/>
                  </a:cubicBezTo>
                  <a:cubicBezTo>
                    <a:pt x="902" y="532"/>
                    <a:pt x="816" y="385"/>
                    <a:pt x="712" y="325"/>
                  </a:cubicBezTo>
                  <a:lnTo>
                    <a:pt x="192" y="26"/>
                  </a:lnTo>
                  <a:cubicBezTo>
                    <a:pt x="161" y="9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870339" y="1790885"/>
              <a:ext cx="87442" cy="62493"/>
            </a:xfrm>
            <a:custGeom>
              <a:avLst/>
              <a:gdLst/>
              <a:ahLst/>
              <a:cxnLst/>
              <a:rect l="l" t="t" r="r" b="b"/>
              <a:pathLst>
                <a:path w="2541" h="1816" extrusionOk="0">
                  <a:moveTo>
                    <a:pt x="1214" y="1"/>
                  </a:moveTo>
                  <a:cubicBezTo>
                    <a:pt x="1209" y="1"/>
                    <a:pt x="1204" y="2"/>
                    <a:pt x="1200" y="3"/>
                  </a:cubicBezTo>
                  <a:lnTo>
                    <a:pt x="41" y="275"/>
                  </a:lnTo>
                  <a:cubicBezTo>
                    <a:pt x="2" y="284"/>
                    <a:pt x="0" y="338"/>
                    <a:pt x="41" y="397"/>
                  </a:cubicBezTo>
                  <a:lnTo>
                    <a:pt x="2499" y="1816"/>
                  </a:lnTo>
                  <a:cubicBezTo>
                    <a:pt x="2540" y="1804"/>
                    <a:pt x="2540" y="1750"/>
                    <a:pt x="2499" y="1694"/>
                  </a:cubicBezTo>
                  <a:lnTo>
                    <a:pt x="1346" y="86"/>
                  </a:lnTo>
                  <a:cubicBezTo>
                    <a:pt x="1324" y="57"/>
                    <a:pt x="1297" y="34"/>
                    <a:pt x="1272" y="19"/>
                  </a:cubicBezTo>
                  <a:cubicBezTo>
                    <a:pt x="1250" y="8"/>
                    <a:pt x="1230" y="1"/>
                    <a:pt x="1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853753" y="1781765"/>
              <a:ext cx="120444" cy="86031"/>
            </a:xfrm>
            <a:custGeom>
              <a:avLst/>
              <a:gdLst/>
              <a:ahLst/>
              <a:cxnLst/>
              <a:rect l="l" t="t" r="r" b="b"/>
              <a:pathLst>
                <a:path w="3500" h="2500" extrusionOk="0">
                  <a:moveTo>
                    <a:pt x="1696" y="266"/>
                  </a:moveTo>
                  <a:cubicBezTo>
                    <a:pt x="1712" y="266"/>
                    <a:pt x="1732" y="273"/>
                    <a:pt x="1754" y="284"/>
                  </a:cubicBezTo>
                  <a:cubicBezTo>
                    <a:pt x="1779" y="299"/>
                    <a:pt x="1806" y="322"/>
                    <a:pt x="1827" y="351"/>
                  </a:cubicBezTo>
                  <a:lnTo>
                    <a:pt x="2980" y="1959"/>
                  </a:lnTo>
                  <a:cubicBezTo>
                    <a:pt x="3021" y="2015"/>
                    <a:pt x="3021" y="2069"/>
                    <a:pt x="2980" y="2081"/>
                  </a:cubicBezTo>
                  <a:lnTo>
                    <a:pt x="522" y="662"/>
                  </a:lnTo>
                  <a:cubicBezTo>
                    <a:pt x="481" y="603"/>
                    <a:pt x="482" y="549"/>
                    <a:pt x="523" y="540"/>
                  </a:cubicBezTo>
                  <a:lnTo>
                    <a:pt x="1682" y="268"/>
                  </a:lnTo>
                  <a:cubicBezTo>
                    <a:pt x="1686" y="267"/>
                    <a:pt x="1691" y="266"/>
                    <a:pt x="1696" y="266"/>
                  </a:cubicBezTo>
                  <a:close/>
                  <a:moveTo>
                    <a:pt x="1671" y="1"/>
                  </a:moveTo>
                  <a:cubicBezTo>
                    <a:pt x="1664" y="1"/>
                    <a:pt x="1658" y="2"/>
                    <a:pt x="1651" y="3"/>
                  </a:cubicBezTo>
                  <a:lnTo>
                    <a:pt x="54" y="378"/>
                  </a:lnTo>
                  <a:cubicBezTo>
                    <a:pt x="1" y="389"/>
                    <a:pt x="1" y="466"/>
                    <a:pt x="54" y="542"/>
                  </a:cubicBezTo>
                  <a:lnTo>
                    <a:pt x="3444" y="2499"/>
                  </a:lnTo>
                  <a:cubicBezTo>
                    <a:pt x="3498" y="2485"/>
                    <a:pt x="3499" y="2411"/>
                    <a:pt x="3444" y="2334"/>
                  </a:cubicBezTo>
                  <a:lnTo>
                    <a:pt x="1853" y="119"/>
                  </a:lnTo>
                  <a:cubicBezTo>
                    <a:pt x="1827" y="79"/>
                    <a:pt x="1790" y="46"/>
                    <a:pt x="1754" y="27"/>
                  </a:cubicBezTo>
                  <a:cubicBezTo>
                    <a:pt x="1725" y="11"/>
                    <a:pt x="1697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855645" y="1725914"/>
              <a:ext cx="214803" cy="141711"/>
            </a:xfrm>
            <a:custGeom>
              <a:avLst/>
              <a:gdLst/>
              <a:ahLst/>
              <a:cxnLst/>
              <a:rect l="l" t="t" r="r" b="b"/>
              <a:pathLst>
                <a:path w="6242" h="4118" extrusionOk="0">
                  <a:moveTo>
                    <a:pt x="4412" y="0"/>
                  </a:moveTo>
                  <a:cubicBezTo>
                    <a:pt x="4406" y="0"/>
                    <a:pt x="4400" y="1"/>
                    <a:pt x="4394" y="2"/>
                  </a:cubicBezTo>
                  <a:lnTo>
                    <a:pt x="2797" y="378"/>
                  </a:lnTo>
                  <a:lnTo>
                    <a:pt x="0" y="2004"/>
                  </a:lnTo>
                  <a:lnTo>
                    <a:pt x="1598" y="1628"/>
                  </a:lnTo>
                  <a:cubicBezTo>
                    <a:pt x="1605" y="1626"/>
                    <a:pt x="1612" y="1625"/>
                    <a:pt x="1619" y="1625"/>
                  </a:cubicBezTo>
                  <a:cubicBezTo>
                    <a:pt x="1644" y="1625"/>
                    <a:pt x="1672" y="1634"/>
                    <a:pt x="1700" y="1651"/>
                  </a:cubicBezTo>
                  <a:cubicBezTo>
                    <a:pt x="1737" y="1672"/>
                    <a:pt x="1773" y="1704"/>
                    <a:pt x="1801" y="1745"/>
                  </a:cubicBezTo>
                  <a:lnTo>
                    <a:pt x="3390" y="3960"/>
                  </a:lnTo>
                  <a:cubicBezTo>
                    <a:pt x="3440" y="4029"/>
                    <a:pt x="3444" y="4094"/>
                    <a:pt x="3405" y="4118"/>
                  </a:cubicBezTo>
                  <a:lnTo>
                    <a:pt x="6201" y="2494"/>
                  </a:lnTo>
                  <a:cubicBezTo>
                    <a:pt x="6242" y="2470"/>
                    <a:pt x="6236" y="2405"/>
                    <a:pt x="6186" y="2336"/>
                  </a:cubicBezTo>
                  <a:lnTo>
                    <a:pt x="4597" y="118"/>
                  </a:lnTo>
                  <a:cubicBezTo>
                    <a:pt x="4569" y="78"/>
                    <a:pt x="4533" y="48"/>
                    <a:pt x="4496" y="26"/>
                  </a:cubicBezTo>
                  <a:cubicBezTo>
                    <a:pt x="4467" y="9"/>
                    <a:pt x="4438" y="0"/>
                    <a:pt x="4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783165" y="2545172"/>
              <a:ext cx="290201" cy="167727"/>
            </a:xfrm>
            <a:custGeom>
              <a:avLst/>
              <a:gdLst/>
              <a:ahLst/>
              <a:cxnLst/>
              <a:rect l="l" t="t" r="r" b="b"/>
              <a:pathLst>
                <a:path w="8433" h="4874" extrusionOk="0">
                  <a:moveTo>
                    <a:pt x="4279" y="0"/>
                  </a:moveTo>
                  <a:lnTo>
                    <a:pt x="1" y="2431"/>
                  </a:lnTo>
                  <a:lnTo>
                    <a:pt x="4204" y="4874"/>
                  </a:lnTo>
                  <a:lnTo>
                    <a:pt x="8432" y="2432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800337" y="2558868"/>
              <a:ext cx="173886" cy="100416"/>
            </a:xfrm>
            <a:custGeom>
              <a:avLst/>
              <a:gdLst/>
              <a:ahLst/>
              <a:cxnLst/>
              <a:rect l="l" t="t" r="r" b="b"/>
              <a:pathLst>
                <a:path w="5053" h="2918" extrusionOk="0">
                  <a:moveTo>
                    <a:pt x="2564" y="0"/>
                  </a:moveTo>
                  <a:lnTo>
                    <a:pt x="1" y="1456"/>
                  </a:lnTo>
                  <a:lnTo>
                    <a:pt x="2520" y="2918"/>
                  </a:lnTo>
                  <a:lnTo>
                    <a:pt x="5053" y="1456"/>
                  </a:lnTo>
                  <a:lnTo>
                    <a:pt x="25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1939708" y="2491145"/>
              <a:ext cx="89266" cy="51584"/>
            </a:xfrm>
            <a:custGeom>
              <a:avLst/>
              <a:gdLst/>
              <a:ahLst/>
              <a:cxnLst/>
              <a:rect l="l" t="t" r="r" b="b"/>
              <a:pathLst>
                <a:path w="2594" h="1499" extrusionOk="0">
                  <a:moveTo>
                    <a:pt x="1" y="1"/>
                  </a:moveTo>
                  <a:lnTo>
                    <a:pt x="2564" y="1490"/>
                  </a:lnTo>
                  <a:cubicBezTo>
                    <a:pt x="2570" y="1490"/>
                    <a:pt x="2576" y="1490"/>
                    <a:pt x="2582" y="1492"/>
                  </a:cubicBezTo>
                  <a:lnTo>
                    <a:pt x="2582" y="1492"/>
                  </a:lnTo>
                  <a:cubicBezTo>
                    <a:pt x="1732" y="997"/>
                    <a:pt x="882" y="503"/>
                    <a:pt x="31" y="8"/>
                  </a:cubicBezTo>
                  <a:cubicBezTo>
                    <a:pt x="22" y="4"/>
                    <a:pt x="11" y="1"/>
                    <a:pt x="1" y="1"/>
                  </a:cubicBezTo>
                  <a:close/>
                  <a:moveTo>
                    <a:pt x="2582" y="1492"/>
                  </a:moveTo>
                  <a:lnTo>
                    <a:pt x="2582" y="1492"/>
                  </a:lnTo>
                  <a:cubicBezTo>
                    <a:pt x="2585" y="1494"/>
                    <a:pt x="2589" y="1497"/>
                    <a:pt x="2593" y="1499"/>
                  </a:cubicBezTo>
                  <a:cubicBezTo>
                    <a:pt x="2590" y="1495"/>
                    <a:pt x="2586" y="1493"/>
                    <a:pt x="2582" y="1492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839705" y="2543761"/>
              <a:ext cx="177362" cy="80835"/>
            </a:xfrm>
            <a:custGeom>
              <a:avLst/>
              <a:gdLst/>
              <a:ahLst/>
              <a:cxnLst/>
              <a:rect l="l" t="t" r="r" b="b"/>
              <a:pathLst>
                <a:path w="5154" h="2349" extrusionOk="0">
                  <a:moveTo>
                    <a:pt x="5154" y="0"/>
                  </a:moveTo>
                  <a:lnTo>
                    <a:pt x="1" y="496"/>
                  </a:lnTo>
                  <a:lnTo>
                    <a:pt x="1" y="1156"/>
                  </a:lnTo>
                  <a:lnTo>
                    <a:pt x="2569" y="2349"/>
                  </a:lnTo>
                  <a:lnTo>
                    <a:pt x="4121" y="776"/>
                  </a:lnTo>
                  <a:lnTo>
                    <a:pt x="5154" y="687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1928076" y="2558868"/>
              <a:ext cx="88991" cy="125502"/>
            </a:xfrm>
            <a:custGeom>
              <a:avLst/>
              <a:gdLst/>
              <a:ahLst/>
              <a:cxnLst/>
              <a:rect l="l" t="t" r="r" b="b"/>
              <a:pathLst>
                <a:path w="2586" h="3647" extrusionOk="0">
                  <a:moveTo>
                    <a:pt x="2578" y="0"/>
                  </a:moveTo>
                  <a:lnTo>
                    <a:pt x="1284" y="50"/>
                  </a:lnTo>
                  <a:lnTo>
                    <a:pt x="2" y="1449"/>
                  </a:lnTo>
                  <a:lnTo>
                    <a:pt x="1" y="3646"/>
                  </a:lnTo>
                  <a:lnTo>
                    <a:pt x="2586" y="2154"/>
                  </a:lnTo>
                  <a:lnTo>
                    <a:pt x="2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975015" y="2576143"/>
              <a:ext cx="33449" cy="57469"/>
            </a:xfrm>
            <a:custGeom>
              <a:avLst/>
              <a:gdLst/>
              <a:ahLst/>
              <a:cxnLst/>
              <a:rect l="l" t="t" r="r" b="b"/>
              <a:pathLst>
                <a:path w="972" h="1670" extrusionOk="0">
                  <a:moveTo>
                    <a:pt x="967" y="0"/>
                  </a:moveTo>
                  <a:lnTo>
                    <a:pt x="0" y="558"/>
                  </a:lnTo>
                  <a:lnTo>
                    <a:pt x="2" y="1670"/>
                  </a:lnTo>
                  <a:lnTo>
                    <a:pt x="972" y="111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1936473" y="2601505"/>
              <a:ext cx="28149" cy="77669"/>
            </a:xfrm>
            <a:custGeom>
              <a:avLst/>
              <a:gdLst/>
              <a:ahLst/>
              <a:cxnLst/>
              <a:rect l="l" t="t" r="r" b="b"/>
              <a:pathLst>
                <a:path w="818" h="2257" extrusionOk="0">
                  <a:moveTo>
                    <a:pt x="811" y="1"/>
                  </a:moveTo>
                  <a:lnTo>
                    <a:pt x="1" y="469"/>
                  </a:lnTo>
                  <a:lnTo>
                    <a:pt x="7" y="2257"/>
                  </a:lnTo>
                  <a:lnTo>
                    <a:pt x="817" y="1788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1973811" y="2574113"/>
              <a:ext cx="35755" cy="61461"/>
            </a:xfrm>
            <a:custGeom>
              <a:avLst/>
              <a:gdLst/>
              <a:ahLst/>
              <a:cxnLst/>
              <a:rect l="l" t="t" r="r" b="b"/>
              <a:pathLst>
                <a:path w="1039" h="1786" extrusionOk="0">
                  <a:moveTo>
                    <a:pt x="969" y="118"/>
                  </a:moveTo>
                  <a:lnTo>
                    <a:pt x="971" y="1151"/>
                  </a:lnTo>
                  <a:lnTo>
                    <a:pt x="72" y="1670"/>
                  </a:lnTo>
                  <a:lnTo>
                    <a:pt x="69" y="637"/>
                  </a:lnTo>
                  <a:lnTo>
                    <a:pt x="969" y="118"/>
                  </a:lnTo>
                  <a:close/>
                  <a:moveTo>
                    <a:pt x="1036" y="1"/>
                  </a:moveTo>
                  <a:lnTo>
                    <a:pt x="0" y="599"/>
                  </a:lnTo>
                  <a:lnTo>
                    <a:pt x="4" y="1786"/>
                  </a:lnTo>
                  <a:lnTo>
                    <a:pt x="1039" y="118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1839705" y="2573356"/>
              <a:ext cx="88475" cy="111015"/>
            </a:xfrm>
            <a:custGeom>
              <a:avLst/>
              <a:gdLst/>
              <a:ahLst/>
              <a:cxnLst/>
              <a:rect l="l" t="t" r="r" b="b"/>
              <a:pathLst>
                <a:path w="2571" h="3226" extrusionOk="0">
                  <a:moveTo>
                    <a:pt x="1" y="1"/>
                  </a:moveTo>
                  <a:lnTo>
                    <a:pt x="4" y="1736"/>
                  </a:lnTo>
                  <a:lnTo>
                    <a:pt x="2569" y="3225"/>
                  </a:lnTo>
                  <a:lnTo>
                    <a:pt x="2570" y="1028"/>
                  </a:lnTo>
                  <a:lnTo>
                    <a:pt x="2397" y="1195"/>
                  </a:lnTo>
                  <a:cubicBezTo>
                    <a:pt x="2378" y="1218"/>
                    <a:pt x="2354" y="1239"/>
                    <a:pt x="2329" y="1253"/>
                  </a:cubicBezTo>
                  <a:cubicBezTo>
                    <a:pt x="2299" y="1272"/>
                    <a:pt x="2269" y="1279"/>
                    <a:pt x="2239" y="1279"/>
                  </a:cubicBezTo>
                  <a:cubicBezTo>
                    <a:pt x="2213" y="1279"/>
                    <a:pt x="2190" y="1272"/>
                    <a:pt x="2169" y="12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1874668" y="2504531"/>
              <a:ext cx="47558" cy="67758"/>
            </a:xfrm>
            <a:custGeom>
              <a:avLst/>
              <a:gdLst/>
              <a:ahLst/>
              <a:cxnLst/>
              <a:rect l="l" t="t" r="r" b="b"/>
              <a:pathLst>
                <a:path w="1382" h="1969" extrusionOk="0">
                  <a:moveTo>
                    <a:pt x="0" y="1"/>
                  </a:moveTo>
                  <a:lnTo>
                    <a:pt x="0" y="1969"/>
                  </a:lnTo>
                  <a:lnTo>
                    <a:pt x="1381" y="1969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1825768" y="2491110"/>
              <a:ext cx="204892" cy="123610"/>
            </a:xfrm>
            <a:custGeom>
              <a:avLst/>
              <a:gdLst/>
              <a:ahLst/>
              <a:cxnLst/>
              <a:rect l="l" t="t" r="r" b="b"/>
              <a:pathLst>
                <a:path w="5954" h="3592" extrusionOk="0">
                  <a:moveTo>
                    <a:pt x="2097" y="650"/>
                  </a:moveTo>
                  <a:lnTo>
                    <a:pt x="2624" y="944"/>
                  </a:lnTo>
                  <a:lnTo>
                    <a:pt x="2646" y="1592"/>
                  </a:lnTo>
                  <a:lnTo>
                    <a:pt x="2103" y="2164"/>
                  </a:lnTo>
                  <a:lnTo>
                    <a:pt x="1563" y="1851"/>
                  </a:lnTo>
                  <a:lnTo>
                    <a:pt x="1573" y="944"/>
                  </a:lnTo>
                  <a:lnTo>
                    <a:pt x="2097" y="650"/>
                  </a:lnTo>
                  <a:close/>
                  <a:moveTo>
                    <a:pt x="3310" y="0"/>
                  </a:moveTo>
                  <a:lnTo>
                    <a:pt x="1742" y="31"/>
                  </a:lnTo>
                  <a:cubicBezTo>
                    <a:pt x="1727" y="31"/>
                    <a:pt x="1710" y="37"/>
                    <a:pt x="1693" y="45"/>
                  </a:cubicBezTo>
                  <a:cubicBezTo>
                    <a:pt x="1676" y="54"/>
                    <a:pt x="1658" y="70"/>
                    <a:pt x="1644" y="88"/>
                  </a:cubicBezTo>
                  <a:lnTo>
                    <a:pt x="80" y="1864"/>
                  </a:lnTo>
                  <a:cubicBezTo>
                    <a:pt x="26" y="1931"/>
                    <a:pt x="1" y="2024"/>
                    <a:pt x="28" y="2070"/>
                  </a:cubicBezTo>
                  <a:cubicBezTo>
                    <a:pt x="34" y="2082"/>
                    <a:pt x="42" y="2089"/>
                    <a:pt x="50" y="2094"/>
                  </a:cubicBezTo>
                  <a:cubicBezTo>
                    <a:pt x="905" y="2590"/>
                    <a:pt x="1759" y="3087"/>
                    <a:pt x="2612" y="3583"/>
                  </a:cubicBezTo>
                  <a:lnTo>
                    <a:pt x="2611" y="3583"/>
                  </a:lnTo>
                  <a:cubicBezTo>
                    <a:pt x="2620" y="3589"/>
                    <a:pt x="2630" y="3591"/>
                    <a:pt x="2642" y="3591"/>
                  </a:cubicBezTo>
                  <a:cubicBezTo>
                    <a:pt x="2657" y="3591"/>
                    <a:pt x="2675" y="3586"/>
                    <a:pt x="2693" y="3576"/>
                  </a:cubicBezTo>
                  <a:cubicBezTo>
                    <a:pt x="2710" y="3567"/>
                    <a:pt x="2726" y="3552"/>
                    <a:pt x="2742" y="3533"/>
                  </a:cubicBezTo>
                  <a:lnTo>
                    <a:pt x="4257" y="1813"/>
                  </a:lnTo>
                  <a:lnTo>
                    <a:pt x="5774" y="1784"/>
                  </a:lnTo>
                  <a:cubicBezTo>
                    <a:pt x="5791" y="1784"/>
                    <a:pt x="5808" y="1778"/>
                    <a:pt x="5824" y="1768"/>
                  </a:cubicBezTo>
                  <a:cubicBezTo>
                    <a:pt x="5867" y="1743"/>
                    <a:pt x="5906" y="1691"/>
                    <a:pt x="5926" y="1633"/>
                  </a:cubicBezTo>
                  <a:cubicBezTo>
                    <a:pt x="5954" y="1552"/>
                    <a:pt x="5930" y="1488"/>
                    <a:pt x="5873" y="1488"/>
                  </a:cubicBezTo>
                  <a:lnTo>
                    <a:pt x="33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1879348" y="2523079"/>
              <a:ext cx="18824" cy="44323"/>
            </a:xfrm>
            <a:custGeom>
              <a:avLst/>
              <a:gdLst/>
              <a:ahLst/>
              <a:cxnLst/>
              <a:rect l="l" t="t" r="r" b="b"/>
              <a:pathLst>
                <a:path w="547" h="1288" extrusionOk="0">
                  <a:moveTo>
                    <a:pt x="0" y="0"/>
                  </a:moveTo>
                  <a:lnTo>
                    <a:pt x="6" y="975"/>
                  </a:lnTo>
                  <a:lnTo>
                    <a:pt x="546" y="1288"/>
                  </a:lnTo>
                  <a:lnTo>
                    <a:pt x="512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1898137" y="2523079"/>
              <a:ext cx="18652" cy="44323"/>
            </a:xfrm>
            <a:custGeom>
              <a:avLst/>
              <a:gdLst/>
              <a:ahLst/>
              <a:cxnLst/>
              <a:rect l="l" t="t" r="r" b="b"/>
              <a:pathLst>
                <a:path w="542" h="1288" extrusionOk="0">
                  <a:moveTo>
                    <a:pt x="536" y="0"/>
                  </a:moveTo>
                  <a:lnTo>
                    <a:pt x="19" y="366"/>
                  </a:lnTo>
                  <a:lnTo>
                    <a:pt x="0" y="1288"/>
                  </a:lnTo>
                  <a:lnTo>
                    <a:pt x="0" y="1288"/>
                  </a:lnTo>
                  <a:lnTo>
                    <a:pt x="541" y="7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1879348" y="2512308"/>
              <a:ext cx="37234" cy="21577"/>
            </a:xfrm>
            <a:custGeom>
              <a:avLst/>
              <a:gdLst/>
              <a:ahLst/>
              <a:cxnLst/>
              <a:rect l="l" t="t" r="r" b="b"/>
              <a:pathLst>
                <a:path w="1082" h="627" extrusionOk="0">
                  <a:moveTo>
                    <a:pt x="543" y="164"/>
                  </a:moveTo>
                  <a:lnTo>
                    <a:pt x="804" y="313"/>
                  </a:lnTo>
                  <a:lnTo>
                    <a:pt x="542" y="462"/>
                  </a:lnTo>
                  <a:lnTo>
                    <a:pt x="283" y="313"/>
                  </a:lnTo>
                  <a:lnTo>
                    <a:pt x="543" y="164"/>
                  </a:lnTo>
                  <a:close/>
                  <a:moveTo>
                    <a:pt x="542" y="0"/>
                  </a:moveTo>
                  <a:lnTo>
                    <a:pt x="0" y="313"/>
                  </a:lnTo>
                  <a:lnTo>
                    <a:pt x="539" y="626"/>
                  </a:lnTo>
                  <a:lnTo>
                    <a:pt x="1082" y="31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06731" y="2802130"/>
              <a:ext cx="340649" cy="197252"/>
            </a:xfrm>
            <a:custGeom>
              <a:avLst/>
              <a:gdLst/>
              <a:ahLst/>
              <a:cxnLst/>
              <a:rect l="l" t="t" r="r" b="b"/>
              <a:pathLst>
                <a:path w="9899" h="5732" extrusionOk="0">
                  <a:moveTo>
                    <a:pt x="5738" y="1"/>
                  </a:moveTo>
                  <a:lnTo>
                    <a:pt x="1" y="3301"/>
                  </a:lnTo>
                  <a:lnTo>
                    <a:pt x="4143" y="5732"/>
                  </a:lnTo>
                  <a:lnTo>
                    <a:pt x="9898" y="2408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449268" y="2753574"/>
              <a:ext cx="198113" cy="245808"/>
            </a:xfrm>
            <a:custGeom>
              <a:avLst/>
              <a:gdLst/>
              <a:ahLst/>
              <a:cxnLst/>
              <a:rect l="l" t="t" r="r" b="b"/>
              <a:pathLst>
                <a:path w="5757" h="7143" extrusionOk="0">
                  <a:moveTo>
                    <a:pt x="5739" y="0"/>
                  </a:moveTo>
                  <a:lnTo>
                    <a:pt x="1" y="3301"/>
                  </a:lnTo>
                  <a:lnTo>
                    <a:pt x="1" y="7143"/>
                  </a:lnTo>
                  <a:lnTo>
                    <a:pt x="5756" y="3819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369947" y="2821814"/>
              <a:ext cx="79355" cy="177569"/>
            </a:xfrm>
            <a:custGeom>
              <a:avLst/>
              <a:gdLst/>
              <a:ahLst/>
              <a:cxnLst/>
              <a:rect l="l" t="t" r="r" b="b"/>
              <a:pathLst>
                <a:path w="2306" h="5160" extrusionOk="0">
                  <a:moveTo>
                    <a:pt x="0" y="1"/>
                  </a:moveTo>
                  <a:lnTo>
                    <a:pt x="19" y="3850"/>
                  </a:lnTo>
                  <a:lnTo>
                    <a:pt x="2306" y="5160"/>
                  </a:lnTo>
                  <a:lnTo>
                    <a:pt x="2306" y="1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385502" y="2927117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0" y="0"/>
                  </a:moveTo>
                  <a:lnTo>
                    <a:pt x="0" y="196"/>
                  </a:lnTo>
                  <a:lnTo>
                    <a:pt x="388" y="417"/>
                  </a:lnTo>
                  <a:lnTo>
                    <a:pt x="386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85502" y="2943118"/>
              <a:ext cx="13352" cy="14281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0" y="0"/>
                  </a:moveTo>
                  <a:lnTo>
                    <a:pt x="0" y="194"/>
                  </a:lnTo>
                  <a:lnTo>
                    <a:pt x="388" y="414"/>
                  </a:lnTo>
                  <a:lnTo>
                    <a:pt x="386" y="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92143" y="2939126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0" y="1"/>
                  </a:moveTo>
                  <a:lnTo>
                    <a:pt x="0" y="197"/>
                  </a:lnTo>
                  <a:lnTo>
                    <a:pt x="388" y="418"/>
                  </a:lnTo>
                  <a:lnTo>
                    <a:pt x="388" y="418"/>
                  </a:lnTo>
                  <a:lnTo>
                    <a:pt x="387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377484" y="2930592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0"/>
                  </a:moveTo>
                  <a:lnTo>
                    <a:pt x="1" y="196"/>
                  </a:lnTo>
                  <a:lnTo>
                    <a:pt x="388" y="417"/>
                  </a:lnTo>
                  <a:lnTo>
                    <a:pt x="387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420086" y="2875498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0" y="1"/>
                  </a:moveTo>
                  <a:lnTo>
                    <a:pt x="0" y="197"/>
                  </a:lnTo>
                  <a:lnTo>
                    <a:pt x="388" y="417"/>
                  </a:lnTo>
                  <a:lnTo>
                    <a:pt x="388" y="417"/>
                  </a:lnTo>
                  <a:lnTo>
                    <a:pt x="387" y="2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424044" y="2922987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0"/>
                  </a:moveTo>
                  <a:lnTo>
                    <a:pt x="2" y="195"/>
                  </a:lnTo>
                  <a:lnTo>
                    <a:pt x="389" y="417"/>
                  </a:lnTo>
                  <a:lnTo>
                    <a:pt x="389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377484" y="2871506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1"/>
                  </a:moveTo>
                  <a:lnTo>
                    <a:pt x="1" y="197"/>
                  </a:lnTo>
                  <a:lnTo>
                    <a:pt x="388" y="418"/>
                  </a:lnTo>
                  <a:lnTo>
                    <a:pt x="387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426762" y="2871506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1"/>
                  </a:moveTo>
                  <a:lnTo>
                    <a:pt x="2" y="197"/>
                  </a:lnTo>
                  <a:lnTo>
                    <a:pt x="389" y="418"/>
                  </a:lnTo>
                  <a:lnTo>
                    <a:pt x="387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412137" y="2863075"/>
              <a:ext cx="13352" cy="14281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0" y="0"/>
                  </a:moveTo>
                  <a:lnTo>
                    <a:pt x="0" y="193"/>
                  </a:lnTo>
                  <a:lnTo>
                    <a:pt x="388" y="414"/>
                  </a:lnTo>
                  <a:lnTo>
                    <a:pt x="385" y="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449268" y="2753058"/>
              <a:ext cx="197803" cy="194912"/>
            </a:xfrm>
            <a:custGeom>
              <a:avLst/>
              <a:gdLst/>
              <a:ahLst/>
              <a:cxnLst/>
              <a:rect l="l" t="t" r="r" b="b"/>
              <a:pathLst>
                <a:path w="5748" h="5664" extrusionOk="0">
                  <a:moveTo>
                    <a:pt x="5740" y="0"/>
                  </a:moveTo>
                  <a:lnTo>
                    <a:pt x="1" y="3311"/>
                  </a:lnTo>
                  <a:lnTo>
                    <a:pt x="1" y="5437"/>
                  </a:lnTo>
                  <a:cubicBezTo>
                    <a:pt x="1" y="5580"/>
                    <a:pt x="78" y="5664"/>
                    <a:pt x="186" y="5664"/>
                  </a:cubicBezTo>
                  <a:cubicBezTo>
                    <a:pt x="230" y="5664"/>
                    <a:pt x="279" y="5650"/>
                    <a:pt x="330" y="5620"/>
                  </a:cubicBezTo>
                  <a:cubicBezTo>
                    <a:pt x="506" y="5518"/>
                    <a:pt x="649" y="5272"/>
                    <a:pt x="649" y="5070"/>
                  </a:cubicBezTo>
                  <a:cubicBezTo>
                    <a:pt x="649" y="5213"/>
                    <a:pt x="720" y="5295"/>
                    <a:pt x="825" y="5295"/>
                  </a:cubicBezTo>
                  <a:cubicBezTo>
                    <a:pt x="867" y="5295"/>
                    <a:pt x="916" y="5282"/>
                    <a:pt x="966" y="5253"/>
                  </a:cubicBezTo>
                  <a:cubicBezTo>
                    <a:pt x="1142" y="5152"/>
                    <a:pt x="1285" y="4906"/>
                    <a:pt x="1284" y="4704"/>
                  </a:cubicBezTo>
                  <a:lnTo>
                    <a:pt x="1284" y="4704"/>
                  </a:lnTo>
                  <a:cubicBezTo>
                    <a:pt x="1285" y="4847"/>
                    <a:pt x="1357" y="4930"/>
                    <a:pt x="1461" y="4930"/>
                  </a:cubicBezTo>
                  <a:cubicBezTo>
                    <a:pt x="1503" y="4930"/>
                    <a:pt x="1551" y="4916"/>
                    <a:pt x="1601" y="4887"/>
                  </a:cubicBezTo>
                  <a:cubicBezTo>
                    <a:pt x="1777" y="4785"/>
                    <a:pt x="1920" y="4539"/>
                    <a:pt x="1920" y="4335"/>
                  </a:cubicBezTo>
                  <a:cubicBezTo>
                    <a:pt x="1920" y="4479"/>
                    <a:pt x="1992" y="4562"/>
                    <a:pt x="2095" y="4562"/>
                  </a:cubicBezTo>
                  <a:cubicBezTo>
                    <a:pt x="2138" y="4562"/>
                    <a:pt x="2187" y="4548"/>
                    <a:pt x="2238" y="4518"/>
                  </a:cubicBezTo>
                  <a:cubicBezTo>
                    <a:pt x="2412" y="4420"/>
                    <a:pt x="2554" y="4176"/>
                    <a:pt x="2554" y="3974"/>
                  </a:cubicBezTo>
                  <a:lnTo>
                    <a:pt x="2554" y="3974"/>
                  </a:lnTo>
                  <a:cubicBezTo>
                    <a:pt x="2556" y="4114"/>
                    <a:pt x="2628" y="4195"/>
                    <a:pt x="2731" y="4195"/>
                  </a:cubicBezTo>
                  <a:cubicBezTo>
                    <a:pt x="2774" y="4195"/>
                    <a:pt x="2822" y="4181"/>
                    <a:pt x="2873" y="4151"/>
                  </a:cubicBezTo>
                  <a:cubicBezTo>
                    <a:pt x="3050" y="4049"/>
                    <a:pt x="3198" y="3800"/>
                    <a:pt x="3198" y="3597"/>
                  </a:cubicBezTo>
                  <a:cubicBezTo>
                    <a:pt x="3200" y="3740"/>
                    <a:pt x="3274" y="3821"/>
                    <a:pt x="3378" y="3821"/>
                  </a:cubicBezTo>
                  <a:cubicBezTo>
                    <a:pt x="3422" y="3821"/>
                    <a:pt x="3472" y="3806"/>
                    <a:pt x="3524" y="3777"/>
                  </a:cubicBezTo>
                  <a:cubicBezTo>
                    <a:pt x="3699" y="3676"/>
                    <a:pt x="3841" y="3428"/>
                    <a:pt x="3840" y="3226"/>
                  </a:cubicBezTo>
                  <a:lnTo>
                    <a:pt x="3840" y="3226"/>
                  </a:lnTo>
                  <a:cubicBezTo>
                    <a:pt x="3841" y="3370"/>
                    <a:pt x="3913" y="3453"/>
                    <a:pt x="4017" y="3453"/>
                  </a:cubicBezTo>
                  <a:cubicBezTo>
                    <a:pt x="4060" y="3453"/>
                    <a:pt x="4109" y="3439"/>
                    <a:pt x="4160" y="3409"/>
                  </a:cubicBezTo>
                  <a:cubicBezTo>
                    <a:pt x="4336" y="3308"/>
                    <a:pt x="4476" y="3061"/>
                    <a:pt x="4476" y="2861"/>
                  </a:cubicBezTo>
                  <a:cubicBezTo>
                    <a:pt x="4476" y="3003"/>
                    <a:pt x="4550" y="3086"/>
                    <a:pt x="4655" y="3086"/>
                  </a:cubicBezTo>
                  <a:cubicBezTo>
                    <a:pt x="4697" y="3086"/>
                    <a:pt x="4745" y="3072"/>
                    <a:pt x="4795" y="3044"/>
                  </a:cubicBezTo>
                  <a:cubicBezTo>
                    <a:pt x="4971" y="2943"/>
                    <a:pt x="5111" y="2695"/>
                    <a:pt x="5111" y="2492"/>
                  </a:cubicBezTo>
                  <a:cubicBezTo>
                    <a:pt x="5112" y="2636"/>
                    <a:pt x="5184" y="2718"/>
                    <a:pt x="5289" y="2718"/>
                  </a:cubicBezTo>
                  <a:cubicBezTo>
                    <a:pt x="5332" y="2718"/>
                    <a:pt x="5380" y="2704"/>
                    <a:pt x="5432" y="2675"/>
                  </a:cubicBezTo>
                  <a:cubicBezTo>
                    <a:pt x="5607" y="2575"/>
                    <a:pt x="5748" y="2328"/>
                    <a:pt x="5748" y="2125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28038" y="2845043"/>
              <a:ext cx="41570" cy="108916"/>
            </a:xfrm>
            <a:custGeom>
              <a:avLst/>
              <a:gdLst/>
              <a:ahLst/>
              <a:cxnLst/>
              <a:rect l="l" t="t" r="r" b="b"/>
              <a:pathLst>
                <a:path w="1208" h="3165" extrusionOk="0">
                  <a:moveTo>
                    <a:pt x="0" y="0"/>
                  </a:moveTo>
                  <a:lnTo>
                    <a:pt x="0" y="3165"/>
                  </a:lnTo>
                  <a:lnTo>
                    <a:pt x="1207" y="2466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28038" y="2906503"/>
              <a:ext cx="41570" cy="47455"/>
            </a:xfrm>
            <a:custGeom>
              <a:avLst/>
              <a:gdLst/>
              <a:ahLst/>
              <a:cxnLst/>
              <a:rect l="l" t="t" r="r" b="b"/>
              <a:pathLst>
                <a:path w="1208" h="1379" extrusionOk="0">
                  <a:moveTo>
                    <a:pt x="0" y="1"/>
                  </a:moveTo>
                  <a:lnTo>
                    <a:pt x="0" y="1379"/>
                  </a:lnTo>
                  <a:lnTo>
                    <a:pt x="1207" y="680"/>
                  </a:lnTo>
                  <a:lnTo>
                    <a:pt x="1207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4805" y="2783513"/>
              <a:ext cx="64283" cy="109294"/>
            </a:xfrm>
            <a:custGeom>
              <a:avLst/>
              <a:gdLst/>
              <a:ahLst/>
              <a:cxnLst/>
              <a:rect l="l" t="t" r="r" b="b"/>
              <a:pathLst>
                <a:path w="1868" h="3176" extrusionOk="0">
                  <a:moveTo>
                    <a:pt x="1860" y="1"/>
                  </a:moveTo>
                  <a:lnTo>
                    <a:pt x="0" y="1721"/>
                  </a:lnTo>
                  <a:lnTo>
                    <a:pt x="2" y="3175"/>
                  </a:lnTo>
                  <a:lnTo>
                    <a:pt x="1867" y="2097"/>
                  </a:lnTo>
                  <a:lnTo>
                    <a:pt x="1864" y="956"/>
                  </a:lnTo>
                  <a:lnTo>
                    <a:pt x="1861" y="618"/>
                  </a:lnTo>
                  <a:lnTo>
                    <a:pt x="1860" y="1"/>
                  </a:lnTo>
                  <a:close/>
                </a:path>
              </a:pathLst>
            </a:custGeom>
            <a:solidFill>
              <a:srgbClr val="1B7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74736" y="2809839"/>
              <a:ext cx="26635" cy="56677"/>
            </a:xfrm>
            <a:custGeom>
              <a:avLst/>
              <a:gdLst/>
              <a:ahLst/>
              <a:cxnLst/>
              <a:rect l="l" t="t" r="r" b="b"/>
              <a:pathLst>
                <a:path w="774" h="1647" extrusionOk="0">
                  <a:moveTo>
                    <a:pt x="773" y="1"/>
                  </a:moveTo>
                  <a:lnTo>
                    <a:pt x="773" y="1"/>
                  </a:lnTo>
                  <a:cubicBezTo>
                    <a:pt x="748" y="21"/>
                    <a:pt x="721" y="40"/>
                    <a:pt x="696" y="56"/>
                  </a:cubicBezTo>
                  <a:cubicBezTo>
                    <a:pt x="642" y="87"/>
                    <a:pt x="593" y="102"/>
                    <a:pt x="546" y="106"/>
                  </a:cubicBezTo>
                  <a:lnTo>
                    <a:pt x="1" y="1332"/>
                  </a:lnTo>
                  <a:lnTo>
                    <a:pt x="2" y="164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9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74633" y="2783513"/>
              <a:ext cx="64455" cy="109191"/>
            </a:xfrm>
            <a:custGeom>
              <a:avLst/>
              <a:gdLst/>
              <a:ahLst/>
              <a:cxnLst/>
              <a:rect l="l" t="t" r="r" b="b"/>
              <a:pathLst>
                <a:path w="1873" h="3173" extrusionOk="0">
                  <a:moveTo>
                    <a:pt x="421" y="832"/>
                  </a:moveTo>
                  <a:lnTo>
                    <a:pt x="242" y="934"/>
                  </a:lnTo>
                  <a:cubicBezTo>
                    <a:pt x="184" y="1050"/>
                    <a:pt x="97" y="1153"/>
                    <a:pt x="1" y="1219"/>
                  </a:cubicBezTo>
                  <a:lnTo>
                    <a:pt x="3" y="2090"/>
                  </a:lnTo>
                  <a:lnTo>
                    <a:pt x="549" y="867"/>
                  </a:lnTo>
                  <a:lnTo>
                    <a:pt x="549" y="867"/>
                  </a:lnTo>
                  <a:cubicBezTo>
                    <a:pt x="542" y="867"/>
                    <a:pt x="536" y="868"/>
                    <a:pt x="529" y="868"/>
                  </a:cubicBezTo>
                  <a:cubicBezTo>
                    <a:pt x="486" y="868"/>
                    <a:pt x="450" y="856"/>
                    <a:pt x="421" y="832"/>
                  </a:cubicBezTo>
                  <a:close/>
                  <a:moveTo>
                    <a:pt x="3" y="2090"/>
                  </a:moveTo>
                  <a:lnTo>
                    <a:pt x="1" y="2096"/>
                  </a:lnTo>
                  <a:lnTo>
                    <a:pt x="2" y="2410"/>
                  </a:lnTo>
                  <a:lnTo>
                    <a:pt x="4" y="2406"/>
                  </a:lnTo>
                  <a:lnTo>
                    <a:pt x="3" y="2090"/>
                  </a:lnTo>
                  <a:close/>
                  <a:moveTo>
                    <a:pt x="1868" y="953"/>
                  </a:moveTo>
                  <a:lnTo>
                    <a:pt x="1315" y="2417"/>
                  </a:lnTo>
                  <a:lnTo>
                    <a:pt x="1315" y="2417"/>
                  </a:lnTo>
                  <a:lnTo>
                    <a:pt x="1872" y="2096"/>
                  </a:lnTo>
                  <a:lnTo>
                    <a:pt x="1868" y="953"/>
                  </a:lnTo>
                  <a:close/>
                  <a:moveTo>
                    <a:pt x="1315" y="2417"/>
                  </a:move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315" y="2417"/>
                  </a:lnTo>
                  <a:lnTo>
                    <a:pt x="1315" y="2417"/>
                  </a:lnTo>
                  <a:close/>
                  <a:moveTo>
                    <a:pt x="1152" y="410"/>
                  </a:moveTo>
                  <a:lnTo>
                    <a:pt x="974" y="511"/>
                  </a:lnTo>
                  <a:cubicBezTo>
                    <a:pt x="923" y="609"/>
                    <a:pt x="854" y="698"/>
                    <a:pt x="775" y="764"/>
                  </a:cubicBezTo>
                  <a:lnTo>
                    <a:pt x="4" y="2406"/>
                  </a:lnTo>
                  <a:lnTo>
                    <a:pt x="6" y="2865"/>
                  </a:lnTo>
                  <a:lnTo>
                    <a:pt x="6" y="2865"/>
                  </a:lnTo>
                  <a:lnTo>
                    <a:pt x="1152" y="410"/>
                  </a:lnTo>
                  <a:close/>
                  <a:moveTo>
                    <a:pt x="6" y="2865"/>
                  </a:moveTo>
                  <a:lnTo>
                    <a:pt x="4" y="2870"/>
                  </a:lnTo>
                  <a:lnTo>
                    <a:pt x="5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6" y="2865"/>
                  </a:lnTo>
                  <a:close/>
                  <a:moveTo>
                    <a:pt x="1865" y="1"/>
                  </a:moveTo>
                  <a:lnTo>
                    <a:pt x="1752" y="63"/>
                  </a:lnTo>
                  <a:lnTo>
                    <a:pt x="571" y="2845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866" y="616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rgbClr val="439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74805" y="2785784"/>
              <a:ext cx="60187" cy="107023"/>
            </a:xfrm>
            <a:custGeom>
              <a:avLst/>
              <a:gdLst/>
              <a:ahLst/>
              <a:cxnLst/>
              <a:rect l="l" t="t" r="r" b="b"/>
              <a:pathLst>
                <a:path w="1749" h="3110" extrusionOk="0">
                  <a:moveTo>
                    <a:pt x="1749" y="0"/>
                  </a:moveTo>
                  <a:lnTo>
                    <a:pt x="1705" y="25"/>
                  </a:lnTo>
                  <a:cubicBezTo>
                    <a:pt x="1637" y="154"/>
                    <a:pt x="1538" y="267"/>
                    <a:pt x="1427" y="331"/>
                  </a:cubicBezTo>
                  <a:cubicBezTo>
                    <a:pt x="1368" y="366"/>
                    <a:pt x="1311" y="382"/>
                    <a:pt x="1262" y="382"/>
                  </a:cubicBezTo>
                  <a:cubicBezTo>
                    <a:pt x="1220" y="382"/>
                    <a:pt x="1182" y="370"/>
                    <a:pt x="1152" y="347"/>
                  </a:cubicBezTo>
                  <a:lnTo>
                    <a:pt x="0" y="2805"/>
                  </a:lnTo>
                  <a:lnTo>
                    <a:pt x="2" y="3109"/>
                  </a:lnTo>
                  <a:lnTo>
                    <a:pt x="569" y="278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E9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74633" y="2783513"/>
              <a:ext cx="64455" cy="109191"/>
            </a:xfrm>
            <a:custGeom>
              <a:avLst/>
              <a:gdLst/>
              <a:ahLst/>
              <a:cxnLst/>
              <a:rect l="l" t="t" r="r" b="b"/>
              <a:pathLst>
                <a:path w="1873" h="3173" extrusionOk="0">
                  <a:moveTo>
                    <a:pt x="421" y="832"/>
                  </a:moveTo>
                  <a:lnTo>
                    <a:pt x="242" y="934"/>
                  </a:lnTo>
                  <a:cubicBezTo>
                    <a:pt x="184" y="1050"/>
                    <a:pt x="97" y="1153"/>
                    <a:pt x="1" y="1219"/>
                  </a:cubicBezTo>
                  <a:lnTo>
                    <a:pt x="3" y="2090"/>
                  </a:lnTo>
                  <a:lnTo>
                    <a:pt x="549" y="867"/>
                  </a:lnTo>
                  <a:lnTo>
                    <a:pt x="549" y="867"/>
                  </a:lnTo>
                  <a:cubicBezTo>
                    <a:pt x="542" y="867"/>
                    <a:pt x="536" y="868"/>
                    <a:pt x="529" y="868"/>
                  </a:cubicBezTo>
                  <a:cubicBezTo>
                    <a:pt x="486" y="868"/>
                    <a:pt x="450" y="856"/>
                    <a:pt x="421" y="832"/>
                  </a:cubicBezTo>
                  <a:close/>
                  <a:moveTo>
                    <a:pt x="3" y="2090"/>
                  </a:moveTo>
                  <a:lnTo>
                    <a:pt x="1" y="2096"/>
                  </a:lnTo>
                  <a:lnTo>
                    <a:pt x="2" y="2410"/>
                  </a:lnTo>
                  <a:lnTo>
                    <a:pt x="4" y="2406"/>
                  </a:lnTo>
                  <a:lnTo>
                    <a:pt x="3" y="2090"/>
                  </a:lnTo>
                  <a:close/>
                  <a:moveTo>
                    <a:pt x="1868" y="953"/>
                  </a:moveTo>
                  <a:lnTo>
                    <a:pt x="1315" y="2417"/>
                  </a:lnTo>
                  <a:lnTo>
                    <a:pt x="1315" y="2417"/>
                  </a:lnTo>
                  <a:lnTo>
                    <a:pt x="1872" y="2096"/>
                  </a:lnTo>
                  <a:lnTo>
                    <a:pt x="1868" y="953"/>
                  </a:lnTo>
                  <a:close/>
                  <a:moveTo>
                    <a:pt x="1315" y="2417"/>
                  </a:move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315" y="2417"/>
                  </a:lnTo>
                  <a:lnTo>
                    <a:pt x="1315" y="2417"/>
                  </a:lnTo>
                  <a:close/>
                  <a:moveTo>
                    <a:pt x="1152" y="410"/>
                  </a:moveTo>
                  <a:lnTo>
                    <a:pt x="974" y="511"/>
                  </a:lnTo>
                  <a:cubicBezTo>
                    <a:pt x="923" y="609"/>
                    <a:pt x="854" y="698"/>
                    <a:pt x="775" y="764"/>
                  </a:cubicBezTo>
                  <a:lnTo>
                    <a:pt x="4" y="2406"/>
                  </a:lnTo>
                  <a:lnTo>
                    <a:pt x="6" y="2865"/>
                  </a:lnTo>
                  <a:lnTo>
                    <a:pt x="6" y="2865"/>
                  </a:lnTo>
                  <a:lnTo>
                    <a:pt x="1152" y="410"/>
                  </a:lnTo>
                  <a:close/>
                  <a:moveTo>
                    <a:pt x="6" y="2865"/>
                  </a:moveTo>
                  <a:lnTo>
                    <a:pt x="4" y="2870"/>
                  </a:lnTo>
                  <a:lnTo>
                    <a:pt x="5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6" y="2865"/>
                  </a:lnTo>
                  <a:close/>
                  <a:moveTo>
                    <a:pt x="1865" y="1"/>
                  </a:moveTo>
                  <a:lnTo>
                    <a:pt x="1752" y="63"/>
                  </a:lnTo>
                  <a:lnTo>
                    <a:pt x="571" y="2845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866" y="616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74805" y="2783513"/>
              <a:ext cx="64214" cy="96011"/>
            </a:xfrm>
            <a:custGeom>
              <a:avLst/>
              <a:gdLst/>
              <a:ahLst/>
              <a:cxnLst/>
              <a:rect l="l" t="t" r="r" b="b"/>
              <a:pathLst>
                <a:path w="1866" h="2790" extrusionOk="0">
                  <a:moveTo>
                    <a:pt x="1861" y="1"/>
                  </a:moveTo>
                  <a:lnTo>
                    <a:pt x="0" y="1721"/>
                  </a:lnTo>
                  <a:lnTo>
                    <a:pt x="2" y="2789"/>
                  </a:lnTo>
                  <a:cubicBezTo>
                    <a:pt x="114" y="2668"/>
                    <a:pt x="194" y="2493"/>
                    <a:pt x="193" y="2342"/>
                  </a:cubicBezTo>
                  <a:lnTo>
                    <a:pt x="193" y="2342"/>
                  </a:lnTo>
                  <a:cubicBezTo>
                    <a:pt x="195" y="2485"/>
                    <a:pt x="267" y="2568"/>
                    <a:pt x="371" y="2568"/>
                  </a:cubicBezTo>
                  <a:cubicBezTo>
                    <a:pt x="414" y="2568"/>
                    <a:pt x="463" y="2554"/>
                    <a:pt x="514" y="2524"/>
                  </a:cubicBezTo>
                  <a:cubicBezTo>
                    <a:pt x="689" y="2423"/>
                    <a:pt x="830" y="2176"/>
                    <a:pt x="830" y="1976"/>
                  </a:cubicBezTo>
                  <a:cubicBezTo>
                    <a:pt x="830" y="2119"/>
                    <a:pt x="902" y="2201"/>
                    <a:pt x="1007" y="2201"/>
                  </a:cubicBezTo>
                  <a:cubicBezTo>
                    <a:pt x="1050" y="2201"/>
                    <a:pt x="1098" y="2187"/>
                    <a:pt x="1149" y="2159"/>
                  </a:cubicBezTo>
                  <a:cubicBezTo>
                    <a:pt x="1324" y="2056"/>
                    <a:pt x="1466" y="1810"/>
                    <a:pt x="1465" y="1607"/>
                  </a:cubicBezTo>
                  <a:lnTo>
                    <a:pt x="1465" y="1607"/>
                  </a:lnTo>
                  <a:cubicBezTo>
                    <a:pt x="1466" y="1751"/>
                    <a:pt x="1538" y="1834"/>
                    <a:pt x="1642" y="1834"/>
                  </a:cubicBezTo>
                  <a:cubicBezTo>
                    <a:pt x="1685" y="1834"/>
                    <a:pt x="1734" y="1820"/>
                    <a:pt x="1785" y="1790"/>
                  </a:cubicBezTo>
                  <a:cubicBezTo>
                    <a:pt x="1811" y="1774"/>
                    <a:pt x="1839" y="1753"/>
                    <a:pt x="1866" y="1730"/>
                  </a:cubicBezTo>
                  <a:lnTo>
                    <a:pt x="1864" y="954"/>
                  </a:lnTo>
                  <a:lnTo>
                    <a:pt x="1864" y="616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614104" y="2804746"/>
              <a:ext cx="24880" cy="65384"/>
            </a:xfrm>
            <a:custGeom>
              <a:avLst/>
              <a:gdLst/>
              <a:ahLst/>
              <a:cxnLst/>
              <a:rect l="l" t="t" r="r" b="b"/>
              <a:pathLst>
                <a:path w="723" h="1900" extrusionOk="0">
                  <a:moveTo>
                    <a:pt x="719" y="1"/>
                  </a:moveTo>
                  <a:lnTo>
                    <a:pt x="1" y="1900"/>
                  </a:lnTo>
                  <a:lnTo>
                    <a:pt x="168" y="1802"/>
                  </a:lnTo>
                  <a:lnTo>
                    <a:pt x="722" y="33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805" y="2785784"/>
              <a:ext cx="60187" cy="107023"/>
            </a:xfrm>
            <a:custGeom>
              <a:avLst/>
              <a:gdLst/>
              <a:ahLst/>
              <a:cxnLst/>
              <a:rect l="l" t="t" r="r" b="b"/>
              <a:pathLst>
                <a:path w="1749" h="3110" extrusionOk="0">
                  <a:moveTo>
                    <a:pt x="1749" y="0"/>
                  </a:moveTo>
                  <a:lnTo>
                    <a:pt x="1705" y="25"/>
                  </a:lnTo>
                  <a:cubicBezTo>
                    <a:pt x="1637" y="154"/>
                    <a:pt x="1538" y="267"/>
                    <a:pt x="1427" y="331"/>
                  </a:cubicBezTo>
                  <a:cubicBezTo>
                    <a:pt x="1368" y="366"/>
                    <a:pt x="1311" y="382"/>
                    <a:pt x="1262" y="382"/>
                  </a:cubicBezTo>
                  <a:cubicBezTo>
                    <a:pt x="1220" y="382"/>
                    <a:pt x="1182" y="370"/>
                    <a:pt x="1152" y="347"/>
                  </a:cubicBezTo>
                  <a:lnTo>
                    <a:pt x="0" y="2805"/>
                  </a:lnTo>
                  <a:lnTo>
                    <a:pt x="2" y="3109"/>
                  </a:lnTo>
                  <a:lnTo>
                    <a:pt x="569" y="278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608116" y="2789914"/>
              <a:ext cx="6229" cy="11218"/>
            </a:xfrm>
            <a:custGeom>
              <a:avLst/>
              <a:gdLst/>
              <a:ahLst/>
              <a:cxnLst/>
              <a:rect l="l" t="t" r="r" b="b"/>
              <a:pathLst>
                <a:path w="181" h="326" extrusionOk="0">
                  <a:moveTo>
                    <a:pt x="91" y="0"/>
                  </a:moveTo>
                  <a:cubicBezTo>
                    <a:pt x="91" y="107"/>
                    <a:pt x="58" y="221"/>
                    <a:pt x="1" y="325"/>
                  </a:cubicBezTo>
                  <a:lnTo>
                    <a:pt x="181" y="224"/>
                  </a:lnTo>
                  <a:cubicBezTo>
                    <a:pt x="124" y="183"/>
                    <a:pt x="91" y="107"/>
                    <a:pt x="91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582961" y="2804505"/>
              <a:ext cx="6160" cy="11322"/>
            </a:xfrm>
            <a:custGeom>
              <a:avLst/>
              <a:gdLst/>
              <a:ahLst/>
              <a:cxnLst/>
              <a:rect l="l" t="t" r="r" b="b"/>
              <a:pathLst>
                <a:path w="179" h="329" extrusionOk="0">
                  <a:moveTo>
                    <a:pt x="88" y="1"/>
                  </a:moveTo>
                  <a:cubicBezTo>
                    <a:pt x="88" y="104"/>
                    <a:pt x="56" y="222"/>
                    <a:pt x="0" y="328"/>
                  </a:cubicBezTo>
                  <a:lnTo>
                    <a:pt x="179" y="226"/>
                  </a:lnTo>
                  <a:cubicBezTo>
                    <a:pt x="123" y="183"/>
                    <a:pt x="88" y="107"/>
                    <a:pt x="88" y="1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531961" y="2833927"/>
              <a:ext cx="6160" cy="11287"/>
            </a:xfrm>
            <a:custGeom>
              <a:avLst/>
              <a:gdLst/>
              <a:ahLst/>
              <a:cxnLst/>
              <a:rect l="l" t="t" r="r" b="b"/>
              <a:pathLst>
                <a:path w="179" h="328" extrusionOk="0">
                  <a:moveTo>
                    <a:pt x="89" y="0"/>
                  </a:moveTo>
                  <a:cubicBezTo>
                    <a:pt x="89" y="105"/>
                    <a:pt x="56" y="221"/>
                    <a:pt x="0" y="328"/>
                  </a:cubicBezTo>
                  <a:lnTo>
                    <a:pt x="179" y="225"/>
                  </a:lnTo>
                  <a:cubicBezTo>
                    <a:pt x="125" y="183"/>
                    <a:pt x="91" y="105"/>
                    <a:pt x="89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506771" y="2848518"/>
              <a:ext cx="6125" cy="11218"/>
            </a:xfrm>
            <a:custGeom>
              <a:avLst/>
              <a:gdLst/>
              <a:ahLst/>
              <a:cxnLst/>
              <a:rect l="l" t="t" r="r" b="b"/>
              <a:pathLst>
                <a:path w="178" h="326" extrusionOk="0">
                  <a:moveTo>
                    <a:pt x="88" y="0"/>
                  </a:moveTo>
                  <a:cubicBezTo>
                    <a:pt x="88" y="104"/>
                    <a:pt x="56" y="220"/>
                    <a:pt x="1" y="325"/>
                  </a:cubicBezTo>
                  <a:lnTo>
                    <a:pt x="178" y="223"/>
                  </a:lnTo>
                  <a:cubicBezTo>
                    <a:pt x="121" y="183"/>
                    <a:pt x="88" y="104"/>
                    <a:pt x="88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457596" y="2856158"/>
              <a:ext cx="64386" cy="104201"/>
            </a:xfrm>
            <a:custGeom>
              <a:avLst/>
              <a:gdLst/>
              <a:ahLst/>
              <a:cxnLst/>
              <a:rect l="l" t="t" r="r" b="b"/>
              <a:pathLst>
                <a:path w="1871" h="3028" extrusionOk="0">
                  <a:moveTo>
                    <a:pt x="776" y="482"/>
                  </a:moveTo>
                  <a:lnTo>
                    <a:pt x="0" y="928"/>
                  </a:lnTo>
                  <a:lnTo>
                    <a:pt x="3" y="2027"/>
                  </a:lnTo>
                  <a:lnTo>
                    <a:pt x="3" y="2027"/>
                  </a:lnTo>
                  <a:lnTo>
                    <a:pt x="776" y="482"/>
                  </a:lnTo>
                  <a:close/>
                  <a:moveTo>
                    <a:pt x="1864" y="86"/>
                  </a:moveTo>
                  <a:lnTo>
                    <a:pt x="752" y="2595"/>
                  </a:lnTo>
                  <a:lnTo>
                    <a:pt x="540" y="2718"/>
                  </a:lnTo>
                  <a:lnTo>
                    <a:pt x="540" y="2718"/>
                  </a:lnTo>
                  <a:lnTo>
                    <a:pt x="1870" y="1949"/>
                  </a:lnTo>
                  <a:lnTo>
                    <a:pt x="1468" y="2181"/>
                  </a:lnTo>
                  <a:lnTo>
                    <a:pt x="1869" y="1391"/>
                  </a:lnTo>
                  <a:lnTo>
                    <a:pt x="1864" y="86"/>
                  </a:lnTo>
                  <a:close/>
                  <a:moveTo>
                    <a:pt x="540" y="2718"/>
                  </a:moveTo>
                  <a:lnTo>
                    <a:pt x="515" y="2732"/>
                  </a:lnTo>
                  <a:lnTo>
                    <a:pt x="515" y="2732"/>
                  </a:lnTo>
                  <a:lnTo>
                    <a:pt x="515" y="2732"/>
                  </a:lnTo>
                  <a:lnTo>
                    <a:pt x="515" y="2732"/>
                  </a:lnTo>
                  <a:lnTo>
                    <a:pt x="540" y="2718"/>
                  </a:lnTo>
                  <a:close/>
                  <a:moveTo>
                    <a:pt x="1608" y="1"/>
                  </a:moveTo>
                  <a:lnTo>
                    <a:pt x="322" y="2843"/>
                  </a:lnTo>
                  <a:lnTo>
                    <a:pt x="215" y="2906"/>
                  </a:lnTo>
                  <a:lnTo>
                    <a:pt x="215" y="2906"/>
                  </a:lnTo>
                  <a:lnTo>
                    <a:pt x="515" y="2732"/>
                  </a:lnTo>
                  <a:lnTo>
                    <a:pt x="515" y="2732"/>
                  </a:lnTo>
                  <a:lnTo>
                    <a:pt x="1740" y="36"/>
                  </a:lnTo>
                  <a:lnTo>
                    <a:pt x="1740" y="36"/>
                  </a:lnTo>
                  <a:cubicBezTo>
                    <a:pt x="1733" y="36"/>
                    <a:pt x="1727" y="37"/>
                    <a:pt x="1721" y="37"/>
                  </a:cubicBezTo>
                  <a:cubicBezTo>
                    <a:pt x="1677" y="37"/>
                    <a:pt x="1639" y="24"/>
                    <a:pt x="1608" y="1"/>
                  </a:cubicBezTo>
                  <a:close/>
                  <a:moveTo>
                    <a:pt x="3" y="2027"/>
                  </a:moveTo>
                  <a:lnTo>
                    <a:pt x="0" y="2033"/>
                  </a:lnTo>
                  <a:lnTo>
                    <a:pt x="5" y="3028"/>
                  </a:lnTo>
                  <a:lnTo>
                    <a:pt x="215" y="2906"/>
                  </a:lnTo>
                  <a:lnTo>
                    <a:pt x="215" y="2906"/>
                  </a:lnTo>
                  <a:lnTo>
                    <a:pt x="6" y="3026"/>
                  </a:lnTo>
                  <a:lnTo>
                    <a:pt x="3" y="2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457493" y="2856158"/>
              <a:ext cx="64420" cy="91572"/>
            </a:xfrm>
            <a:custGeom>
              <a:avLst/>
              <a:gdLst/>
              <a:ahLst/>
              <a:cxnLst/>
              <a:rect l="l" t="t" r="r" b="b"/>
              <a:pathLst>
                <a:path w="1872" h="2661" extrusionOk="0">
                  <a:moveTo>
                    <a:pt x="1867" y="1"/>
                  </a:moveTo>
                  <a:cubicBezTo>
                    <a:pt x="1823" y="23"/>
                    <a:pt x="1781" y="36"/>
                    <a:pt x="1743" y="40"/>
                  </a:cubicBezTo>
                  <a:lnTo>
                    <a:pt x="1156" y="413"/>
                  </a:lnTo>
                  <a:cubicBezTo>
                    <a:pt x="1097" y="446"/>
                    <a:pt x="1042" y="462"/>
                    <a:pt x="992" y="462"/>
                  </a:cubicBezTo>
                  <a:cubicBezTo>
                    <a:pt x="949" y="462"/>
                    <a:pt x="910" y="449"/>
                    <a:pt x="878" y="425"/>
                  </a:cubicBezTo>
                  <a:lnTo>
                    <a:pt x="779" y="482"/>
                  </a:lnTo>
                  <a:lnTo>
                    <a:pt x="0" y="930"/>
                  </a:lnTo>
                  <a:lnTo>
                    <a:pt x="3" y="2033"/>
                  </a:lnTo>
                  <a:lnTo>
                    <a:pt x="5" y="2661"/>
                  </a:lnTo>
                  <a:cubicBezTo>
                    <a:pt x="33" y="2655"/>
                    <a:pt x="62" y="2642"/>
                    <a:pt x="91" y="2625"/>
                  </a:cubicBezTo>
                  <a:cubicBezTo>
                    <a:pt x="268" y="2523"/>
                    <a:pt x="410" y="2279"/>
                    <a:pt x="410" y="2075"/>
                  </a:cubicBezTo>
                  <a:cubicBezTo>
                    <a:pt x="410" y="2219"/>
                    <a:pt x="481" y="2302"/>
                    <a:pt x="585" y="2302"/>
                  </a:cubicBezTo>
                  <a:cubicBezTo>
                    <a:pt x="628" y="2302"/>
                    <a:pt x="676" y="2288"/>
                    <a:pt x="727" y="2258"/>
                  </a:cubicBezTo>
                  <a:cubicBezTo>
                    <a:pt x="901" y="2158"/>
                    <a:pt x="1044" y="1918"/>
                    <a:pt x="1044" y="1716"/>
                  </a:cubicBezTo>
                  <a:lnTo>
                    <a:pt x="1044" y="1716"/>
                  </a:lnTo>
                  <a:cubicBezTo>
                    <a:pt x="1046" y="1856"/>
                    <a:pt x="1117" y="1936"/>
                    <a:pt x="1220" y="1936"/>
                  </a:cubicBezTo>
                  <a:cubicBezTo>
                    <a:pt x="1263" y="1936"/>
                    <a:pt x="1311" y="1922"/>
                    <a:pt x="1362" y="1892"/>
                  </a:cubicBezTo>
                  <a:cubicBezTo>
                    <a:pt x="1539" y="1790"/>
                    <a:pt x="1681" y="1544"/>
                    <a:pt x="1681" y="1342"/>
                  </a:cubicBezTo>
                  <a:cubicBezTo>
                    <a:pt x="1681" y="1484"/>
                    <a:pt x="1753" y="1567"/>
                    <a:pt x="1858" y="1567"/>
                  </a:cubicBezTo>
                  <a:cubicBezTo>
                    <a:pt x="1862" y="1567"/>
                    <a:pt x="1867" y="1566"/>
                    <a:pt x="1872" y="1566"/>
                  </a:cubicBezTo>
                  <a:lnTo>
                    <a:pt x="1872" y="1395"/>
                  </a:lnTo>
                  <a:lnTo>
                    <a:pt x="1867" y="88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508079" y="2904095"/>
              <a:ext cx="13834" cy="27220"/>
            </a:xfrm>
            <a:custGeom>
              <a:avLst/>
              <a:gdLst/>
              <a:ahLst/>
              <a:cxnLst/>
              <a:rect l="l" t="t" r="r" b="b"/>
              <a:pathLst>
                <a:path w="402" h="791" extrusionOk="0">
                  <a:moveTo>
                    <a:pt x="399" y="1"/>
                  </a:moveTo>
                  <a:lnTo>
                    <a:pt x="1" y="791"/>
                  </a:lnTo>
                  <a:lnTo>
                    <a:pt x="402" y="559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475318" y="2856124"/>
              <a:ext cx="46457" cy="94118"/>
            </a:xfrm>
            <a:custGeom>
              <a:avLst/>
              <a:gdLst/>
              <a:ahLst/>
              <a:cxnLst/>
              <a:rect l="l" t="t" r="r" b="b"/>
              <a:pathLst>
                <a:path w="1350" h="2735" extrusionOk="0">
                  <a:moveTo>
                    <a:pt x="1349" y="0"/>
                  </a:moveTo>
                  <a:cubicBezTo>
                    <a:pt x="1305" y="22"/>
                    <a:pt x="1263" y="35"/>
                    <a:pt x="1225" y="38"/>
                  </a:cubicBezTo>
                  <a:lnTo>
                    <a:pt x="0" y="2735"/>
                  </a:lnTo>
                  <a:lnTo>
                    <a:pt x="0" y="2735"/>
                  </a:lnTo>
                  <a:lnTo>
                    <a:pt x="237" y="2597"/>
                  </a:lnTo>
                  <a:lnTo>
                    <a:pt x="1349" y="88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57596" y="2856158"/>
              <a:ext cx="55370" cy="104201"/>
            </a:xfrm>
            <a:custGeom>
              <a:avLst/>
              <a:gdLst/>
              <a:ahLst/>
              <a:cxnLst/>
              <a:rect l="l" t="t" r="r" b="b"/>
              <a:pathLst>
                <a:path w="1609" h="3028" extrusionOk="0">
                  <a:moveTo>
                    <a:pt x="1608" y="1"/>
                  </a:moveTo>
                  <a:lnTo>
                    <a:pt x="1431" y="106"/>
                  </a:lnTo>
                  <a:cubicBezTo>
                    <a:pt x="1364" y="235"/>
                    <a:pt x="1263" y="349"/>
                    <a:pt x="1153" y="413"/>
                  </a:cubicBezTo>
                  <a:cubicBezTo>
                    <a:pt x="1094" y="446"/>
                    <a:pt x="1039" y="462"/>
                    <a:pt x="989" y="462"/>
                  </a:cubicBezTo>
                  <a:cubicBezTo>
                    <a:pt x="946" y="462"/>
                    <a:pt x="907" y="449"/>
                    <a:pt x="875" y="425"/>
                  </a:cubicBezTo>
                  <a:lnTo>
                    <a:pt x="776" y="482"/>
                  </a:lnTo>
                  <a:lnTo>
                    <a:pt x="0" y="2033"/>
                  </a:lnTo>
                  <a:lnTo>
                    <a:pt x="5" y="3028"/>
                  </a:lnTo>
                  <a:lnTo>
                    <a:pt x="322" y="2843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481513" y="2863075"/>
              <a:ext cx="6229" cy="11253"/>
            </a:xfrm>
            <a:custGeom>
              <a:avLst/>
              <a:gdLst/>
              <a:ahLst/>
              <a:cxnLst/>
              <a:rect l="l" t="t" r="r" b="b"/>
              <a:pathLst>
                <a:path w="181" h="327" extrusionOk="0">
                  <a:moveTo>
                    <a:pt x="88" y="0"/>
                  </a:moveTo>
                  <a:cubicBezTo>
                    <a:pt x="88" y="105"/>
                    <a:pt x="56" y="221"/>
                    <a:pt x="0" y="326"/>
                  </a:cubicBezTo>
                  <a:lnTo>
                    <a:pt x="79" y="281"/>
                  </a:lnTo>
                  <a:lnTo>
                    <a:pt x="180" y="224"/>
                  </a:lnTo>
                  <a:cubicBezTo>
                    <a:pt x="125" y="180"/>
                    <a:pt x="91" y="105"/>
                    <a:pt x="88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624944" y="2753058"/>
              <a:ext cx="56677" cy="49210"/>
            </a:xfrm>
            <a:custGeom>
              <a:avLst/>
              <a:gdLst/>
              <a:ahLst/>
              <a:cxnLst/>
              <a:rect l="l" t="t" r="r" b="b"/>
              <a:pathLst>
                <a:path w="1647" h="1430" extrusionOk="0">
                  <a:moveTo>
                    <a:pt x="635" y="0"/>
                  </a:moveTo>
                  <a:lnTo>
                    <a:pt x="0" y="369"/>
                  </a:lnTo>
                  <a:lnTo>
                    <a:pt x="1011" y="1430"/>
                  </a:lnTo>
                  <a:lnTo>
                    <a:pt x="1646" y="106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659666" y="2789604"/>
              <a:ext cx="21955" cy="20441"/>
            </a:xfrm>
            <a:custGeom>
              <a:avLst/>
              <a:gdLst/>
              <a:ahLst/>
              <a:cxnLst/>
              <a:rect l="l" t="t" r="r" b="b"/>
              <a:pathLst>
                <a:path w="638" h="594" extrusionOk="0">
                  <a:moveTo>
                    <a:pt x="637" y="1"/>
                  </a:moveTo>
                  <a:lnTo>
                    <a:pt x="1" y="368"/>
                  </a:lnTo>
                  <a:cubicBezTo>
                    <a:pt x="1" y="511"/>
                    <a:pt x="73" y="593"/>
                    <a:pt x="177" y="593"/>
                  </a:cubicBezTo>
                  <a:cubicBezTo>
                    <a:pt x="221" y="593"/>
                    <a:pt x="270" y="579"/>
                    <a:pt x="321" y="549"/>
                  </a:cubicBezTo>
                  <a:cubicBezTo>
                    <a:pt x="497" y="448"/>
                    <a:pt x="637" y="204"/>
                    <a:pt x="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603023" y="2765756"/>
              <a:ext cx="56746" cy="49141"/>
            </a:xfrm>
            <a:custGeom>
              <a:avLst/>
              <a:gdLst/>
              <a:ahLst/>
              <a:cxnLst/>
              <a:rect l="l" t="t" r="r" b="b"/>
              <a:pathLst>
                <a:path w="1649" h="1428" extrusionOk="0">
                  <a:moveTo>
                    <a:pt x="637" y="0"/>
                  </a:moveTo>
                  <a:lnTo>
                    <a:pt x="1" y="366"/>
                  </a:lnTo>
                  <a:lnTo>
                    <a:pt x="1012" y="1428"/>
                  </a:lnTo>
                  <a:lnTo>
                    <a:pt x="1648" y="10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637814" y="2802234"/>
              <a:ext cx="21955" cy="20475"/>
            </a:xfrm>
            <a:custGeom>
              <a:avLst/>
              <a:gdLst/>
              <a:ahLst/>
              <a:cxnLst/>
              <a:rect l="l" t="t" r="r" b="b"/>
              <a:pathLst>
                <a:path w="638" h="595" extrusionOk="0">
                  <a:moveTo>
                    <a:pt x="637" y="1"/>
                  </a:moveTo>
                  <a:lnTo>
                    <a:pt x="1" y="368"/>
                  </a:lnTo>
                  <a:cubicBezTo>
                    <a:pt x="1" y="512"/>
                    <a:pt x="73" y="594"/>
                    <a:pt x="177" y="594"/>
                  </a:cubicBezTo>
                  <a:cubicBezTo>
                    <a:pt x="220" y="594"/>
                    <a:pt x="269" y="580"/>
                    <a:pt x="320" y="551"/>
                  </a:cubicBezTo>
                  <a:cubicBezTo>
                    <a:pt x="495" y="448"/>
                    <a:pt x="637" y="204"/>
                    <a:pt x="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559044" y="2790981"/>
              <a:ext cx="56918" cy="49313"/>
            </a:xfrm>
            <a:custGeom>
              <a:avLst/>
              <a:gdLst/>
              <a:ahLst/>
              <a:cxnLst/>
              <a:rect l="l" t="t" r="r" b="b"/>
              <a:pathLst>
                <a:path w="1654" h="1433" extrusionOk="0">
                  <a:moveTo>
                    <a:pt x="643" y="0"/>
                  </a:moveTo>
                  <a:lnTo>
                    <a:pt x="0" y="372"/>
                  </a:lnTo>
                  <a:lnTo>
                    <a:pt x="1013" y="1432"/>
                  </a:lnTo>
                  <a:lnTo>
                    <a:pt x="1654" y="106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581137" y="2778317"/>
              <a:ext cx="56712" cy="49279"/>
            </a:xfrm>
            <a:custGeom>
              <a:avLst/>
              <a:gdLst/>
              <a:ahLst/>
              <a:cxnLst/>
              <a:rect l="l" t="t" r="r" b="b"/>
              <a:pathLst>
                <a:path w="1648" h="1432" extrusionOk="0">
                  <a:moveTo>
                    <a:pt x="637" y="1"/>
                  </a:moveTo>
                  <a:lnTo>
                    <a:pt x="1" y="368"/>
                  </a:lnTo>
                  <a:lnTo>
                    <a:pt x="1012" y="1432"/>
                  </a:lnTo>
                  <a:lnTo>
                    <a:pt x="1648" y="1063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615928" y="2814897"/>
              <a:ext cx="21921" cy="20475"/>
            </a:xfrm>
            <a:custGeom>
              <a:avLst/>
              <a:gdLst/>
              <a:ahLst/>
              <a:cxnLst/>
              <a:rect l="l" t="t" r="r" b="b"/>
              <a:pathLst>
                <a:path w="637" h="595" extrusionOk="0">
                  <a:moveTo>
                    <a:pt x="637" y="0"/>
                  </a:moveTo>
                  <a:lnTo>
                    <a:pt x="1" y="369"/>
                  </a:lnTo>
                  <a:cubicBezTo>
                    <a:pt x="1" y="512"/>
                    <a:pt x="74" y="594"/>
                    <a:pt x="179" y="594"/>
                  </a:cubicBezTo>
                  <a:cubicBezTo>
                    <a:pt x="222" y="594"/>
                    <a:pt x="270" y="580"/>
                    <a:pt x="321" y="552"/>
                  </a:cubicBezTo>
                  <a:cubicBezTo>
                    <a:pt x="497" y="449"/>
                    <a:pt x="637" y="203"/>
                    <a:pt x="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593869" y="2827561"/>
              <a:ext cx="22093" cy="20475"/>
            </a:xfrm>
            <a:custGeom>
              <a:avLst/>
              <a:gdLst/>
              <a:ahLst/>
              <a:cxnLst/>
              <a:rect l="l" t="t" r="r" b="b"/>
              <a:pathLst>
                <a:path w="642" h="595" extrusionOk="0">
                  <a:moveTo>
                    <a:pt x="642" y="1"/>
                  </a:moveTo>
                  <a:lnTo>
                    <a:pt x="1" y="371"/>
                  </a:lnTo>
                  <a:cubicBezTo>
                    <a:pt x="1" y="514"/>
                    <a:pt x="75" y="595"/>
                    <a:pt x="180" y="595"/>
                  </a:cubicBezTo>
                  <a:cubicBezTo>
                    <a:pt x="224" y="595"/>
                    <a:pt x="274" y="581"/>
                    <a:pt x="326" y="551"/>
                  </a:cubicBezTo>
                  <a:cubicBezTo>
                    <a:pt x="500" y="448"/>
                    <a:pt x="642" y="203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536882" y="2803748"/>
              <a:ext cx="57022" cy="49313"/>
            </a:xfrm>
            <a:custGeom>
              <a:avLst/>
              <a:gdLst/>
              <a:ahLst/>
              <a:cxnLst/>
              <a:rect l="l" t="t" r="r" b="b"/>
              <a:pathLst>
                <a:path w="1657" h="1433" extrusionOk="0">
                  <a:moveTo>
                    <a:pt x="644" y="1"/>
                  </a:moveTo>
                  <a:lnTo>
                    <a:pt x="1" y="372"/>
                  </a:lnTo>
                  <a:lnTo>
                    <a:pt x="1013" y="1433"/>
                  </a:lnTo>
                  <a:lnTo>
                    <a:pt x="1657" y="1061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571708" y="2840259"/>
              <a:ext cx="22196" cy="20613"/>
            </a:xfrm>
            <a:custGeom>
              <a:avLst/>
              <a:gdLst/>
              <a:ahLst/>
              <a:cxnLst/>
              <a:rect l="l" t="t" r="r" b="b"/>
              <a:pathLst>
                <a:path w="645" h="599" extrusionOk="0">
                  <a:moveTo>
                    <a:pt x="645" y="0"/>
                  </a:moveTo>
                  <a:lnTo>
                    <a:pt x="1" y="372"/>
                  </a:lnTo>
                  <a:cubicBezTo>
                    <a:pt x="2" y="516"/>
                    <a:pt x="73" y="598"/>
                    <a:pt x="177" y="598"/>
                  </a:cubicBezTo>
                  <a:cubicBezTo>
                    <a:pt x="220" y="598"/>
                    <a:pt x="269" y="584"/>
                    <a:pt x="320" y="555"/>
                  </a:cubicBezTo>
                  <a:cubicBezTo>
                    <a:pt x="495" y="452"/>
                    <a:pt x="645" y="204"/>
                    <a:pt x="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493178" y="2829144"/>
              <a:ext cx="56677" cy="49210"/>
            </a:xfrm>
            <a:custGeom>
              <a:avLst/>
              <a:gdLst/>
              <a:ahLst/>
              <a:cxnLst/>
              <a:rect l="l" t="t" r="r" b="b"/>
              <a:pathLst>
                <a:path w="1647" h="1430" extrusionOk="0">
                  <a:moveTo>
                    <a:pt x="637" y="0"/>
                  </a:moveTo>
                  <a:lnTo>
                    <a:pt x="1" y="367"/>
                  </a:lnTo>
                  <a:lnTo>
                    <a:pt x="1010" y="1429"/>
                  </a:lnTo>
                  <a:lnTo>
                    <a:pt x="1647" y="10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549890" y="2853026"/>
              <a:ext cx="21921" cy="20475"/>
            </a:xfrm>
            <a:custGeom>
              <a:avLst/>
              <a:gdLst/>
              <a:ahLst/>
              <a:cxnLst/>
              <a:rect l="l" t="t" r="r" b="b"/>
              <a:pathLst>
                <a:path w="637" h="595" extrusionOk="0">
                  <a:moveTo>
                    <a:pt x="635" y="1"/>
                  </a:moveTo>
                  <a:lnTo>
                    <a:pt x="0" y="368"/>
                  </a:lnTo>
                  <a:cubicBezTo>
                    <a:pt x="0" y="512"/>
                    <a:pt x="71" y="595"/>
                    <a:pt x="175" y="595"/>
                  </a:cubicBezTo>
                  <a:cubicBezTo>
                    <a:pt x="218" y="595"/>
                    <a:pt x="266" y="581"/>
                    <a:pt x="317" y="551"/>
                  </a:cubicBezTo>
                  <a:cubicBezTo>
                    <a:pt x="493" y="449"/>
                    <a:pt x="636" y="204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515099" y="2816549"/>
              <a:ext cx="56643" cy="49175"/>
            </a:xfrm>
            <a:custGeom>
              <a:avLst/>
              <a:gdLst/>
              <a:ahLst/>
              <a:cxnLst/>
              <a:rect l="l" t="t" r="r" b="b"/>
              <a:pathLst>
                <a:path w="1646" h="1429" extrusionOk="0">
                  <a:moveTo>
                    <a:pt x="634" y="0"/>
                  </a:moveTo>
                  <a:lnTo>
                    <a:pt x="0" y="366"/>
                  </a:lnTo>
                  <a:lnTo>
                    <a:pt x="1010" y="1428"/>
                  </a:lnTo>
                  <a:lnTo>
                    <a:pt x="1646" y="106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527935" y="2865690"/>
              <a:ext cx="21921" cy="20441"/>
            </a:xfrm>
            <a:custGeom>
              <a:avLst/>
              <a:gdLst/>
              <a:ahLst/>
              <a:cxnLst/>
              <a:rect l="l" t="t" r="r" b="b"/>
              <a:pathLst>
                <a:path w="637" h="594" extrusionOk="0">
                  <a:moveTo>
                    <a:pt x="637" y="0"/>
                  </a:moveTo>
                  <a:lnTo>
                    <a:pt x="0" y="367"/>
                  </a:lnTo>
                  <a:cubicBezTo>
                    <a:pt x="0" y="511"/>
                    <a:pt x="72" y="594"/>
                    <a:pt x="176" y="594"/>
                  </a:cubicBezTo>
                  <a:cubicBezTo>
                    <a:pt x="219" y="594"/>
                    <a:pt x="267" y="580"/>
                    <a:pt x="318" y="550"/>
                  </a:cubicBezTo>
                  <a:cubicBezTo>
                    <a:pt x="495" y="448"/>
                    <a:pt x="637" y="204"/>
                    <a:pt x="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471292" y="2841774"/>
              <a:ext cx="56677" cy="49279"/>
            </a:xfrm>
            <a:custGeom>
              <a:avLst/>
              <a:gdLst/>
              <a:ahLst/>
              <a:cxnLst/>
              <a:rect l="l" t="t" r="r" b="b"/>
              <a:pathLst>
                <a:path w="1647" h="1432" extrusionOk="0">
                  <a:moveTo>
                    <a:pt x="637" y="0"/>
                  </a:moveTo>
                  <a:lnTo>
                    <a:pt x="0" y="367"/>
                  </a:lnTo>
                  <a:lnTo>
                    <a:pt x="1011" y="1431"/>
                  </a:lnTo>
                  <a:lnTo>
                    <a:pt x="1646" y="10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06083" y="2878320"/>
              <a:ext cx="21886" cy="20441"/>
            </a:xfrm>
            <a:custGeom>
              <a:avLst/>
              <a:gdLst/>
              <a:ahLst/>
              <a:cxnLst/>
              <a:rect l="l" t="t" r="r" b="b"/>
              <a:pathLst>
                <a:path w="636" h="594" extrusionOk="0">
                  <a:moveTo>
                    <a:pt x="635" y="0"/>
                  </a:moveTo>
                  <a:lnTo>
                    <a:pt x="0" y="366"/>
                  </a:lnTo>
                  <a:cubicBezTo>
                    <a:pt x="0" y="510"/>
                    <a:pt x="71" y="593"/>
                    <a:pt x="175" y="593"/>
                  </a:cubicBezTo>
                  <a:cubicBezTo>
                    <a:pt x="218" y="593"/>
                    <a:pt x="266" y="579"/>
                    <a:pt x="318" y="549"/>
                  </a:cubicBezTo>
                  <a:cubicBezTo>
                    <a:pt x="493" y="450"/>
                    <a:pt x="635" y="204"/>
                    <a:pt x="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449268" y="2854403"/>
              <a:ext cx="56849" cy="49279"/>
            </a:xfrm>
            <a:custGeom>
              <a:avLst/>
              <a:gdLst/>
              <a:ahLst/>
              <a:cxnLst/>
              <a:rect l="l" t="t" r="r" b="b"/>
              <a:pathLst>
                <a:path w="1652" h="1432" extrusionOk="0">
                  <a:moveTo>
                    <a:pt x="640" y="0"/>
                  </a:moveTo>
                  <a:lnTo>
                    <a:pt x="1" y="366"/>
                  </a:lnTo>
                  <a:lnTo>
                    <a:pt x="1015" y="1431"/>
                  </a:lnTo>
                  <a:lnTo>
                    <a:pt x="1651" y="1064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484231" y="2891018"/>
              <a:ext cx="21886" cy="20441"/>
            </a:xfrm>
            <a:custGeom>
              <a:avLst/>
              <a:gdLst/>
              <a:ahLst/>
              <a:cxnLst/>
              <a:rect l="l" t="t" r="r" b="b"/>
              <a:pathLst>
                <a:path w="636" h="594" extrusionOk="0">
                  <a:moveTo>
                    <a:pt x="635" y="0"/>
                  </a:moveTo>
                  <a:lnTo>
                    <a:pt x="0" y="367"/>
                  </a:lnTo>
                  <a:cubicBezTo>
                    <a:pt x="0" y="511"/>
                    <a:pt x="72" y="593"/>
                    <a:pt x="177" y="593"/>
                  </a:cubicBezTo>
                  <a:cubicBezTo>
                    <a:pt x="220" y="593"/>
                    <a:pt x="268" y="580"/>
                    <a:pt x="319" y="550"/>
                  </a:cubicBezTo>
                  <a:cubicBezTo>
                    <a:pt x="495" y="449"/>
                    <a:pt x="635" y="202"/>
                    <a:pt x="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621571" y="2864383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388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5" y="19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621571" y="2880316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388" y="1"/>
                  </a:moveTo>
                  <a:lnTo>
                    <a:pt x="0" y="223"/>
                  </a:lnTo>
                  <a:lnTo>
                    <a:pt x="0" y="418"/>
                  </a:lnTo>
                  <a:lnTo>
                    <a:pt x="385" y="197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629521" y="2867858"/>
              <a:ext cx="13318" cy="14384"/>
            </a:xfrm>
            <a:custGeom>
              <a:avLst/>
              <a:gdLst/>
              <a:ahLst/>
              <a:cxnLst/>
              <a:rect l="l" t="t" r="r" b="b"/>
              <a:pathLst>
                <a:path w="387" h="418" extrusionOk="0">
                  <a:moveTo>
                    <a:pt x="387" y="0"/>
                  </a:moveTo>
                  <a:lnTo>
                    <a:pt x="1" y="221"/>
                  </a:lnTo>
                  <a:lnTo>
                    <a:pt x="1" y="417"/>
                  </a:lnTo>
                  <a:lnTo>
                    <a:pt x="387" y="195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460246" y="2972231"/>
              <a:ext cx="13386" cy="14350"/>
            </a:xfrm>
            <a:custGeom>
              <a:avLst/>
              <a:gdLst/>
              <a:ahLst/>
              <a:cxnLst/>
              <a:rect l="l" t="t" r="r" b="b"/>
              <a:pathLst>
                <a:path w="389" h="417" extrusionOk="0">
                  <a:moveTo>
                    <a:pt x="388" y="0"/>
                  </a:moveTo>
                  <a:lnTo>
                    <a:pt x="2" y="222"/>
                  </a:lnTo>
                  <a:lnTo>
                    <a:pt x="1" y="417"/>
                  </a:lnTo>
                  <a:lnTo>
                    <a:pt x="1" y="417"/>
                  </a:lnTo>
                  <a:lnTo>
                    <a:pt x="388" y="19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506290" y="2936924"/>
              <a:ext cx="13249" cy="14384"/>
            </a:xfrm>
            <a:custGeom>
              <a:avLst/>
              <a:gdLst/>
              <a:ahLst/>
              <a:cxnLst/>
              <a:rect l="l" t="t" r="r" b="b"/>
              <a:pathLst>
                <a:path w="385" h="418" extrusionOk="0">
                  <a:moveTo>
                    <a:pt x="385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5" y="19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486502" y="2938886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388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6" y="1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453570" y="2968274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388" y="1"/>
                  </a:moveTo>
                  <a:lnTo>
                    <a:pt x="3" y="222"/>
                  </a:lnTo>
                  <a:lnTo>
                    <a:pt x="0" y="418"/>
                  </a:lnTo>
                  <a:lnTo>
                    <a:pt x="386" y="19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468264" y="2959740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388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5" y="19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556256" y="2678176"/>
              <a:ext cx="51997" cy="18480"/>
            </a:xfrm>
            <a:custGeom>
              <a:avLst/>
              <a:gdLst/>
              <a:ahLst/>
              <a:cxnLst/>
              <a:rect l="l" t="t" r="r" b="b"/>
              <a:pathLst>
                <a:path w="1511" h="537" extrusionOk="0">
                  <a:moveTo>
                    <a:pt x="6" y="448"/>
                  </a:moveTo>
                  <a:cubicBezTo>
                    <a:pt x="4" y="449"/>
                    <a:pt x="3" y="450"/>
                    <a:pt x="1" y="451"/>
                  </a:cubicBezTo>
                  <a:lnTo>
                    <a:pt x="6" y="448"/>
                  </a:lnTo>
                  <a:close/>
                  <a:moveTo>
                    <a:pt x="957" y="1"/>
                  </a:moveTo>
                  <a:cubicBezTo>
                    <a:pt x="836" y="1"/>
                    <a:pt x="727" y="29"/>
                    <a:pt x="633" y="84"/>
                  </a:cubicBezTo>
                  <a:lnTo>
                    <a:pt x="6" y="448"/>
                  </a:lnTo>
                  <a:lnTo>
                    <a:pt x="6" y="448"/>
                  </a:lnTo>
                  <a:cubicBezTo>
                    <a:pt x="99" y="395"/>
                    <a:pt x="207" y="367"/>
                    <a:pt x="326" y="367"/>
                  </a:cubicBezTo>
                  <a:cubicBezTo>
                    <a:pt x="492" y="367"/>
                    <a:pt x="680" y="421"/>
                    <a:pt x="879" y="536"/>
                  </a:cubicBezTo>
                  <a:lnTo>
                    <a:pt x="1511" y="169"/>
                  </a:lnTo>
                  <a:cubicBezTo>
                    <a:pt x="1312" y="55"/>
                    <a:pt x="1124" y="1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586471" y="2683992"/>
              <a:ext cx="64145" cy="85962"/>
            </a:xfrm>
            <a:custGeom>
              <a:avLst/>
              <a:gdLst/>
              <a:ahLst/>
              <a:cxnLst/>
              <a:rect l="l" t="t" r="r" b="b"/>
              <a:pathLst>
                <a:path w="1864" h="2498" extrusionOk="0">
                  <a:moveTo>
                    <a:pt x="633" y="0"/>
                  </a:moveTo>
                  <a:lnTo>
                    <a:pt x="1" y="369"/>
                  </a:lnTo>
                  <a:cubicBezTo>
                    <a:pt x="681" y="761"/>
                    <a:pt x="1233" y="1715"/>
                    <a:pt x="1230" y="2498"/>
                  </a:cubicBezTo>
                  <a:lnTo>
                    <a:pt x="1862" y="2129"/>
                  </a:lnTo>
                  <a:cubicBezTo>
                    <a:pt x="1863" y="1346"/>
                    <a:pt x="1313" y="394"/>
                    <a:pt x="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543868" y="2690806"/>
              <a:ext cx="85102" cy="79149"/>
            </a:xfrm>
            <a:custGeom>
              <a:avLst/>
              <a:gdLst/>
              <a:ahLst/>
              <a:cxnLst/>
              <a:rect l="l" t="t" r="r" b="b"/>
              <a:pathLst>
                <a:path w="2473" h="2300" extrusionOk="0">
                  <a:moveTo>
                    <a:pt x="684" y="1"/>
                  </a:moveTo>
                  <a:cubicBezTo>
                    <a:pt x="280" y="1"/>
                    <a:pt x="2" y="321"/>
                    <a:pt x="1" y="874"/>
                  </a:cubicBezTo>
                  <a:lnTo>
                    <a:pt x="2468" y="2300"/>
                  </a:lnTo>
                  <a:cubicBezTo>
                    <a:pt x="2472" y="1517"/>
                    <a:pt x="1922" y="563"/>
                    <a:pt x="1239" y="171"/>
                  </a:cubicBezTo>
                  <a:cubicBezTo>
                    <a:pt x="1039" y="55"/>
                    <a:pt x="851" y="1"/>
                    <a:pt x="684" y="1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534508" y="2690771"/>
              <a:ext cx="51963" cy="18480"/>
            </a:xfrm>
            <a:custGeom>
              <a:avLst/>
              <a:gdLst/>
              <a:ahLst/>
              <a:cxnLst/>
              <a:rect l="l" t="t" r="r" b="b"/>
              <a:pathLst>
                <a:path w="1510" h="537" extrusionOk="0">
                  <a:moveTo>
                    <a:pt x="3" y="450"/>
                  </a:moveTo>
                  <a:cubicBezTo>
                    <a:pt x="2" y="450"/>
                    <a:pt x="2" y="451"/>
                    <a:pt x="1" y="451"/>
                  </a:cubicBezTo>
                  <a:lnTo>
                    <a:pt x="3" y="450"/>
                  </a:lnTo>
                  <a:close/>
                  <a:moveTo>
                    <a:pt x="957" y="1"/>
                  </a:moveTo>
                  <a:cubicBezTo>
                    <a:pt x="836" y="1"/>
                    <a:pt x="726" y="29"/>
                    <a:pt x="631" y="84"/>
                  </a:cubicBezTo>
                  <a:lnTo>
                    <a:pt x="3" y="450"/>
                  </a:lnTo>
                  <a:lnTo>
                    <a:pt x="3" y="450"/>
                  </a:lnTo>
                  <a:cubicBezTo>
                    <a:pt x="96" y="396"/>
                    <a:pt x="204" y="368"/>
                    <a:pt x="324" y="368"/>
                  </a:cubicBezTo>
                  <a:cubicBezTo>
                    <a:pt x="491" y="368"/>
                    <a:pt x="679" y="422"/>
                    <a:pt x="879" y="536"/>
                  </a:cubicBezTo>
                  <a:lnTo>
                    <a:pt x="1509" y="169"/>
                  </a:lnTo>
                  <a:cubicBezTo>
                    <a:pt x="1310" y="55"/>
                    <a:pt x="1123" y="1"/>
                    <a:pt x="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564722" y="2696553"/>
              <a:ext cx="64179" cy="86031"/>
            </a:xfrm>
            <a:custGeom>
              <a:avLst/>
              <a:gdLst/>
              <a:ahLst/>
              <a:cxnLst/>
              <a:rect l="l" t="t" r="r" b="b"/>
              <a:pathLst>
                <a:path w="1865" h="2500" extrusionOk="0">
                  <a:moveTo>
                    <a:pt x="631" y="1"/>
                  </a:moveTo>
                  <a:lnTo>
                    <a:pt x="1" y="370"/>
                  </a:lnTo>
                  <a:cubicBezTo>
                    <a:pt x="681" y="762"/>
                    <a:pt x="1231" y="1716"/>
                    <a:pt x="1230" y="2500"/>
                  </a:cubicBezTo>
                  <a:lnTo>
                    <a:pt x="1860" y="2133"/>
                  </a:lnTo>
                  <a:cubicBezTo>
                    <a:pt x="1865" y="1350"/>
                    <a:pt x="1313" y="394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522119" y="2703435"/>
              <a:ext cx="84999" cy="79149"/>
            </a:xfrm>
            <a:custGeom>
              <a:avLst/>
              <a:gdLst/>
              <a:ahLst/>
              <a:cxnLst/>
              <a:rect l="l" t="t" r="r" b="b"/>
              <a:pathLst>
                <a:path w="2470" h="2300" extrusionOk="0">
                  <a:moveTo>
                    <a:pt x="685" y="0"/>
                  </a:moveTo>
                  <a:cubicBezTo>
                    <a:pt x="280" y="0"/>
                    <a:pt x="2" y="320"/>
                    <a:pt x="1" y="875"/>
                  </a:cubicBezTo>
                  <a:lnTo>
                    <a:pt x="2468" y="2300"/>
                  </a:lnTo>
                  <a:cubicBezTo>
                    <a:pt x="2469" y="1517"/>
                    <a:pt x="1920" y="562"/>
                    <a:pt x="1239" y="170"/>
                  </a:cubicBezTo>
                  <a:cubicBezTo>
                    <a:pt x="1040" y="55"/>
                    <a:pt x="851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512725" y="2703366"/>
              <a:ext cx="51997" cy="18445"/>
            </a:xfrm>
            <a:custGeom>
              <a:avLst/>
              <a:gdLst/>
              <a:ahLst/>
              <a:cxnLst/>
              <a:rect l="l" t="t" r="r" b="b"/>
              <a:pathLst>
                <a:path w="1511" h="536" extrusionOk="0">
                  <a:moveTo>
                    <a:pt x="957" y="0"/>
                  </a:moveTo>
                  <a:cubicBezTo>
                    <a:pt x="836" y="0"/>
                    <a:pt x="727" y="29"/>
                    <a:pt x="632" y="84"/>
                  </a:cubicBezTo>
                  <a:lnTo>
                    <a:pt x="0" y="451"/>
                  </a:lnTo>
                  <a:cubicBezTo>
                    <a:pt x="95" y="396"/>
                    <a:pt x="205" y="368"/>
                    <a:pt x="326" y="368"/>
                  </a:cubicBezTo>
                  <a:cubicBezTo>
                    <a:pt x="492" y="368"/>
                    <a:pt x="680" y="422"/>
                    <a:pt x="878" y="536"/>
                  </a:cubicBezTo>
                  <a:lnTo>
                    <a:pt x="1510" y="169"/>
                  </a:lnTo>
                  <a:cubicBezTo>
                    <a:pt x="1311" y="54"/>
                    <a:pt x="1123" y="0"/>
                    <a:pt x="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542939" y="2709148"/>
              <a:ext cx="64110" cy="86031"/>
            </a:xfrm>
            <a:custGeom>
              <a:avLst/>
              <a:gdLst/>
              <a:ahLst/>
              <a:cxnLst/>
              <a:rect l="l" t="t" r="r" b="b"/>
              <a:pathLst>
                <a:path w="1863" h="2500" extrusionOk="0">
                  <a:moveTo>
                    <a:pt x="632" y="1"/>
                  </a:moveTo>
                  <a:lnTo>
                    <a:pt x="0" y="369"/>
                  </a:lnTo>
                  <a:cubicBezTo>
                    <a:pt x="683" y="761"/>
                    <a:pt x="1233" y="1717"/>
                    <a:pt x="1229" y="2499"/>
                  </a:cubicBezTo>
                  <a:lnTo>
                    <a:pt x="1861" y="2132"/>
                  </a:lnTo>
                  <a:cubicBezTo>
                    <a:pt x="1863" y="1350"/>
                    <a:pt x="1314" y="394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500336" y="2715996"/>
              <a:ext cx="84999" cy="79183"/>
            </a:xfrm>
            <a:custGeom>
              <a:avLst/>
              <a:gdLst/>
              <a:ahLst/>
              <a:cxnLst/>
              <a:rect l="l" t="t" r="r" b="b"/>
              <a:pathLst>
                <a:path w="2470" h="2301" extrusionOk="0">
                  <a:moveTo>
                    <a:pt x="685" y="1"/>
                  </a:moveTo>
                  <a:cubicBezTo>
                    <a:pt x="282" y="1"/>
                    <a:pt x="3" y="321"/>
                    <a:pt x="0" y="875"/>
                  </a:cubicBezTo>
                  <a:lnTo>
                    <a:pt x="2467" y="2300"/>
                  </a:lnTo>
                  <a:cubicBezTo>
                    <a:pt x="2470" y="1518"/>
                    <a:pt x="1921" y="562"/>
                    <a:pt x="1238" y="170"/>
                  </a:cubicBezTo>
                  <a:cubicBezTo>
                    <a:pt x="1040" y="55"/>
                    <a:pt x="852" y="1"/>
                    <a:pt x="685" y="1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91010" y="2716030"/>
              <a:ext cx="51963" cy="18480"/>
            </a:xfrm>
            <a:custGeom>
              <a:avLst/>
              <a:gdLst/>
              <a:ahLst/>
              <a:cxnLst/>
              <a:rect l="l" t="t" r="r" b="b"/>
              <a:pathLst>
                <a:path w="1510" h="537" extrusionOk="0">
                  <a:moveTo>
                    <a:pt x="5" y="448"/>
                  </a:moveTo>
                  <a:cubicBezTo>
                    <a:pt x="4" y="448"/>
                    <a:pt x="2" y="449"/>
                    <a:pt x="1" y="450"/>
                  </a:cubicBezTo>
                  <a:lnTo>
                    <a:pt x="5" y="448"/>
                  </a:lnTo>
                  <a:close/>
                  <a:moveTo>
                    <a:pt x="955" y="0"/>
                  </a:moveTo>
                  <a:cubicBezTo>
                    <a:pt x="835" y="0"/>
                    <a:pt x="726" y="28"/>
                    <a:pt x="631" y="83"/>
                  </a:cubicBezTo>
                  <a:lnTo>
                    <a:pt x="5" y="448"/>
                  </a:lnTo>
                  <a:lnTo>
                    <a:pt x="5" y="448"/>
                  </a:lnTo>
                  <a:cubicBezTo>
                    <a:pt x="98" y="394"/>
                    <a:pt x="206" y="366"/>
                    <a:pt x="324" y="366"/>
                  </a:cubicBezTo>
                  <a:cubicBezTo>
                    <a:pt x="491" y="366"/>
                    <a:pt x="679" y="421"/>
                    <a:pt x="879" y="537"/>
                  </a:cubicBezTo>
                  <a:lnTo>
                    <a:pt x="1509" y="169"/>
                  </a:lnTo>
                  <a:cubicBezTo>
                    <a:pt x="1309" y="55"/>
                    <a:pt x="1121" y="0"/>
                    <a:pt x="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521225" y="2721846"/>
              <a:ext cx="64179" cy="86169"/>
            </a:xfrm>
            <a:custGeom>
              <a:avLst/>
              <a:gdLst/>
              <a:ahLst/>
              <a:cxnLst/>
              <a:rect l="l" t="t" r="r" b="b"/>
              <a:pathLst>
                <a:path w="1865" h="2504" extrusionOk="0">
                  <a:moveTo>
                    <a:pt x="631" y="0"/>
                  </a:moveTo>
                  <a:lnTo>
                    <a:pt x="1" y="368"/>
                  </a:lnTo>
                  <a:cubicBezTo>
                    <a:pt x="681" y="761"/>
                    <a:pt x="1221" y="1721"/>
                    <a:pt x="1219" y="2504"/>
                  </a:cubicBezTo>
                  <a:lnTo>
                    <a:pt x="1860" y="2130"/>
                  </a:lnTo>
                  <a:cubicBezTo>
                    <a:pt x="1864" y="1348"/>
                    <a:pt x="1314" y="392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478622" y="2728660"/>
              <a:ext cx="84620" cy="79355"/>
            </a:xfrm>
            <a:custGeom>
              <a:avLst/>
              <a:gdLst/>
              <a:ahLst/>
              <a:cxnLst/>
              <a:rect l="l" t="t" r="r" b="b"/>
              <a:pathLst>
                <a:path w="2459" h="2306" extrusionOk="0">
                  <a:moveTo>
                    <a:pt x="684" y="0"/>
                  </a:moveTo>
                  <a:cubicBezTo>
                    <a:pt x="280" y="0"/>
                    <a:pt x="2" y="320"/>
                    <a:pt x="1" y="873"/>
                  </a:cubicBezTo>
                  <a:lnTo>
                    <a:pt x="2457" y="2306"/>
                  </a:lnTo>
                  <a:cubicBezTo>
                    <a:pt x="2459" y="1524"/>
                    <a:pt x="1920" y="563"/>
                    <a:pt x="1239" y="170"/>
                  </a:cubicBezTo>
                  <a:cubicBezTo>
                    <a:pt x="1039" y="55"/>
                    <a:pt x="851" y="0"/>
                    <a:pt x="684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469330" y="2728591"/>
              <a:ext cx="51928" cy="18514"/>
            </a:xfrm>
            <a:custGeom>
              <a:avLst/>
              <a:gdLst/>
              <a:ahLst/>
              <a:cxnLst/>
              <a:rect l="l" t="t" r="r" b="b"/>
              <a:pathLst>
                <a:path w="1509" h="538" extrusionOk="0">
                  <a:moveTo>
                    <a:pt x="2" y="450"/>
                  </a:moveTo>
                  <a:cubicBezTo>
                    <a:pt x="2" y="450"/>
                    <a:pt x="1" y="451"/>
                    <a:pt x="0" y="451"/>
                  </a:cubicBezTo>
                  <a:lnTo>
                    <a:pt x="2" y="450"/>
                  </a:lnTo>
                  <a:close/>
                  <a:moveTo>
                    <a:pt x="954" y="1"/>
                  </a:moveTo>
                  <a:cubicBezTo>
                    <a:pt x="834" y="1"/>
                    <a:pt x="725" y="29"/>
                    <a:pt x="631" y="84"/>
                  </a:cubicBezTo>
                  <a:lnTo>
                    <a:pt x="2" y="450"/>
                  </a:lnTo>
                  <a:lnTo>
                    <a:pt x="2" y="450"/>
                  </a:lnTo>
                  <a:cubicBezTo>
                    <a:pt x="95" y="396"/>
                    <a:pt x="203" y="368"/>
                    <a:pt x="323" y="368"/>
                  </a:cubicBezTo>
                  <a:cubicBezTo>
                    <a:pt x="489" y="368"/>
                    <a:pt x="678" y="423"/>
                    <a:pt x="878" y="537"/>
                  </a:cubicBezTo>
                  <a:lnTo>
                    <a:pt x="1509" y="170"/>
                  </a:lnTo>
                  <a:cubicBezTo>
                    <a:pt x="1309" y="55"/>
                    <a:pt x="112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499476" y="2734441"/>
              <a:ext cx="63732" cy="86203"/>
            </a:xfrm>
            <a:custGeom>
              <a:avLst/>
              <a:gdLst/>
              <a:ahLst/>
              <a:cxnLst/>
              <a:rect l="l" t="t" r="r" b="b"/>
              <a:pathLst>
                <a:path w="1852" h="2505" extrusionOk="0">
                  <a:moveTo>
                    <a:pt x="631" y="0"/>
                  </a:moveTo>
                  <a:lnTo>
                    <a:pt x="1" y="367"/>
                  </a:lnTo>
                  <a:cubicBezTo>
                    <a:pt x="682" y="762"/>
                    <a:pt x="1222" y="1722"/>
                    <a:pt x="1218" y="2505"/>
                  </a:cubicBezTo>
                  <a:lnTo>
                    <a:pt x="1848" y="2138"/>
                  </a:lnTo>
                  <a:cubicBezTo>
                    <a:pt x="1851" y="1355"/>
                    <a:pt x="1313" y="392"/>
                    <a:pt x="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56839" y="2741220"/>
              <a:ext cx="84620" cy="79390"/>
            </a:xfrm>
            <a:custGeom>
              <a:avLst/>
              <a:gdLst/>
              <a:ahLst/>
              <a:cxnLst/>
              <a:rect l="l" t="t" r="r" b="b"/>
              <a:pathLst>
                <a:path w="2459" h="2307" extrusionOk="0">
                  <a:moveTo>
                    <a:pt x="686" y="1"/>
                  </a:moveTo>
                  <a:cubicBezTo>
                    <a:pt x="282" y="1"/>
                    <a:pt x="3" y="321"/>
                    <a:pt x="0" y="874"/>
                  </a:cubicBezTo>
                  <a:lnTo>
                    <a:pt x="2457" y="2306"/>
                  </a:lnTo>
                  <a:cubicBezTo>
                    <a:pt x="2458" y="1524"/>
                    <a:pt x="1920" y="564"/>
                    <a:pt x="1240" y="170"/>
                  </a:cubicBezTo>
                  <a:cubicBezTo>
                    <a:pt x="1041" y="55"/>
                    <a:pt x="853" y="1"/>
                    <a:pt x="686" y="1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447513" y="2741255"/>
              <a:ext cx="51997" cy="18480"/>
            </a:xfrm>
            <a:custGeom>
              <a:avLst/>
              <a:gdLst/>
              <a:ahLst/>
              <a:cxnLst/>
              <a:rect l="l" t="t" r="r" b="b"/>
              <a:pathLst>
                <a:path w="1511" h="537" extrusionOk="0">
                  <a:moveTo>
                    <a:pt x="956" y="0"/>
                  </a:moveTo>
                  <a:cubicBezTo>
                    <a:pt x="835" y="0"/>
                    <a:pt x="726" y="28"/>
                    <a:pt x="633" y="83"/>
                  </a:cubicBezTo>
                  <a:lnTo>
                    <a:pt x="1" y="450"/>
                  </a:lnTo>
                  <a:cubicBezTo>
                    <a:pt x="95" y="396"/>
                    <a:pt x="205" y="368"/>
                    <a:pt x="326" y="368"/>
                  </a:cubicBezTo>
                  <a:cubicBezTo>
                    <a:pt x="493" y="368"/>
                    <a:pt x="681" y="422"/>
                    <a:pt x="878" y="537"/>
                  </a:cubicBezTo>
                  <a:lnTo>
                    <a:pt x="1511" y="169"/>
                  </a:lnTo>
                  <a:cubicBezTo>
                    <a:pt x="1311" y="55"/>
                    <a:pt x="1122" y="0"/>
                    <a:pt x="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477727" y="2747070"/>
              <a:ext cx="63835" cy="86410"/>
            </a:xfrm>
            <a:custGeom>
              <a:avLst/>
              <a:gdLst/>
              <a:ahLst/>
              <a:cxnLst/>
              <a:rect l="l" t="t" r="r" b="b"/>
              <a:pathLst>
                <a:path w="1855" h="2511" extrusionOk="0">
                  <a:moveTo>
                    <a:pt x="633" y="0"/>
                  </a:moveTo>
                  <a:lnTo>
                    <a:pt x="0" y="368"/>
                  </a:lnTo>
                  <a:cubicBezTo>
                    <a:pt x="684" y="761"/>
                    <a:pt x="1206" y="1730"/>
                    <a:pt x="1205" y="2511"/>
                  </a:cubicBezTo>
                  <a:lnTo>
                    <a:pt x="1850" y="2136"/>
                  </a:lnTo>
                  <a:cubicBezTo>
                    <a:pt x="1854" y="1354"/>
                    <a:pt x="1313" y="394"/>
                    <a:pt x="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435124" y="2753884"/>
              <a:ext cx="84139" cy="79665"/>
            </a:xfrm>
            <a:custGeom>
              <a:avLst/>
              <a:gdLst/>
              <a:ahLst/>
              <a:cxnLst/>
              <a:rect l="l" t="t" r="r" b="b"/>
              <a:pathLst>
                <a:path w="2445" h="2315" extrusionOk="0">
                  <a:moveTo>
                    <a:pt x="687" y="1"/>
                  </a:moveTo>
                  <a:cubicBezTo>
                    <a:pt x="282" y="1"/>
                    <a:pt x="4" y="322"/>
                    <a:pt x="1" y="876"/>
                  </a:cubicBezTo>
                  <a:lnTo>
                    <a:pt x="2443" y="2314"/>
                  </a:lnTo>
                  <a:cubicBezTo>
                    <a:pt x="2444" y="1532"/>
                    <a:pt x="1922" y="563"/>
                    <a:pt x="1238" y="170"/>
                  </a:cubicBezTo>
                  <a:cubicBezTo>
                    <a:pt x="1040" y="55"/>
                    <a:pt x="853" y="1"/>
                    <a:pt x="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425833" y="2753815"/>
              <a:ext cx="51928" cy="18514"/>
            </a:xfrm>
            <a:custGeom>
              <a:avLst/>
              <a:gdLst/>
              <a:ahLst/>
              <a:cxnLst/>
              <a:rect l="l" t="t" r="r" b="b"/>
              <a:pathLst>
                <a:path w="1509" h="538" extrusionOk="0">
                  <a:moveTo>
                    <a:pt x="954" y="1"/>
                  </a:moveTo>
                  <a:cubicBezTo>
                    <a:pt x="834" y="1"/>
                    <a:pt x="725" y="29"/>
                    <a:pt x="631" y="84"/>
                  </a:cubicBezTo>
                  <a:lnTo>
                    <a:pt x="0" y="451"/>
                  </a:lnTo>
                  <a:cubicBezTo>
                    <a:pt x="95" y="397"/>
                    <a:pt x="204" y="369"/>
                    <a:pt x="324" y="369"/>
                  </a:cubicBezTo>
                  <a:cubicBezTo>
                    <a:pt x="491" y="369"/>
                    <a:pt x="678" y="423"/>
                    <a:pt x="878" y="537"/>
                  </a:cubicBezTo>
                  <a:lnTo>
                    <a:pt x="1508" y="170"/>
                  </a:lnTo>
                  <a:cubicBezTo>
                    <a:pt x="1309" y="55"/>
                    <a:pt x="112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456013" y="2759665"/>
              <a:ext cx="63250" cy="86479"/>
            </a:xfrm>
            <a:custGeom>
              <a:avLst/>
              <a:gdLst/>
              <a:ahLst/>
              <a:cxnLst/>
              <a:rect l="l" t="t" r="r" b="b"/>
              <a:pathLst>
                <a:path w="1838" h="2513" extrusionOk="0">
                  <a:moveTo>
                    <a:pt x="631" y="0"/>
                  </a:moveTo>
                  <a:lnTo>
                    <a:pt x="1" y="367"/>
                  </a:lnTo>
                  <a:cubicBezTo>
                    <a:pt x="681" y="761"/>
                    <a:pt x="1206" y="1729"/>
                    <a:pt x="1205" y="2512"/>
                  </a:cubicBezTo>
                  <a:lnTo>
                    <a:pt x="1836" y="2145"/>
                  </a:lnTo>
                  <a:cubicBezTo>
                    <a:pt x="1837" y="1362"/>
                    <a:pt x="1315" y="394"/>
                    <a:pt x="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413445" y="2766479"/>
              <a:ext cx="84104" cy="79665"/>
            </a:xfrm>
            <a:custGeom>
              <a:avLst/>
              <a:gdLst/>
              <a:ahLst/>
              <a:cxnLst/>
              <a:rect l="l" t="t" r="r" b="b"/>
              <a:pathLst>
                <a:path w="2444" h="2315" extrusionOk="0">
                  <a:moveTo>
                    <a:pt x="685" y="0"/>
                  </a:moveTo>
                  <a:cubicBezTo>
                    <a:pt x="280" y="0"/>
                    <a:pt x="1" y="321"/>
                    <a:pt x="0" y="876"/>
                  </a:cubicBezTo>
                  <a:lnTo>
                    <a:pt x="2442" y="2314"/>
                  </a:lnTo>
                  <a:cubicBezTo>
                    <a:pt x="2443" y="1531"/>
                    <a:pt x="1920" y="563"/>
                    <a:pt x="1238" y="169"/>
                  </a:cubicBezTo>
                  <a:cubicBezTo>
                    <a:pt x="1039" y="55"/>
                    <a:pt x="851" y="0"/>
                    <a:pt x="685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404119" y="2766479"/>
              <a:ext cx="51928" cy="18445"/>
            </a:xfrm>
            <a:custGeom>
              <a:avLst/>
              <a:gdLst/>
              <a:ahLst/>
              <a:cxnLst/>
              <a:rect l="l" t="t" r="r" b="b"/>
              <a:pathLst>
                <a:path w="1509" h="536" extrusionOk="0">
                  <a:moveTo>
                    <a:pt x="6" y="448"/>
                  </a:moveTo>
                  <a:cubicBezTo>
                    <a:pt x="4" y="449"/>
                    <a:pt x="2" y="451"/>
                    <a:pt x="0" y="452"/>
                  </a:cubicBezTo>
                  <a:lnTo>
                    <a:pt x="6" y="448"/>
                  </a:lnTo>
                  <a:close/>
                  <a:moveTo>
                    <a:pt x="955" y="1"/>
                  </a:moveTo>
                  <a:cubicBezTo>
                    <a:pt x="835" y="1"/>
                    <a:pt x="726" y="29"/>
                    <a:pt x="631" y="83"/>
                  </a:cubicBezTo>
                  <a:lnTo>
                    <a:pt x="6" y="448"/>
                  </a:lnTo>
                  <a:lnTo>
                    <a:pt x="6" y="448"/>
                  </a:lnTo>
                  <a:cubicBezTo>
                    <a:pt x="99" y="395"/>
                    <a:pt x="207" y="367"/>
                    <a:pt x="326" y="367"/>
                  </a:cubicBezTo>
                  <a:cubicBezTo>
                    <a:pt x="492" y="367"/>
                    <a:pt x="680" y="421"/>
                    <a:pt x="878" y="535"/>
                  </a:cubicBezTo>
                  <a:lnTo>
                    <a:pt x="1509" y="169"/>
                  </a:lnTo>
                  <a:cubicBezTo>
                    <a:pt x="1309" y="55"/>
                    <a:pt x="1122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434264" y="2772295"/>
              <a:ext cx="63216" cy="86616"/>
            </a:xfrm>
            <a:custGeom>
              <a:avLst/>
              <a:gdLst/>
              <a:ahLst/>
              <a:cxnLst/>
              <a:rect l="l" t="t" r="r" b="b"/>
              <a:pathLst>
                <a:path w="1837" h="2517" extrusionOk="0">
                  <a:moveTo>
                    <a:pt x="631" y="0"/>
                  </a:moveTo>
                  <a:lnTo>
                    <a:pt x="1" y="366"/>
                  </a:lnTo>
                  <a:cubicBezTo>
                    <a:pt x="683" y="761"/>
                    <a:pt x="1202" y="1735"/>
                    <a:pt x="1198" y="2517"/>
                  </a:cubicBezTo>
                  <a:lnTo>
                    <a:pt x="1834" y="2145"/>
                  </a:lnTo>
                  <a:cubicBezTo>
                    <a:pt x="1837" y="1362"/>
                    <a:pt x="1313" y="394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391696" y="2779108"/>
              <a:ext cx="83967" cy="79803"/>
            </a:xfrm>
            <a:custGeom>
              <a:avLst/>
              <a:gdLst/>
              <a:ahLst/>
              <a:cxnLst/>
              <a:rect l="l" t="t" r="r" b="b"/>
              <a:pathLst>
                <a:path w="2440" h="2319" extrusionOk="0">
                  <a:moveTo>
                    <a:pt x="686" y="0"/>
                  </a:moveTo>
                  <a:cubicBezTo>
                    <a:pt x="281" y="0"/>
                    <a:pt x="2" y="320"/>
                    <a:pt x="0" y="875"/>
                  </a:cubicBezTo>
                  <a:lnTo>
                    <a:pt x="2436" y="2319"/>
                  </a:lnTo>
                  <a:cubicBezTo>
                    <a:pt x="2439" y="1536"/>
                    <a:pt x="1920" y="562"/>
                    <a:pt x="1238" y="168"/>
                  </a:cubicBezTo>
                  <a:cubicBezTo>
                    <a:pt x="1040" y="54"/>
                    <a:pt x="852" y="0"/>
                    <a:pt x="686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382301" y="2779074"/>
              <a:ext cx="51997" cy="18480"/>
            </a:xfrm>
            <a:custGeom>
              <a:avLst/>
              <a:gdLst/>
              <a:ahLst/>
              <a:cxnLst/>
              <a:rect l="l" t="t" r="r" b="b"/>
              <a:pathLst>
                <a:path w="1511" h="537" extrusionOk="0">
                  <a:moveTo>
                    <a:pt x="956" y="0"/>
                  </a:moveTo>
                  <a:cubicBezTo>
                    <a:pt x="835" y="0"/>
                    <a:pt x="726" y="29"/>
                    <a:pt x="633" y="83"/>
                  </a:cubicBezTo>
                  <a:lnTo>
                    <a:pt x="1" y="451"/>
                  </a:lnTo>
                  <a:cubicBezTo>
                    <a:pt x="96" y="397"/>
                    <a:pt x="206" y="368"/>
                    <a:pt x="327" y="368"/>
                  </a:cubicBezTo>
                  <a:cubicBezTo>
                    <a:pt x="494" y="368"/>
                    <a:pt x="682" y="422"/>
                    <a:pt x="879" y="536"/>
                  </a:cubicBezTo>
                  <a:lnTo>
                    <a:pt x="1511" y="169"/>
                  </a:lnTo>
                  <a:cubicBezTo>
                    <a:pt x="1311" y="54"/>
                    <a:pt x="1123" y="0"/>
                    <a:pt x="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12515" y="2784890"/>
              <a:ext cx="63147" cy="86651"/>
            </a:xfrm>
            <a:custGeom>
              <a:avLst/>
              <a:gdLst/>
              <a:ahLst/>
              <a:cxnLst/>
              <a:rect l="l" t="t" r="r" b="b"/>
              <a:pathLst>
                <a:path w="1835" h="2518" extrusionOk="0">
                  <a:moveTo>
                    <a:pt x="633" y="0"/>
                  </a:moveTo>
                  <a:lnTo>
                    <a:pt x="1" y="367"/>
                  </a:lnTo>
                  <a:cubicBezTo>
                    <a:pt x="684" y="761"/>
                    <a:pt x="1190" y="1735"/>
                    <a:pt x="1187" y="2518"/>
                  </a:cubicBezTo>
                  <a:lnTo>
                    <a:pt x="1831" y="2151"/>
                  </a:lnTo>
                  <a:cubicBezTo>
                    <a:pt x="1834" y="1368"/>
                    <a:pt x="1315" y="394"/>
                    <a:pt x="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369982" y="2791703"/>
              <a:ext cx="83519" cy="79837"/>
            </a:xfrm>
            <a:custGeom>
              <a:avLst/>
              <a:gdLst/>
              <a:ahLst/>
              <a:cxnLst/>
              <a:rect l="l" t="t" r="r" b="b"/>
              <a:pathLst>
                <a:path w="2427" h="2320" extrusionOk="0">
                  <a:moveTo>
                    <a:pt x="685" y="1"/>
                  </a:moveTo>
                  <a:cubicBezTo>
                    <a:pt x="281" y="1"/>
                    <a:pt x="3" y="321"/>
                    <a:pt x="1" y="876"/>
                  </a:cubicBezTo>
                  <a:lnTo>
                    <a:pt x="2425" y="2320"/>
                  </a:lnTo>
                  <a:cubicBezTo>
                    <a:pt x="2426" y="1537"/>
                    <a:pt x="1920" y="563"/>
                    <a:pt x="1237" y="169"/>
                  </a:cubicBezTo>
                  <a:cubicBezTo>
                    <a:pt x="1039" y="55"/>
                    <a:pt x="851" y="1"/>
                    <a:pt x="6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1479991" y="2879731"/>
              <a:ext cx="175504" cy="101517"/>
            </a:xfrm>
            <a:custGeom>
              <a:avLst/>
              <a:gdLst/>
              <a:ahLst/>
              <a:cxnLst/>
              <a:rect l="l" t="t" r="r" b="b"/>
              <a:pathLst>
                <a:path w="5100" h="2950" extrusionOk="0">
                  <a:moveTo>
                    <a:pt x="1559" y="0"/>
                  </a:moveTo>
                  <a:lnTo>
                    <a:pt x="0" y="900"/>
                  </a:lnTo>
                  <a:lnTo>
                    <a:pt x="3551" y="2950"/>
                  </a:lnTo>
                  <a:lnTo>
                    <a:pt x="5099" y="2050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1678964" y="2964557"/>
              <a:ext cx="53615" cy="63766"/>
            </a:xfrm>
            <a:custGeom>
              <a:avLst/>
              <a:gdLst/>
              <a:ahLst/>
              <a:cxnLst/>
              <a:rect l="l" t="t" r="r" b="b"/>
              <a:pathLst>
                <a:path w="1558" h="1853" extrusionOk="0">
                  <a:moveTo>
                    <a:pt x="1557" y="1"/>
                  </a:moveTo>
                  <a:lnTo>
                    <a:pt x="9" y="900"/>
                  </a:lnTo>
                  <a:lnTo>
                    <a:pt x="0" y="1853"/>
                  </a:lnTo>
                  <a:lnTo>
                    <a:pt x="1553" y="968"/>
                  </a:lnTo>
                  <a:lnTo>
                    <a:pt x="15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1717541" y="2985824"/>
              <a:ext cx="9532" cy="18135"/>
            </a:xfrm>
            <a:custGeom>
              <a:avLst/>
              <a:gdLst/>
              <a:ahLst/>
              <a:cxnLst/>
              <a:rect l="l" t="t" r="r" b="b"/>
              <a:pathLst>
                <a:path w="277" h="527" extrusionOk="0">
                  <a:moveTo>
                    <a:pt x="275" y="0"/>
                  </a:moveTo>
                  <a:lnTo>
                    <a:pt x="0" y="158"/>
                  </a:lnTo>
                  <a:lnTo>
                    <a:pt x="0" y="527"/>
                  </a:lnTo>
                  <a:lnTo>
                    <a:pt x="277" y="36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1556869" y="2924880"/>
              <a:ext cx="122440" cy="103444"/>
            </a:xfrm>
            <a:custGeom>
              <a:avLst/>
              <a:gdLst/>
              <a:ahLst/>
              <a:cxnLst/>
              <a:rect l="l" t="t" r="r" b="b"/>
              <a:pathLst>
                <a:path w="3558" h="3006" extrusionOk="0">
                  <a:moveTo>
                    <a:pt x="5" y="1"/>
                  </a:moveTo>
                  <a:lnTo>
                    <a:pt x="1" y="969"/>
                  </a:lnTo>
                  <a:lnTo>
                    <a:pt x="3548" y="3006"/>
                  </a:lnTo>
                  <a:lnTo>
                    <a:pt x="3557" y="205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1557006" y="2894012"/>
              <a:ext cx="175573" cy="101551"/>
            </a:xfrm>
            <a:custGeom>
              <a:avLst/>
              <a:gdLst/>
              <a:ahLst/>
              <a:cxnLst/>
              <a:rect l="l" t="t" r="r" b="b"/>
              <a:pathLst>
                <a:path w="5102" h="2951" extrusionOk="0">
                  <a:moveTo>
                    <a:pt x="1561" y="1"/>
                  </a:moveTo>
                  <a:lnTo>
                    <a:pt x="1" y="901"/>
                  </a:lnTo>
                  <a:lnTo>
                    <a:pt x="3553" y="2950"/>
                  </a:lnTo>
                  <a:lnTo>
                    <a:pt x="5101" y="205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1646376" y="2978598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" y="1"/>
                  </a:moveTo>
                  <a:lnTo>
                    <a:pt x="1" y="368"/>
                  </a:lnTo>
                  <a:lnTo>
                    <a:pt x="276" y="528"/>
                  </a:lnTo>
                  <a:lnTo>
                    <a:pt x="276" y="15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1657353" y="2984964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4" y="0"/>
                  </a:moveTo>
                  <a:lnTo>
                    <a:pt x="1" y="367"/>
                  </a:lnTo>
                  <a:lnTo>
                    <a:pt x="277" y="527"/>
                  </a:lnTo>
                  <a:lnTo>
                    <a:pt x="277" y="15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1668434" y="2991296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1" y="1"/>
                  </a:moveTo>
                  <a:lnTo>
                    <a:pt x="1" y="368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1613305" y="2959464"/>
              <a:ext cx="9567" cy="18239"/>
            </a:xfrm>
            <a:custGeom>
              <a:avLst/>
              <a:gdLst/>
              <a:ahLst/>
              <a:cxnLst/>
              <a:rect l="l" t="t" r="r" b="b"/>
              <a:pathLst>
                <a:path w="278" h="530" extrusionOk="0">
                  <a:moveTo>
                    <a:pt x="1" y="1"/>
                  </a:moveTo>
                  <a:lnTo>
                    <a:pt x="1" y="370"/>
                  </a:lnTo>
                  <a:lnTo>
                    <a:pt x="276" y="529"/>
                  </a:lnTo>
                  <a:lnTo>
                    <a:pt x="277" y="1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1624317" y="2965831"/>
              <a:ext cx="9567" cy="18204"/>
            </a:xfrm>
            <a:custGeom>
              <a:avLst/>
              <a:gdLst/>
              <a:ahLst/>
              <a:cxnLst/>
              <a:rect l="l" t="t" r="r" b="b"/>
              <a:pathLst>
                <a:path w="278" h="529" extrusionOk="0">
                  <a:moveTo>
                    <a:pt x="2" y="0"/>
                  </a:moveTo>
                  <a:lnTo>
                    <a:pt x="1" y="369"/>
                  </a:lnTo>
                  <a:lnTo>
                    <a:pt x="276" y="528"/>
                  </a:lnTo>
                  <a:lnTo>
                    <a:pt x="278" y="16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1635364" y="2972162"/>
              <a:ext cx="9532" cy="18204"/>
            </a:xfrm>
            <a:custGeom>
              <a:avLst/>
              <a:gdLst/>
              <a:ahLst/>
              <a:cxnLst/>
              <a:rect l="l" t="t" r="r" b="b"/>
              <a:pathLst>
                <a:path w="277" h="529" extrusionOk="0">
                  <a:moveTo>
                    <a:pt x="2" y="1"/>
                  </a:moveTo>
                  <a:lnTo>
                    <a:pt x="0" y="371"/>
                  </a:lnTo>
                  <a:lnTo>
                    <a:pt x="277" y="529"/>
                  </a:lnTo>
                  <a:lnTo>
                    <a:pt x="277" y="16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1580269" y="2940400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1" y="0"/>
                  </a:moveTo>
                  <a:lnTo>
                    <a:pt x="1" y="368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1591316" y="2946732"/>
              <a:ext cx="9532" cy="18170"/>
            </a:xfrm>
            <a:custGeom>
              <a:avLst/>
              <a:gdLst/>
              <a:ahLst/>
              <a:cxnLst/>
              <a:rect l="l" t="t" r="r" b="b"/>
              <a:pathLst>
                <a:path w="277" h="528" extrusionOk="0">
                  <a:moveTo>
                    <a:pt x="0" y="1"/>
                  </a:moveTo>
                  <a:lnTo>
                    <a:pt x="0" y="368"/>
                  </a:lnTo>
                  <a:lnTo>
                    <a:pt x="274" y="527"/>
                  </a:lnTo>
                  <a:lnTo>
                    <a:pt x="277" y="1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1602328" y="2953098"/>
              <a:ext cx="9498" cy="18135"/>
            </a:xfrm>
            <a:custGeom>
              <a:avLst/>
              <a:gdLst/>
              <a:ahLst/>
              <a:cxnLst/>
              <a:rect l="l" t="t" r="r" b="b"/>
              <a:pathLst>
                <a:path w="276" h="527" extrusionOk="0">
                  <a:moveTo>
                    <a:pt x="1" y="0"/>
                  </a:moveTo>
                  <a:lnTo>
                    <a:pt x="1" y="370"/>
                  </a:lnTo>
                  <a:lnTo>
                    <a:pt x="274" y="527"/>
                  </a:lnTo>
                  <a:lnTo>
                    <a:pt x="276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1558176" y="2927667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3" y="0"/>
                  </a:moveTo>
                  <a:lnTo>
                    <a:pt x="1" y="369"/>
                  </a:lnTo>
                  <a:lnTo>
                    <a:pt x="277" y="527"/>
                  </a:lnTo>
                  <a:lnTo>
                    <a:pt x="277" y="16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1569257" y="2934068"/>
              <a:ext cx="9498" cy="18135"/>
            </a:xfrm>
            <a:custGeom>
              <a:avLst/>
              <a:gdLst/>
              <a:ahLst/>
              <a:cxnLst/>
              <a:rect l="l" t="t" r="r" b="b"/>
              <a:pathLst>
                <a:path w="276" h="527" extrusionOk="0">
                  <a:moveTo>
                    <a:pt x="0" y="0"/>
                  </a:moveTo>
                  <a:lnTo>
                    <a:pt x="0" y="367"/>
                  </a:lnTo>
                  <a:lnTo>
                    <a:pt x="275" y="527"/>
                  </a:lnTo>
                  <a:lnTo>
                    <a:pt x="275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1646376" y="2994014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" y="1"/>
                  </a:moveTo>
                  <a:lnTo>
                    <a:pt x="1" y="368"/>
                  </a:lnTo>
                  <a:lnTo>
                    <a:pt x="276" y="527"/>
                  </a:lnTo>
                  <a:lnTo>
                    <a:pt x="276" y="16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1657353" y="3000346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4" y="1"/>
                  </a:moveTo>
                  <a:lnTo>
                    <a:pt x="1" y="368"/>
                  </a:lnTo>
                  <a:lnTo>
                    <a:pt x="277" y="528"/>
                  </a:lnTo>
                  <a:lnTo>
                    <a:pt x="277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1668434" y="3006713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1" y="0"/>
                  </a:moveTo>
                  <a:lnTo>
                    <a:pt x="1" y="370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1613305" y="2974881"/>
              <a:ext cx="9567" cy="18204"/>
            </a:xfrm>
            <a:custGeom>
              <a:avLst/>
              <a:gdLst/>
              <a:ahLst/>
              <a:cxnLst/>
              <a:rect l="l" t="t" r="r" b="b"/>
              <a:pathLst>
                <a:path w="278" h="529" extrusionOk="0">
                  <a:moveTo>
                    <a:pt x="1" y="1"/>
                  </a:moveTo>
                  <a:lnTo>
                    <a:pt x="1" y="369"/>
                  </a:lnTo>
                  <a:lnTo>
                    <a:pt x="276" y="529"/>
                  </a:lnTo>
                  <a:lnTo>
                    <a:pt x="277" y="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1624317" y="2981282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2" y="0"/>
                  </a:moveTo>
                  <a:lnTo>
                    <a:pt x="1" y="369"/>
                  </a:lnTo>
                  <a:lnTo>
                    <a:pt x="276" y="527"/>
                  </a:lnTo>
                  <a:lnTo>
                    <a:pt x="278" y="16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35364" y="2987683"/>
              <a:ext cx="9532" cy="18135"/>
            </a:xfrm>
            <a:custGeom>
              <a:avLst/>
              <a:gdLst/>
              <a:ahLst/>
              <a:cxnLst/>
              <a:rect l="l" t="t" r="r" b="b"/>
              <a:pathLst>
                <a:path w="277" h="527" extrusionOk="0">
                  <a:moveTo>
                    <a:pt x="2" y="0"/>
                  </a:moveTo>
                  <a:lnTo>
                    <a:pt x="0" y="367"/>
                  </a:lnTo>
                  <a:lnTo>
                    <a:pt x="277" y="527"/>
                  </a:lnTo>
                  <a:lnTo>
                    <a:pt x="277" y="15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706563" y="2976739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74" y="1"/>
                  </a:moveTo>
                  <a:lnTo>
                    <a:pt x="0" y="159"/>
                  </a:lnTo>
                  <a:lnTo>
                    <a:pt x="0" y="527"/>
                  </a:lnTo>
                  <a:lnTo>
                    <a:pt x="275" y="36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1695517" y="2983140"/>
              <a:ext cx="9463" cy="18170"/>
            </a:xfrm>
            <a:custGeom>
              <a:avLst/>
              <a:gdLst/>
              <a:ahLst/>
              <a:cxnLst/>
              <a:rect l="l" t="t" r="r" b="b"/>
              <a:pathLst>
                <a:path w="275" h="528" extrusionOk="0">
                  <a:moveTo>
                    <a:pt x="274" y="1"/>
                  </a:moveTo>
                  <a:lnTo>
                    <a:pt x="1" y="159"/>
                  </a:lnTo>
                  <a:lnTo>
                    <a:pt x="1" y="527"/>
                  </a:lnTo>
                  <a:lnTo>
                    <a:pt x="274" y="36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84436" y="2989472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277" y="1"/>
                  </a:moveTo>
                  <a:lnTo>
                    <a:pt x="1" y="160"/>
                  </a:lnTo>
                  <a:lnTo>
                    <a:pt x="2" y="528"/>
                  </a:lnTo>
                  <a:lnTo>
                    <a:pt x="277" y="368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717541" y="2970339"/>
              <a:ext cx="9532" cy="18170"/>
            </a:xfrm>
            <a:custGeom>
              <a:avLst/>
              <a:gdLst/>
              <a:ahLst/>
              <a:cxnLst/>
              <a:rect l="l" t="t" r="r" b="b"/>
              <a:pathLst>
                <a:path w="277" h="528" extrusionOk="0">
                  <a:moveTo>
                    <a:pt x="275" y="1"/>
                  </a:moveTo>
                  <a:lnTo>
                    <a:pt x="0" y="160"/>
                  </a:lnTo>
                  <a:lnTo>
                    <a:pt x="0" y="528"/>
                  </a:lnTo>
                  <a:lnTo>
                    <a:pt x="277" y="37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706563" y="2992191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74" y="1"/>
                  </a:moveTo>
                  <a:lnTo>
                    <a:pt x="0" y="159"/>
                  </a:lnTo>
                  <a:lnTo>
                    <a:pt x="0" y="528"/>
                  </a:lnTo>
                  <a:lnTo>
                    <a:pt x="275" y="36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1695517" y="2998557"/>
              <a:ext cx="9463" cy="18135"/>
            </a:xfrm>
            <a:custGeom>
              <a:avLst/>
              <a:gdLst/>
              <a:ahLst/>
              <a:cxnLst/>
              <a:rect l="l" t="t" r="r" b="b"/>
              <a:pathLst>
                <a:path w="275" h="527" extrusionOk="0">
                  <a:moveTo>
                    <a:pt x="274" y="0"/>
                  </a:moveTo>
                  <a:lnTo>
                    <a:pt x="1" y="160"/>
                  </a:lnTo>
                  <a:lnTo>
                    <a:pt x="1" y="527"/>
                  </a:lnTo>
                  <a:lnTo>
                    <a:pt x="274" y="36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1684436" y="3004889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277" y="1"/>
                  </a:moveTo>
                  <a:lnTo>
                    <a:pt x="1" y="160"/>
                  </a:lnTo>
                  <a:lnTo>
                    <a:pt x="2" y="527"/>
                  </a:lnTo>
                  <a:lnTo>
                    <a:pt x="277" y="368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580269" y="2955817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1" y="0"/>
                  </a:moveTo>
                  <a:lnTo>
                    <a:pt x="1" y="367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1591316" y="2962148"/>
              <a:ext cx="9532" cy="18170"/>
            </a:xfrm>
            <a:custGeom>
              <a:avLst/>
              <a:gdLst/>
              <a:ahLst/>
              <a:cxnLst/>
              <a:rect l="l" t="t" r="r" b="b"/>
              <a:pathLst>
                <a:path w="277" h="528" extrusionOk="0">
                  <a:moveTo>
                    <a:pt x="0" y="0"/>
                  </a:moveTo>
                  <a:lnTo>
                    <a:pt x="0" y="371"/>
                  </a:lnTo>
                  <a:lnTo>
                    <a:pt x="274" y="527"/>
                  </a:lnTo>
                  <a:lnTo>
                    <a:pt x="277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1602328" y="2968549"/>
              <a:ext cx="9498" cy="18204"/>
            </a:xfrm>
            <a:custGeom>
              <a:avLst/>
              <a:gdLst/>
              <a:ahLst/>
              <a:cxnLst/>
              <a:rect l="l" t="t" r="r" b="b"/>
              <a:pathLst>
                <a:path w="276" h="529" extrusionOk="0">
                  <a:moveTo>
                    <a:pt x="1" y="0"/>
                  </a:moveTo>
                  <a:lnTo>
                    <a:pt x="1" y="369"/>
                  </a:lnTo>
                  <a:lnTo>
                    <a:pt x="274" y="528"/>
                  </a:lnTo>
                  <a:lnTo>
                    <a:pt x="276" y="1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1558176" y="2943118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3" y="0"/>
                  </a:moveTo>
                  <a:lnTo>
                    <a:pt x="1" y="368"/>
                  </a:lnTo>
                  <a:lnTo>
                    <a:pt x="277" y="527"/>
                  </a:lnTo>
                  <a:lnTo>
                    <a:pt x="277" y="15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1569257" y="2949450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0" y="1"/>
                  </a:moveTo>
                  <a:lnTo>
                    <a:pt x="0" y="368"/>
                  </a:lnTo>
                  <a:lnTo>
                    <a:pt x="275" y="527"/>
                  </a:lnTo>
                  <a:lnTo>
                    <a:pt x="275" y="1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1614510" y="2649201"/>
              <a:ext cx="103169" cy="336795"/>
            </a:xfrm>
            <a:custGeom>
              <a:avLst/>
              <a:gdLst/>
              <a:ahLst/>
              <a:cxnLst/>
              <a:rect l="l" t="t" r="r" b="b"/>
              <a:pathLst>
                <a:path w="2998" h="9787" extrusionOk="0">
                  <a:moveTo>
                    <a:pt x="7" y="652"/>
                  </a:moveTo>
                  <a:cubicBezTo>
                    <a:pt x="5" y="653"/>
                    <a:pt x="3" y="654"/>
                    <a:pt x="1" y="656"/>
                  </a:cubicBezTo>
                  <a:cubicBezTo>
                    <a:pt x="3" y="654"/>
                    <a:pt x="5" y="653"/>
                    <a:pt x="7" y="652"/>
                  </a:cubicBezTo>
                  <a:close/>
                  <a:moveTo>
                    <a:pt x="1215" y="0"/>
                  </a:moveTo>
                  <a:cubicBezTo>
                    <a:pt x="1156" y="0"/>
                    <a:pt x="1097" y="18"/>
                    <a:pt x="1039" y="51"/>
                  </a:cubicBezTo>
                  <a:cubicBezTo>
                    <a:pt x="695" y="252"/>
                    <a:pt x="350" y="451"/>
                    <a:pt x="7" y="652"/>
                  </a:cubicBezTo>
                  <a:lnTo>
                    <a:pt x="7" y="652"/>
                  </a:lnTo>
                  <a:cubicBezTo>
                    <a:pt x="62" y="620"/>
                    <a:pt x="119" y="604"/>
                    <a:pt x="177" y="604"/>
                  </a:cubicBezTo>
                  <a:cubicBezTo>
                    <a:pt x="237" y="604"/>
                    <a:pt x="298" y="621"/>
                    <a:pt x="359" y="657"/>
                  </a:cubicBezTo>
                  <a:cubicBezTo>
                    <a:pt x="1249" y="1169"/>
                    <a:pt x="1958" y="5258"/>
                    <a:pt x="1945" y="9786"/>
                  </a:cubicBezTo>
                  <a:lnTo>
                    <a:pt x="2985" y="9181"/>
                  </a:lnTo>
                  <a:cubicBezTo>
                    <a:pt x="2997" y="4653"/>
                    <a:pt x="2287" y="565"/>
                    <a:pt x="1398" y="53"/>
                  </a:cubicBezTo>
                  <a:cubicBezTo>
                    <a:pt x="1336" y="18"/>
                    <a:pt x="1275" y="0"/>
                    <a:pt x="1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1570703" y="2669986"/>
              <a:ext cx="111221" cy="316010"/>
            </a:xfrm>
            <a:custGeom>
              <a:avLst/>
              <a:gdLst/>
              <a:ahLst/>
              <a:cxnLst/>
              <a:rect l="l" t="t" r="r" b="b"/>
              <a:pathLst>
                <a:path w="3232" h="9183" extrusionOk="0">
                  <a:moveTo>
                    <a:pt x="1449" y="0"/>
                  </a:moveTo>
                  <a:cubicBezTo>
                    <a:pt x="646" y="0"/>
                    <a:pt x="13" y="3111"/>
                    <a:pt x="1" y="7324"/>
                  </a:cubicBezTo>
                  <a:lnTo>
                    <a:pt x="3218" y="9182"/>
                  </a:lnTo>
                  <a:cubicBezTo>
                    <a:pt x="3231" y="4654"/>
                    <a:pt x="2522" y="565"/>
                    <a:pt x="1632" y="53"/>
                  </a:cubicBezTo>
                  <a:cubicBezTo>
                    <a:pt x="1570" y="17"/>
                    <a:pt x="1509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1579684" y="2868959"/>
              <a:ext cx="92707" cy="72782"/>
            </a:xfrm>
            <a:custGeom>
              <a:avLst/>
              <a:gdLst/>
              <a:ahLst/>
              <a:cxnLst/>
              <a:rect l="l" t="t" r="r" b="b"/>
              <a:pathLst>
                <a:path w="2694" h="2115" extrusionOk="0">
                  <a:moveTo>
                    <a:pt x="18" y="0"/>
                  </a:moveTo>
                  <a:cubicBezTo>
                    <a:pt x="11" y="183"/>
                    <a:pt x="5" y="370"/>
                    <a:pt x="0" y="558"/>
                  </a:cubicBezTo>
                  <a:lnTo>
                    <a:pt x="2694" y="2114"/>
                  </a:lnTo>
                  <a:cubicBezTo>
                    <a:pt x="2688" y="1921"/>
                    <a:pt x="2682" y="1727"/>
                    <a:pt x="2673" y="153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582747" y="2809735"/>
              <a:ext cx="86582" cy="68619"/>
            </a:xfrm>
            <a:custGeom>
              <a:avLst/>
              <a:gdLst/>
              <a:ahLst/>
              <a:cxnLst/>
              <a:rect l="l" t="t" r="r" b="b"/>
              <a:pathLst>
                <a:path w="2516" h="1994" extrusionOk="0">
                  <a:moveTo>
                    <a:pt x="46" y="1"/>
                  </a:moveTo>
                  <a:cubicBezTo>
                    <a:pt x="30" y="178"/>
                    <a:pt x="14" y="358"/>
                    <a:pt x="1" y="542"/>
                  </a:cubicBezTo>
                  <a:lnTo>
                    <a:pt x="2515" y="1993"/>
                  </a:lnTo>
                  <a:cubicBezTo>
                    <a:pt x="2501" y="1793"/>
                    <a:pt x="2486" y="1594"/>
                    <a:pt x="2466" y="1398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1579168" y="2899208"/>
              <a:ext cx="93774" cy="72129"/>
            </a:xfrm>
            <a:custGeom>
              <a:avLst/>
              <a:gdLst/>
              <a:ahLst/>
              <a:cxnLst/>
              <a:rect l="l" t="t" r="r" b="b"/>
              <a:pathLst>
                <a:path w="2725" h="2096" extrusionOk="0">
                  <a:moveTo>
                    <a:pt x="8" y="1"/>
                  </a:moveTo>
                  <a:cubicBezTo>
                    <a:pt x="4" y="173"/>
                    <a:pt x="2" y="347"/>
                    <a:pt x="1" y="523"/>
                  </a:cubicBezTo>
                  <a:lnTo>
                    <a:pt x="2725" y="2096"/>
                  </a:lnTo>
                  <a:cubicBezTo>
                    <a:pt x="2725" y="1917"/>
                    <a:pt x="2722" y="1742"/>
                    <a:pt x="2718" y="1565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1610002" y="2678452"/>
              <a:ext cx="29664" cy="28906"/>
            </a:xfrm>
            <a:custGeom>
              <a:avLst/>
              <a:gdLst/>
              <a:ahLst/>
              <a:cxnLst/>
              <a:rect l="l" t="t" r="r" b="b"/>
              <a:pathLst>
                <a:path w="862" h="840" extrusionOk="0">
                  <a:moveTo>
                    <a:pt x="306" y="0"/>
                  </a:moveTo>
                  <a:cubicBezTo>
                    <a:pt x="253" y="0"/>
                    <a:pt x="138" y="81"/>
                    <a:pt x="0" y="342"/>
                  </a:cubicBezTo>
                  <a:lnTo>
                    <a:pt x="862" y="840"/>
                  </a:lnTo>
                  <a:cubicBezTo>
                    <a:pt x="680" y="359"/>
                    <a:pt x="506" y="101"/>
                    <a:pt x="366" y="21"/>
                  </a:cubicBezTo>
                  <a:cubicBezTo>
                    <a:pt x="342" y="7"/>
                    <a:pt x="322" y="0"/>
                    <a:pt x="306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1580820" y="2839158"/>
              <a:ext cx="90436" cy="71062"/>
            </a:xfrm>
            <a:custGeom>
              <a:avLst/>
              <a:gdLst/>
              <a:ahLst/>
              <a:cxnLst/>
              <a:rect l="l" t="t" r="r" b="b"/>
              <a:pathLst>
                <a:path w="2628" h="2065" extrusionOk="0">
                  <a:moveTo>
                    <a:pt x="35" y="0"/>
                  </a:moveTo>
                  <a:cubicBezTo>
                    <a:pt x="21" y="180"/>
                    <a:pt x="11" y="363"/>
                    <a:pt x="1" y="549"/>
                  </a:cubicBezTo>
                  <a:lnTo>
                    <a:pt x="2627" y="2065"/>
                  </a:lnTo>
                  <a:cubicBezTo>
                    <a:pt x="2617" y="1867"/>
                    <a:pt x="2605" y="1671"/>
                    <a:pt x="2595" y="1478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1593862" y="2725218"/>
              <a:ext cx="63732" cy="54062"/>
            </a:xfrm>
            <a:custGeom>
              <a:avLst/>
              <a:gdLst/>
              <a:ahLst/>
              <a:cxnLst/>
              <a:rect l="l" t="t" r="r" b="b"/>
              <a:pathLst>
                <a:path w="1852" h="1571" extrusionOk="0">
                  <a:moveTo>
                    <a:pt x="114" y="0"/>
                  </a:moveTo>
                  <a:cubicBezTo>
                    <a:pt x="75" y="151"/>
                    <a:pt x="37" y="316"/>
                    <a:pt x="1" y="502"/>
                  </a:cubicBezTo>
                  <a:lnTo>
                    <a:pt x="1852" y="1570"/>
                  </a:lnTo>
                  <a:cubicBezTo>
                    <a:pt x="1850" y="1563"/>
                    <a:pt x="1849" y="1556"/>
                    <a:pt x="1849" y="1550"/>
                  </a:cubicBezTo>
                  <a:cubicBezTo>
                    <a:pt x="1809" y="1330"/>
                    <a:pt x="1771" y="1125"/>
                    <a:pt x="1732" y="934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1600435" y="2699168"/>
              <a:ext cx="50105" cy="45252"/>
            </a:xfrm>
            <a:custGeom>
              <a:avLst/>
              <a:gdLst/>
              <a:ahLst/>
              <a:cxnLst/>
              <a:rect l="l" t="t" r="r" b="b"/>
              <a:pathLst>
                <a:path w="1456" h="1315" extrusionOk="0">
                  <a:moveTo>
                    <a:pt x="161" y="1"/>
                  </a:moveTo>
                  <a:cubicBezTo>
                    <a:pt x="108" y="130"/>
                    <a:pt x="53" y="286"/>
                    <a:pt x="0" y="473"/>
                  </a:cubicBezTo>
                  <a:lnTo>
                    <a:pt x="1456" y="1315"/>
                  </a:lnTo>
                  <a:cubicBezTo>
                    <a:pt x="1396" y="1065"/>
                    <a:pt x="1337" y="842"/>
                    <a:pt x="1276" y="645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1585362" y="2780760"/>
              <a:ext cx="81110" cy="65108"/>
            </a:xfrm>
            <a:custGeom>
              <a:avLst/>
              <a:gdLst/>
              <a:ahLst/>
              <a:cxnLst/>
              <a:rect l="l" t="t" r="r" b="b"/>
              <a:pathLst>
                <a:path w="2357" h="1892" extrusionOk="0">
                  <a:moveTo>
                    <a:pt x="65" y="0"/>
                  </a:moveTo>
                  <a:cubicBezTo>
                    <a:pt x="43" y="176"/>
                    <a:pt x="21" y="353"/>
                    <a:pt x="1" y="534"/>
                  </a:cubicBezTo>
                  <a:lnTo>
                    <a:pt x="2356" y="1892"/>
                  </a:lnTo>
                  <a:cubicBezTo>
                    <a:pt x="2337" y="1687"/>
                    <a:pt x="2312" y="1485"/>
                    <a:pt x="2289" y="1285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1589044" y="2752611"/>
              <a:ext cx="73574" cy="60394"/>
            </a:xfrm>
            <a:custGeom>
              <a:avLst/>
              <a:gdLst/>
              <a:ahLst/>
              <a:cxnLst/>
              <a:rect l="l" t="t" r="r" b="b"/>
              <a:pathLst>
                <a:path w="2138" h="1755" extrusionOk="0">
                  <a:moveTo>
                    <a:pt x="84" y="0"/>
                  </a:moveTo>
                  <a:cubicBezTo>
                    <a:pt x="55" y="167"/>
                    <a:pt x="25" y="338"/>
                    <a:pt x="0" y="520"/>
                  </a:cubicBezTo>
                  <a:lnTo>
                    <a:pt x="2138" y="1754"/>
                  </a:lnTo>
                  <a:cubicBezTo>
                    <a:pt x="2110" y="1542"/>
                    <a:pt x="2081" y="1336"/>
                    <a:pt x="2049" y="1134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333332" y="2401018"/>
              <a:ext cx="275919" cy="157816"/>
            </a:xfrm>
            <a:custGeom>
              <a:avLst/>
              <a:gdLst/>
              <a:ahLst/>
              <a:cxnLst/>
              <a:rect l="l" t="t" r="r" b="b"/>
              <a:pathLst>
                <a:path w="8018" h="4586" extrusionOk="0">
                  <a:moveTo>
                    <a:pt x="3348" y="1"/>
                  </a:moveTo>
                  <a:lnTo>
                    <a:pt x="0" y="1936"/>
                  </a:lnTo>
                  <a:lnTo>
                    <a:pt x="4675" y="4586"/>
                  </a:lnTo>
                  <a:lnTo>
                    <a:pt x="8018" y="2666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93798" y="2261751"/>
              <a:ext cx="115454" cy="297083"/>
            </a:xfrm>
            <a:custGeom>
              <a:avLst/>
              <a:gdLst/>
              <a:ahLst/>
              <a:cxnLst/>
              <a:rect l="l" t="t" r="r" b="b"/>
              <a:pathLst>
                <a:path w="3355" h="8633" extrusionOk="0">
                  <a:moveTo>
                    <a:pt x="3349" y="1"/>
                  </a:moveTo>
                  <a:lnTo>
                    <a:pt x="1608" y="1008"/>
                  </a:lnTo>
                  <a:lnTo>
                    <a:pt x="1608" y="1009"/>
                  </a:lnTo>
                  <a:lnTo>
                    <a:pt x="0" y="1938"/>
                  </a:lnTo>
                  <a:lnTo>
                    <a:pt x="10" y="8633"/>
                  </a:lnTo>
                  <a:lnTo>
                    <a:pt x="1749" y="7642"/>
                  </a:lnTo>
                  <a:lnTo>
                    <a:pt x="1749" y="7629"/>
                  </a:lnTo>
                  <a:lnTo>
                    <a:pt x="3355" y="6713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34264" y="2227166"/>
              <a:ext cx="174850" cy="101207"/>
            </a:xfrm>
            <a:custGeom>
              <a:avLst/>
              <a:gdLst/>
              <a:ahLst/>
              <a:cxnLst/>
              <a:rect l="l" t="t" r="r" b="b"/>
              <a:pathLst>
                <a:path w="5081" h="2941" extrusionOk="0">
                  <a:moveTo>
                    <a:pt x="3337" y="1"/>
                  </a:moveTo>
                  <a:lnTo>
                    <a:pt x="1" y="1935"/>
                  </a:lnTo>
                  <a:lnTo>
                    <a:pt x="1730" y="2940"/>
                  </a:lnTo>
                  <a:lnTo>
                    <a:pt x="5081" y="100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434264" y="2293720"/>
              <a:ext cx="59912" cy="265079"/>
            </a:xfrm>
            <a:custGeom>
              <a:avLst/>
              <a:gdLst/>
              <a:ahLst/>
              <a:cxnLst/>
              <a:rect l="l" t="t" r="r" b="b"/>
              <a:pathLst>
                <a:path w="1741" h="7703" extrusionOk="0">
                  <a:moveTo>
                    <a:pt x="1" y="1"/>
                  </a:moveTo>
                  <a:lnTo>
                    <a:pt x="5" y="6711"/>
                  </a:lnTo>
                  <a:lnTo>
                    <a:pt x="1740" y="7702"/>
                  </a:lnTo>
                  <a:lnTo>
                    <a:pt x="1730" y="10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493798" y="2261751"/>
              <a:ext cx="115454" cy="297049"/>
            </a:xfrm>
            <a:custGeom>
              <a:avLst/>
              <a:gdLst/>
              <a:ahLst/>
              <a:cxnLst/>
              <a:rect l="l" t="t" r="r" b="b"/>
              <a:pathLst>
                <a:path w="3355" h="8632" extrusionOk="0">
                  <a:moveTo>
                    <a:pt x="3349" y="1"/>
                  </a:moveTo>
                  <a:lnTo>
                    <a:pt x="0" y="1937"/>
                  </a:lnTo>
                  <a:lnTo>
                    <a:pt x="12" y="8631"/>
                  </a:lnTo>
                  <a:lnTo>
                    <a:pt x="3355" y="6713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34264" y="2227166"/>
              <a:ext cx="174850" cy="101207"/>
            </a:xfrm>
            <a:custGeom>
              <a:avLst/>
              <a:gdLst/>
              <a:ahLst/>
              <a:cxnLst/>
              <a:rect l="l" t="t" r="r" b="b"/>
              <a:pathLst>
                <a:path w="5081" h="2941" extrusionOk="0">
                  <a:moveTo>
                    <a:pt x="3337" y="1"/>
                  </a:moveTo>
                  <a:lnTo>
                    <a:pt x="1" y="1935"/>
                  </a:lnTo>
                  <a:lnTo>
                    <a:pt x="1730" y="2940"/>
                  </a:lnTo>
                  <a:lnTo>
                    <a:pt x="5081" y="100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463893" y="2272143"/>
              <a:ext cx="39643" cy="35927"/>
            </a:xfrm>
            <a:custGeom>
              <a:avLst/>
              <a:gdLst/>
              <a:ahLst/>
              <a:cxnLst/>
              <a:rect l="l" t="t" r="r" b="b"/>
              <a:pathLst>
                <a:path w="1152" h="1044" extrusionOk="0">
                  <a:moveTo>
                    <a:pt x="0" y="0"/>
                  </a:moveTo>
                  <a:lnTo>
                    <a:pt x="5" y="388"/>
                  </a:lnTo>
                  <a:lnTo>
                    <a:pt x="1152" y="1044"/>
                  </a:lnTo>
                  <a:lnTo>
                    <a:pt x="114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03296" y="2251083"/>
              <a:ext cx="76258" cy="57022"/>
            </a:xfrm>
            <a:custGeom>
              <a:avLst/>
              <a:gdLst/>
              <a:ahLst/>
              <a:cxnLst/>
              <a:rect l="l" t="t" r="r" b="b"/>
              <a:pathLst>
                <a:path w="2216" h="1657" extrusionOk="0">
                  <a:moveTo>
                    <a:pt x="2211" y="1"/>
                  </a:moveTo>
                  <a:lnTo>
                    <a:pt x="1" y="1278"/>
                  </a:lnTo>
                  <a:lnTo>
                    <a:pt x="8" y="1657"/>
                  </a:lnTo>
                  <a:lnTo>
                    <a:pt x="2216" y="389"/>
                  </a:lnTo>
                  <a:lnTo>
                    <a:pt x="2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463893" y="2228199"/>
              <a:ext cx="115523" cy="66829"/>
            </a:xfrm>
            <a:custGeom>
              <a:avLst/>
              <a:gdLst/>
              <a:ahLst/>
              <a:cxnLst/>
              <a:rect l="l" t="t" r="r" b="b"/>
              <a:pathLst>
                <a:path w="3357" h="1942" extrusionOk="0">
                  <a:moveTo>
                    <a:pt x="2205" y="0"/>
                  </a:moveTo>
                  <a:lnTo>
                    <a:pt x="0" y="1277"/>
                  </a:lnTo>
                  <a:lnTo>
                    <a:pt x="1144" y="1942"/>
                  </a:lnTo>
                  <a:lnTo>
                    <a:pt x="3356" y="666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598653" y="2270732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98653" y="2277581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598721" y="2284463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127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7" y="15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598721" y="229141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598756" y="232596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598756" y="231904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598756" y="231213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598721" y="230521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2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98721" y="229833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598825" y="234664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3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598825" y="233976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598825" y="233281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598928" y="2353598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598928" y="2360446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598928" y="2367328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1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598962" y="237428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1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598962" y="238119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598997" y="2401947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598997" y="239499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98962" y="2388079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598997" y="241571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598997" y="240883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599066" y="242958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599066" y="242262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599203" y="246406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599169" y="245717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599169" y="245026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599169" y="244331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599066" y="243646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4"/>
                  </a:lnTo>
                  <a:lnTo>
                    <a:pt x="3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599272" y="2484813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599203" y="2477896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599203" y="247094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591598" y="228171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0"/>
                  </a:moveTo>
                  <a:lnTo>
                    <a:pt x="1" y="73"/>
                  </a:lnTo>
                  <a:lnTo>
                    <a:pt x="1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591495" y="2274793"/>
              <a:ext cx="4577" cy="7708"/>
            </a:xfrm>
            <a:custGeom>
              <a:avLst/>
              <a:gdLst/>
              <a:ahLst/>
              <a:cxnLst/>
              <a:rect l="l" t="t" r="r" b="b"/>
              <a:pathLst>
                <a:path w="133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4" y="223"/>
                  </a:lnTo>
                  <a:lnTo>
                    <a:pt x="133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591667" y="231619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591667" y="230930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591667" y="230235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5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91598" y="229550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591598" y="228859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591701" y="2323143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591770" y="23438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591701" y="233694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91701" y="2330025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91770" y="235077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591770" y="235769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5"/>
                  </a:lnTo>
                  <a:lnTo>
                    <a:pt x="3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591873" y="2385257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2" y="225"/>
                  </a:lnTo>
                  <a:lnTo>
                    <a:pt x="132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591873" y="2378375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591873" y="2371458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591873" y="2364541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591977" y="2419807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591977" y="2412856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591908" y="240600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591908" y="239912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591908" y="239217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592114" y="246812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592114" y="246130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592114" y="2454358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29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592011" y="244744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4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592011" y="244055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3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592011" y="243364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591977" y="242669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592149" y="2475040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8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28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592149" y="248199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592149" y="2488873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584475" y="227888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4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584578" y="2299570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584578" y="2292688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584578" y="2285736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7" y="15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584578" y="2306487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584612" y="232032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584612" y="231337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584612" y="232720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584716" y="2361719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1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584647" y="235487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584647" y="234792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584647" y="2341003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584647" y="233415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584716" y="236860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584819" y="238243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584716" y="2375553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3" y="224"/>
                  </a:lnTo>
                  <a:lnTo>
                    <a:pt x="132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584819" y="239623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2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584819" y="238938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4"/>
                  </a:lnTo>
                  <a:lnTo>
                    <a:pt x="0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584853" y="2403186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584853" y="241010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584853" y="2423868"/>
              <a:ext cx="4577" cy="7812"/>
            </a:xfrm>
            <a:custGeom>
              <a:avLst/>
              <a:gdLst/>
              <a:ahLst/>
              <a:cxnLst/>
              <a:rect l="l" t="t" r="r" b="b"/>
              <a:pathLst>
                <a:path w="133" h="227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6"/>
                  </a:lnTo>
                  <a:lnTo>
                    <a:pt x="133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584853" y="241698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584956" y="2444584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1" y="76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584922" y="243773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584922" y="243081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584956" y="245841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584956" y="245153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585060" y="2472218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29" y="1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85060" y="2465370"/>
              <a:ext cx="4405" cy="7674"/>
            </a:xfrm>
            <a:custGeom>
              <a:avLst/>
              <a:gdLst/>
              <a:ahLst/>
              <a:cxnLst/>
              <a:rect l="l" t="t" r="r" b="b"/>
              <a:pathLst>
                <a:path w="128" h="223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8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585129" y="249300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7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585060" y="248605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85060" y="247916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570331" y="2286975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6"/>
                  </a:lnTo>
                  <a:lnTo>
                    <a:pt x="130" y="15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570366" y="229392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570366" y="230084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570469" y="232847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570469" y="2321594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570366" y="231464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3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570366" y="230779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570503" y="2342276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570469" y="2335428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4"/>
                  </a:lnTo>
                  <a:lnTo>
                    <a:pt x="2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570503" y="2356110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570503" y="2349159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570710" y="241134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570710" y="240445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570606" y="2397508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570606" y="239066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4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570606" y="2383709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0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570572" y="237682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570572" y="236987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570572" y="236295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570779" y="2425141"/>
              <a:ext cx="4405" cy="7674"/>
            </a:xfrm>
            <a:custGeom>
              <a:avLst/>
              <a:gdLst/>
              <a:ahLst/>
              <a:cxnLst/>
              <a:rect l="l" t="t" r="r" b="b"/>
              <a:pathLst>
                <a:path w="128" h="223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7" y="14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570710" y="241825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570779" y="2445823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6"/>
                  </a:lnTo>
                  <a:lnTo>
                    <a:pt x="130" y="15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570779" y="243897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570779" y="243209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570813" y="245277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570813" y="245969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570813" y="246664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570882" y="247349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570882" y="248040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570882" y="24873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570985" y="2501124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570882" y="2494276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0" y="73"/>
                  </a:lnTo>
                  <a:lnTo>
                    <a:pt x="3" y="223"/>
                  </a:lnTo>
                  <a:lnTo>
                    <a:pt x="132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563311" y="230497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563277" y="229802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563277" y="229110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563414" y="233257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29" y="14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63311" y="232565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63311" y="2318704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563311" y="231185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563414" y="233945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563483" y="236705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563483" y="236020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563483" y="235328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563414" y="234633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563518" y="238088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63518" y="237400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563518" y="238783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563552" y="2394686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563552" y="240852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563552" y="240163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563552" y="2415471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4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563655" y="2429236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563655" y="2422388"/>
              <a:ext cx="4474" cy="7605"/>
            </a:xfrm>
            <a:custGeom>
              <a:avLst/>
              <a:gdLst/>
              <a:ahLst/>
              <a:cxnLst/>
              <a:rect l="l" t="t" r="r" b="b"/>
              <a:pathLst>
                <a:path w="130" h="221" extrusionOk="0">
                  <a:moveTo>
                    <a:pt x="130" y="0"/>
                  </a:moveTo>
                  <a:lnTo>
                    <a:pt x="1" y="73"/>
                  </a:lnTo>
                  <a:lnTo>
                    <a:pt x="1" y="221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563724" y="244995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563724" y="2443001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28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1" y="15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563655" y="243615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6"/>
                  </a:lnTo>
                  <a:lnTo>
                    <a:pt x="2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563724" y="245687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563758" y="246382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563758" y="247070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563758" y="2477552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563827" y="248450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563827" y="249138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563930" y="2505185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27" y="14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563827" y="249833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556222" y="231588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0" y="75"/>
                  </a:lnTo>
                  <a:lnTo>
                    <a:pt x="2" y="226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556222" y="230903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556222" y="23020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556222" y="2295200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556256" y="2329750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556256" y="232283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556360" y="234351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29" y="15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556256" y="2336667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4"/>
                  </a:lnTo>
                  <a:lnTo>
                    <a:pt x="4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556429" y="237806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556429" y="237111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0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556360" y="2364266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129" y="1"/>
                  </a:moveTo>
                  <a:lnTo>
                    <a:pt x="1" y="74"/>
                  </a:lnTo>
                  <a:lnTo>
                    <a:pt x="2" y="225"/>
                  </a:lnTo>
                  <a:lnTo>
                    <a:pt x="132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556360" y="235738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556360" y="235043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556463" y="239189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556429" y="238498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556635" y="2433366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7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29" y="14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556532" y="242641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3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556532" y="241956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30" y="14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556532" y="241261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556463" y="24056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556463" y="239874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556635" y="2447097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9" y="0"/>
                  </a:moveTo>
                  <a:lnTo>
                    <a:pt x="0" y="77"/>
                  </a:lnTo>
                  <a:lnTo>
                    <a:pt x="2" y="226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556635" y="2440248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9" y="0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556669" y="245404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556669" y="2474730"/>
              <a:ext cx="4577" cy="7777"/>
            </a:xfrm>
            <a:custGeom>
              <a:avLst/>
              <a:gdLst/>
              <a:ahLst/>
              <a:cxnLst/>
              <a:rect l="l" t="t" r="r" b="b"/>
              <a:pathLst>
                <a:path w="133" h="226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6"/>
                  </a:lnTo>
                  <a:lnTo>
                    <a:pt x="132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556669" y="246788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556669" y="246093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556704" y="248168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556704" y="2495515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556704" y="248856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556773" y="2502363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556773" y="250928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542079" y="231030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542079" y="230335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0"/>
                  </a:moveTo>
                  <a:lnTo>
                    <a:pt x="0" y="77"/>
                  </a:lnTo>
                  <a:lnTo>
                    <a:pt x="0" y="224"/>
                  </a:lnTo>
                  <a:lnTo>
                    <a:pt x="130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542113" y="232410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542079" y="2317155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5"/>
                  </a:lnTo>
                  <a:lnTo>
                    <a:pt x="2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542182" y="234478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542113" y="233794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542113" y="233098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542285" y="2372490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7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542182" y="236553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3"/>
                  </a:lnTo>
                  <a:lnTo>
                    <a:pt x="3" y="224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542182" y="235862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542182" y="235167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542285" y="2379338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542319" y="240697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542319" y="240002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542319" y="239317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542285" y="2386221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542388" y="242765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542388" y="242077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542388" y="241385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542388" y="243460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1"/>
                  </a:moveTo>
                  <a:lnTo>
                    <a:pt x="0" y="75"/>
                  </a:lnTo>
                  <a:lnTo>
                    <a:pt x="1" y="223"/>
                  </a:lnTo>
                  <a:lnTo>
                    <a:pt x="132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542423" y="244843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542423" y="244152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542423" y="245528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6"/>
                  </a:lnTo>
                  <a:lnTo>
                    <a:pt x="3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542526" y="2469155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542526" y="246220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542560" y="2482954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542526" y="247603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4"/>
                  </a:lnTo>
                  <a:lnTo>
                    <a:pt x="2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42560" y="249678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542560" y="2489837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542629" y="251747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542629" y="251051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542629" y="2503636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534955" y="2314333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534955" y="2307485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535024" y="232816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535024" y="232121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535024" y="233508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535058" y="234888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535058" y="234203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3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535127" y="2376517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0" y="75"/>
                  </a:lnTo>
                  <a:lnTo>
                    <a:pt x="3" y="226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535127" y="236966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535127" y="236271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535058" y="2355800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535230" y="2390350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535230" y="2383399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535334" y="243870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535334" y="243174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535265" y="242483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535265" y="241798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535265" y="241103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535265" y="240415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535230" y="2397267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3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535334" y="24455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535368" y="2459382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535368" y="245253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535368" y="246633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535471" y="247321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29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535471" y="248006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29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535471" y="248701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535540" y="2493932"/>
              <a:ext cx="4405" cy="7708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7" y="14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535540" y="2507697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535540" y="250084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535575" y="252156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535575" y="251461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527935" y="2318394"/>
              <a:ext cx="4439" cy="7812"/>
            </a:xfrm>
            <a:custGeom>
              <a:avLst/>
              <a:gdLst/>
              <a:ahLst/>
              <a:cxnLst/>
              <a:rect l="l" t="t" r="r" b="b"/>
              <a:pathLst>
                <a:path w="129" h="227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29" y="15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527935" y="2311546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527935" y="2325345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5"/>
                  </a:lnTo>
                  <a:lnTo>
                    <a:pt x="2" y="223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527969" y="233921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527969" y="233226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528073" y="2373626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129" y="1"/>
                  </a:moveTo>
                  <a:lnTo>
                    <a:pt x="1" y="77"/>
                  </a:lnTo>
                  <a:lnTo>
                    <a:pt x="1" y="226"/>
                  </a:lnTo>
                  <a:lnTo>
                    <a:pt x="129" y="15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528038" y="236677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528038" y="235989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528038" y="235294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4"/>
                  </a:lnTo>
                  <a:lnTo>
                    <a:pt x="130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527969" y="234606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528073" y="238749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528073" y="238057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528176" y="241512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528176" y="2408210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528176" y="2401294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528176" y="2394445"/>
              <a:ext cx="4405" cy="7708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128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28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528279" y="244971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528279" y="244276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528210" y="243587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528210" y="2428927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528210" y="2422079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3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528417" y="248419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5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528314" y="2477242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528314" y="2470394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528314" y="246344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0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528279" y="245656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528417" y="2491110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528417" y="2498061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528486" y="2511792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7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528417" y="2504944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130" y="0"/>
                  </a:moveTo>
                  <a:lnTo>
                    <a:pt x="1" y="74"/>
                  </a:lnTo>
                  <a:lnTo>
                    <a:pt x="2" y="224"/>
                  </a:lnTo>
                  <a:lnTo>
                    <a:pt x="132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528486" y="252562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528486" y="251874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577420" y="2282915"/>
              <a:ext cx="5059" cy="221857"/>
            </a:xfrm>
            <a:custGeom>
              <a:avLst/>
              <a:gdLst/>
              <a:ahLst/>
              <a:cxnLst/>
              <a:rect l="l" t="t" r="r" b="b"/>
              <a:pathLst>
                <a:path w="147" h="6447" extrusionOk="0">
                  <a:moveTo>
                    <a:pt x="129" y="0"/>
                  </a:moveTo>
                  <a:lnTo>
                    <a:pt x="0" y="75"/>
                  </a:lnTo>
                  <a:lnTo>
                    <a:pt x="19" y="6447"/>
                  </a:lnTo>
                  <a:lnTo>
                    <a:pt x="147" y="637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549133" y="2299260"/>
              <a:ext cx="5093" cy="221823"/>
            </a:xfrm>
            <a:custGeom>
              <a:avLst/>
              <a:gdLst/>
              <a:ahLst/>
              <a:cxnLst/>
              <a:rect l="l" t="t" r="r" b="b"/>
              <a:pathLst>
                <a:path w="148" h="6446" extrusionOk="0">
                  <a:moveTo>
                    <a:pt x="130" y="1"/>
                  </a:moveTo>
                  <a:lnTo>
                    <a:pt x="0" y="76"/>
                  </a:lnTo>
                  <a:lnTo>
                    <a:pt x="18" y="6446"/>
                  </a:lnTo>
                  <a:lnTo>
                    <a:pt x="148" y="637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520777" y="2315641"/>
              <a:ext cx="5162" cy="221823"/>
            </a:xfrm>
            <a:custGeom>
              <a:avLst/>
              <a:gdLst/>
              <a:ahLst/>
              <a:cxnLst/>
              <a:rect l="l" t="t" r="r" b="b"/>
              <a:pathLst>
                <a:path w="150" h="6446" extrusionOk="0">
                  <a:moveTo>
                    <a:pt x="131" y="0"/>
                  </a:moveTo>
                  <a:lnTo>
                    <a:pt x="0" y="74"/>
                  </a:lnTo>
                  <a:lnTo>
                    <a:pt x="19" y="6445"/>
                  </a:lnTo>
                  <a:lnTo>
                    <a:pt x="150" y="637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513723" y="231970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513723" y="232661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3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513826" y="234045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513826" y="233350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29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513860" y="2368051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513860" y="2361169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513826" y="2354217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0" y="76"/>
                  </a:lnTo>
                  <a:lnTo>
                    <a:pt x="2" y="225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513826" y="234736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513929" y="238873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513929" y="238185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513860" y="2374899"/>
              <a:ext cx="4577" cy="7777"/>
            </a:xfrm>
            <a:custGeom>
              <a:avLst/>
              <a:gdLst/>
              <a:ahLst/>
              <a:cxnLst/>
              <a:rect l="l" t="t" r="r" b="b"/>
              <a:pathLst>
                <a:path w="133" h="226" extrusionOk="0">
                  <a:moveTo>
                    <a:pt x="131" y="0"/>
                  </a:moveTo>
                  <a:lnTo>
                    <a:pt x="1" y="77"/>
                  </a:lnTo>
                  <a:lnTo>
                    <a:pt x="2" y="226"/>
                  </a:lnTo>
                  <a:lnTo>
                    <a:pt x="133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513964" y="241636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4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513964" y="2409484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513964" y="2402532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513929" y="239568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4"/>
                  </a:lnTo>
                  <a:lnTo>
                    <a:pt x="2" y="225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514136" y="244403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514067" y="2437117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514067" y="2430166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514067" y="2423318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514136" y="245098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514136" y="245783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2" y="222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514170" y="2478515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514170" y="247166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514170" y="246471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514239" y="249234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514170" y="248546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514239" y="249930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514239" y="250621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3"/>
                  </a:lnTo>
                  <a:lnTo>
                    <a:pt x="3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514342" y="2519982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514342" y="2513065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5"/>
                  </a:lnTo>
                  <a:lnTo>
                    <a:pt x="129" y="15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514342" y="2526899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514376" y="253385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506668" y="234454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3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506668" y="233759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506668" y="233067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506668" y="232383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506771" y="2358347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506771" y="2351395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506840" y="237902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506840" y="237218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506771" y="2365229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506943" y="241357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506875" y="240673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3"/>
                  </a:lnTo>
                  <a:lnTo>
                    <a:pt x="2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506875" y="239977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3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506875" y="239286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506840" y="238591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506943" y="243426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6"/>
                  </a:lnTo>
                  <a:lnTo>
                    <a:pt x="3" y="224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506943" y="242741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4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506943" y="242049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507012" y="2441212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507081" y="246189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507012" y="2455011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507012" y="244809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507081" y="246884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507081" y="247572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6"/>
                  </a:lnTo>
                  <a:lnTo>
                    <a:pt x="2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507115" y="2489527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507115" y="2482679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0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507184" y="251712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3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507184" y="251024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0" y="78"/>
                  </a:lnTo>
                  <a:lnTo>
                    <a:pt x="0" y="225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507184" y="250339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507115" y="249644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2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507287" y="252407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507287" y="2537877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507287" y="253096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499613" y="234172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499579" y="233477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499579" y="232785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6"/>
                  </a:lnTo>
                  <a:lnTo>
                    <a:pt x="0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499613" y="2348608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99786" y="2383089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28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499717" y="2376241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4"/>
                  </a:lnTo>
                  <a:lnTo>
                    <a:pt x="2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499717" y="2369324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499717" y="2362407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499613" y="235545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4" y="225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499786" y="239000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499820" y="241075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499820" y="240384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499786" y="239695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499820" y="241763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499889" y="244527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3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499889" y="243839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499889" y="243147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4"/>
                  </a:lnTo>
                  <a:lnTo>
                    <a:pt x="0" y="225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499889" y="2424591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500026" y="247982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500026" y="247290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8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499992" y="2465989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499992" y="2459072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499992" y="2452224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500095" y="249362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500026" y="248670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500130" y="252125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500095" y="251430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30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500095" y="250745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500095" y="250057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500130" y="252813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500233" y="2541937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500233" y="253505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439805" y="230280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4"/>
                  </a:lnTo>
                  <a:lnTo>
                    <a:pt x="13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439805" y="2309653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0" y="226"/>
                  </a:lnTo>
                  <a:lnTo>
                    <a:pt x="130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439805" y="2316604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439701" y="2344238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50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439701" y="2337321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0" y="225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439701" y="233043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439701" y="2323487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4" y="1"/>
                  </a:moveTo>
                  <a:lnTo>
                    <a:pt x="1" y="150"/>
                  </a:lnTo>
                  <a:lnTo>
                    <a:pt x="131" y="225"/>
                  </a:lnTo>
                  <a:lnTo>
                    <a:pt x="131" y="7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39667" y="235807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31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439667" y="235112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1" y="225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439598" y="237183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0"/>
                  </a:moveTo>
                  <a:lnTo>
                    <a:pt x="1" y="149"/>
                  </a:lnTo>
                  <a:lnTo>
                    <a:pt x="131" y="224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439667" y="2364920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439460" y="242710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439460" y="242015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439460" y="241330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3" y="1"/>
                  </a:moveTo>
                  <a:lnTo>
                    <a:pt x="1" y="149"/>
                  </a:lnTo>
                  <a:lnTo>
                    <a:pt x="131" y="225"/>
                  </a:lnTo>
                  <a:lnTo>
                    <a:pt x="131" y="7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439564" y="240635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8" y="225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439564" y="239947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39564" y="2392518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0"/>
                  </a:moveTo>
                  <a:lnTo>
                    <a:pt x="0" y="151"/>
                  </a:lnTo>
                  <a:lnTo>
                    <a:pt x="129" y="224"/>
                  </a:lnTo>
                  <a:lnTo>
                    <a:pt x="129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39598" y="2385636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28" y="225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39598" y="237878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2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439426" y="244093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3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439426" y="243402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439357" y="246165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439357" y="245473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439426" y="244778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3"/>
                  </a:lnTo>
                  <a:lnTo>
                    <a:pt x="130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439357" y="246850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439357" y="247545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439323" y="2482335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4"/>
                  </a:lnTo>
                  <a:lnTo>
                    <a:pt x="129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439323" y="2489286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439323" y="2496134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0" y="0"/>
                  </a:moveTo>
                  <a:lnTo>
                    <a:pt x="0" y="151"/>
                  </a:lnTo>
                  <a:lnTo>
                    <a:pt x="127" y="226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439220" y="250308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3" y="0"/>
                  </a:moveTo>
                  <a:lnTo>
                    <a:pt x="0" y="150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439220" y="251692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439220" y="250996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5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>
              <a:off x="446859" y="232066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0"/>
            <p:cNvSpPr/>
            <p:nvPr/>
          </p:nvSpPr>
          <p:spPr>
            <a:xfrm>
              <a:off x="446859" y="231378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2" y="0"/>
                  </a:moveTo>
                  <a:lnTo>
                    <a:pt x="1" y="150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0"/>
            <p:cNvSpPr/>
            <p:nvPr/>
          </p:nvSpPr>
          <p:spPr>
            <a:xfrm>
              <a:off x="446928" y="230686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27" y="225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0"/>
            <p:cNvSpPr/>
            <p:nvPr/>
          </p:nvSpPr>
          <p:spPr>
            <a:xfrm>
              <a:off x="446756" y="23482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0"/>
            <p:cNvSpPr/>
            <p:nvPr/>
          </p:nvSpPr>
          <p:spPr>
            <a:xfrm>
              <a:off x="446756" y="234138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1" y="225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0"/>
            <p:cNvSpPr/>
            <p:nvPr/>
          </p:nvSpPr>
          <p:spPr>
            <a:xfrm>
              <a:off x="446756" y="233453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4" y="0"/>
                  </a:moveTo>
                  <a:lnTo>
                    <a:pt x="1" y="148"/>
                  </a:lnTo>
                  <a:lnTo>
                    <a:pt x="131" y="222"/>
                  </a:lnTo>
                  <a:lnTo>
                    <a:pt x="131" y="7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0"/>
            <p:cNvSpPr/>
            <p:nvPr/>
          </p:nvSpPr>
          <p:spPr>
            <a:xfrm>
              <a:off x="446859" y="2327616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2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446721" y="2355215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2" y="0"/>
                  </a:moveTo>
                  <a:lnTo>
                    <a:pt x="0" y="150"/>
                  </a:lnTo>
                  <a:lnTo>
                    <a:pt x="130" y="224"/>
                  </a:lnTo>
                  <a:lnTo>
                    <a:pt x="132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446653" y="238284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1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0"/>
            <p:cNvSpPr/>
            <p:nvPr/>
          </p:nvSpPr>
          <p:spPr>
            <a:xfrm>
              <a:off x="446721" y="237596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0"/>
            <p:cNvSpPr/>
            <p:nvPr/>
          </p:nvSpPr>
          <p:spPr>
            <a:xfrm>
              <a:off x="446721" y="236901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0"/>
            <p:cNvSpPr/>
            <p:nvPr/>
          </p:nvSpPr>
          <p:spPr>
            <a:xfrm>
              <a:off x="446721" y="236216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0"/>
            <p:cNvSpPr/>
            <p:nvPr/>
          </p:nvSpPr>
          <p:spPr>
            <a:xfrm>
              <a:off x="446653" y="239664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0"/>
            <p:cNvSpPr/>
            <p:nvPr/>
          </p:nvSpPr>
          <p:spPr>
            <a:xfrm>
              <a:off x="446653" y="238969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0"/>
            <p:cNvSpPr/>
            <p:nvPr/>
          </p:nvSpPr>
          <p:spPr>
            <a:xfrm>
              <a:off x="446618" y="240353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2" y="1"/>
                  </a:moveTo>
                  <a:lnTo>
                    <a:pt x="0" y="150"/>
                  </a:lnTo>
                  <a:lnTo>
                    <a:pt x="129" y="225"/>
                  </a:lnTo>
                  <a:lnTo>
                    <a:pt x="129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0"/>
            <p:cNvSpPr/>
            <p:nvPr/>
          </p:nvSpPr>
          <p:spPr>
            <a:xfrm>
              <a:off x="446618" y="241048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0"/>
            <p:cNvSpPr/>
            <p:nvPr/>
          </p:nvSpPr>
          <p:spPr>
            <a:xfrm>
              <a:off x="446618" y="2424281"/>
              <a:ext cx="4405" cy="7708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28" y="223"/>
                  </a:lnTo>
                  <a:lnTo>
                    <a:pt x="128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0"/>
            <p:cNvSpPr/>
            <p:nvPr/>
          </p:nvSpPr>
          <p:spPr>
            <a:xfrm>
              <a:off x="446618" y="2417330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0" y="1"/>
                  </a:moveTo>
                  <a:lnTo>
                    <a:pt x="0" y="151"/>
                  </a:lnTo>
                  <a:lnTo>
                    <a:pt x="128" y="226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0"/>
            <p:cNvSpPr/>
            <p:nvPr/>
          </p:nvSpPr>
          <p:spPr>
            <a:xfrm>
              <a:off x="446515" y="24311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0"/>
                  </a:moveTo>
                  <a:lnTo>
                    <a:pt x="0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0"/>
            <p:cNvSpPr/>
            <p:nvPr/>
          </p:nvSpPr>
          <p:spPr>
            <a:xfrm>
              <a:off x="446515" y="2444963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6"/>
                  </a:lnTo>
                  <a:lnTo>
                    <a:pt x="129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0"/>
            <p:cNvSpPr/>
            <p:nvPr/>
          </p:nvSpPr>
          <p:spPr>
            <a:xfrm>
              <a:off x="446515" y="243814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2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0"/>
            <p:cNvSpPr/>
            <p:nvPr/>
          </p:nvSpPr>
          <p:spPr>
            <a:xfrm>
              <a:off x="446446" y="2465679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0" y="226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0"/>
            <p:cNvSpPr/>
            <p:nvPr/>
          </p:nvSpPr>
          <p:spPr>
            <a:xfrm>
              <a:off x="446446" y="245883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0"/>
            <p:cNvSpPr/>
            <p:nvPr/>
          </p:nvSpPr>
          <p:spPr>
            <a:xfrm>
              <a:off x="446446" y="245188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0"/>
                  </a:moveTo>
                  <a:lnTo>
                    <a:pt x="1" y="150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0"/>
            <p:cNvSpPr/>
            <p:nvPr/>
          </p:nvSpPr>
          <p:spPr>
            <a:xfrm>
              <a:off x="446412" y="247263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0"/>
            <p:cNvSpPr/>
            <p:nvPr/>
          </p:nvSpPr>
          <p:spPr>
            <a:xfrm>
              <a:off x="446412" y="247951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0"/>
            <p:cNvSpPr/>
            <p:nvPr/>
          </p:nvSpPr>
          <p:spPr>
            <a:xfrm>
              <a:off x="446412" y="248646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48"/>
                  </a:lnTo>
                  <a:lnTo>
                    <a:pt x="128" y="223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0"/>
            <p:cNvSpPr/>
            <p:nvPr/>
          </p:nvSpPr>
          <p:spPr>
            <a:xfrm>
              <a:off x="446343" y="249334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30" y="225"/>
                  </a:lnTo>
                  <a:lnTo>
                    <a:pt x="130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0"/>
            <p:cNvSpPr/>
            <p:nvPr/>
          </p:nvSpPr>
          <p:spPr>
            <a:xfrm>
              <a:off x="446343" y="250019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2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0"/>
            <p:cNvSpPr/>
            <p:nvPr/>
          </p:nvSpPr>
          <p:spPr>
            <a:xfrm>
              <a:off x="446343" y="2507146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3"/>
                  </a:lnTo>
                  <a:lnTo>
                    <a:pt x="130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0"/>
            <p:cNvSpPr/>
            <p:nvPr/>
          </p:nvSpPr>
          <p:spPr>
            <a:xfrm>
              <a:off x="446274" y="252101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0"/>
            <p:cNvSpPr/>
            <p:nvPr/>
          </p:nvSpPr>
          <p:spPr>
            <a:xfrm>
              <a:off x="446274" y="251406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3" y="0"/>
                  </a:moveTo>
                  <a:lnTo>
                    <a:pt x="0" y="150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0"/>
            <p:cNvSpPr/>
            <p:nvPr/>
          </p:nvSpPr>
          <p:spPr>
            <a:xfrm>
              <a:off x="453914" y="2331711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0"/>
            <p:cNvSpPr/>
            <p:nvPr/>
          </p:nvSpPr>
          <p:spPr>
            <a:xfrm>
              <a:off x="453948" y="2324760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" y="0"/>
                  </a:moveTo>
                  <a:lnTo>
                    <a:pt x="1" y="149"/>
                  </a:lnTo>
                  <a:lnTo>
                    <a:pt x="128" y="224"/>
                  </a:lnTo>
                  <a:lnTo>
                    <a:pt x="128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0"/>
            <p:cNvSpPr/>
            <p:nvPr/>
          </p:nvSpPr>
          <p:spPr>
            <a:xfrm>
              <a:off x="453948" y="231784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0"/>
            <p:cNvSpPr/>
            <p:nvPr/>
          </p:nvSpPr>
          <p:spPr>
            <a:xfrm>
              <a:off x="453948" y="2310995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0"/>
            <p:cNvSpPr/>
            <p:nvPr/>
          </p:nvSpPr>
          <p:spPr>
            <a:xfrm>
              <a:off x="453914" y="2345511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8" y="222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453914" y="2338560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0" y="0"/>
                  </a:moveTo>
                  <a:lnTo>
                    <a:pt x="0" y="151"/>
                  </a:lnTo>
                  <a:lnTo>
                    <a:pt x="129" y="225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453810" y="235934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453810" y="235239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453707" y="239379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1" y="151"/>
                  </a:lnTo>
                  <a:lnTo>
                    <a:pt x="131" y="224"/>
                  </a:lnTo>
                  <a:lnTo>
                    <a:pt x="131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453776" y="238694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0"/>
                  </a:moveTo>
                  <a:lnTo>
                    <a:pt x="0" y="149"/>
                  </a:lnTo>
                  <a:lnTo>
                    <a:pt x="129" y="224"/>
                  </a:lnTo>
                  <a:lnTo>
                    <a:pt x="13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453776" y="238002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453776" y="237307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1"/>
                  </a:moveTo>
                  <a:lnTo>
                    <a:pt x="0" y="150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453810" y="236619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0"/>
                  </a:lnTo>
                  <a:lnTo>
                    <a:pt x="129" y="226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453707" y="24076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0"/>
                  </a:moveTo>
                  <a:lnTo>
                    <a:pt x="1" y="150"/>
                  </a:lnTo>
                  <a:lnTo>
                    <a:pt x="128" y="224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453707" y="240070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5"/>
                  </a:lnTo>
                  <a:lnTo>
                    <a:pt x="131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453570" y="244905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50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453570" y="244217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0"/>
                  </a:moveTo>
                  <a:lnTo>
                    <a:pt x="0" y="149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453673" y="2435259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0" y="1"/>
                  </a:moveTo>
                  <a:lnTo>
                    <a:pt x="0" y="148"/>
                  </a:lnTo>
                  <a:lnTo>
                    <a:pt x="127" y="224"/>
                  </a:lnTo>
                  <a:lnTo>
                    <a:pt x="127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453673" y="2428376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453673" y="2421425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0" y="0"/>
                  </a:moveTo>
                  <a:lnTo>
                    <a:pt x="0" y="151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453673" y="2414577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2" y="0"/>
                  </a:moveTo>
                  <a:lnTo>
                    <a:pt x="0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453501" y="246289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453570" y="245600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453501" y="2469740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" y="1"/>
                  </a:moveTo>
                  <a:lnTo>
                    <a:pt x="1" y="152"/>
                  </a:lnTo>
                  <a:lnTo>
                    <a:pt x="131" y="226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453466" y="249056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2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453466" y="248360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0" y="149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453501" y="247669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50"/>
                  </a:lnTo>
                  <a:lnTo>
                    <a:pt x="129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453466" y="249740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0" y="0"/>
                  </a:moveTo>
                  <a:lnTo>
                    <a:pt x="0" y="151"/>
                  </a:lnTo>
                  <a:lnTo>
                    <a:pt x="128" y="225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453398" y="251124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453398" y="250432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2" y="1"/>
                  </a:moveTo>
                  <a:lnTo>
                    <a:pt x="1" y="150"/>
                  </a:lnTo>
                  <a:lnTo>
                    <a:pt x="130" y="223"/>
                  </a:lnTo>
                  <a:lnTo>
                    <a:pt x="130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453398" y="251819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453398" y="2525041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" y="0"/>
                  </a:moveTo>
                  <a:lnTo>
                    <a:pt x="1" y="149"/>
                  </a:lnTo>
                  <a:lnTo>
                    <a:pt x="128" y="226"/>
                  </a:lnTo>
                  <a:lnTo>
                    <a:pt x="128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468126" y="232599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5"/>
                  </a:lnTo>
                  <a:lnTo>
                    <a:pt x="13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468126" y="231911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468057" y="233979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468057" y="233295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468023" y="2360584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29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468023" y="2353667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2" y="0"/>
                  </a:moveTo>
                  <a:lnTo>
                    <a:pt x="0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468057" y="234675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467920" y="23881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467920" y="238130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468023" y="2374349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0" y="0"/>
                  </a:moveTo>
                  <a:lnTo>
                    <a:pt x="0" y="151"/>
                  </a:lnTo>
                  <a:lnTo>
                    <a:pt x="127" y="224"/>
                  </a:lnTo>
                  <a:lnTo>
                    <a:pt x="127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468023" y="2367432"/>
              <a:ext cx="4439" cy="7812"/>
            </a:xfrm>
            <a:custGeom>
              <a:avLst/>
              <a:gdLst/>
              <a:ahLst/>
              <a:cxnLst/>
              <a:rect l="l" t="t" r="r" b="b"/>
              <a:pathLst>
                <a:path w="129" h="227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6"/>
                  </a:lnTo>
                  <a:lnTo>
                    <a:pt x="129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467851" y="2395030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2" y="1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467816" y="2422664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0" y="1"/>
                  </a:moveTo>
                  <a:lnTo>
                    <a:pt x="0" y="152"/>
                  </a:lnTo>
                  <a:lnTo>
                    <a:pt x="130" y="226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467851" y="241581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29" y="225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467851" y="240886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5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467851" y="24019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467748" y="244348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0" y="222"/>
                  </a:lnTo>
                  <a:lnTo>
                    <a:pt x="130" y="7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467816" y="243653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48"/>
                  </a:lnTo>
                  <a:lnTo>
                    <a:pt x="128" y="224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467816" y="242961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467748" y="2450331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49"/>
                  </a:lnTo>
                  <a:lnTo>
                    <a:pt x="130" y="225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467644" y="246416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4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467748" y="2457248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3"/>
                  </a:lnTo>
                  <a:lnTo>
                    <a:pt x="13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467644" y="2471116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467644" y="248484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1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467644" y="247796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467610" y="2498646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0" y="1"/>
                  </a:moveTo>
                  <a:lnTo>
                    <a:pt x="0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467610" y="24917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467541" y="251248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5"/>
                  </a:lnTo>
                  <a:lnTo>
                    <a:pt x="131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467610" y="250559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3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467507" y="253319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2" y="0"/>
                  </a:moveTo>
                  <a:lnTo>
                    <a:pt x="0" y="151"/>
                  </a:lnTo>
                  <a:lnTo>
                    <a:pt x="129" y="224"/>
                  </a:lnTo>
                  <a:lnTo>
                    <a:pt x="129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467541" y="2526280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" y="1"/>
                  </a:moveTo>
                  <a:lnTo>
                    <a:pt x="1" y="150"/>
                  </a:lnTo>
                  <a:lnTo>
                    <a:pt x="128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467541" y="2519432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475146" y="2330128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475146" y="2323177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475112" y="234389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0"/>
                  </a:moveTo>
                  <a:lnTo>
                    <a:pt x="0" y="151"/>
                  </a:lnTo>
                  <a:lnTo>
                    <a:pt x="131" y="224"/>
                  </a:lnTo>
                  <a:lnTo>
                    <a:pt x="131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475146" y="233704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1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75112" y="235084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1" y="222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475043" y="236467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0" y="7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475112" y="235772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474940" y="2392312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4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75043" y="238536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5"/>
                  </a:lnTo>
                  <a:lnTo>
                    <a:pt x="130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475043" y="2378478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475043" y="237156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0" y="225"/>
                  </a:lnTo>
                  <a:lnTo>
                    <a:pt x="130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474940" y="2406077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0"/>
                  </a:moveTo>
                  <a:lnTo>
                    <a:pt x="1" y="149"/>
                  </a:lnTo>
                  <a:lnTo>
                    <a:pt x="130" y="224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474940" y="2399160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474802" y="2454392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2" y="1"/>
                  </a:moveTo>
                  <a:lnTo>
                    <a:pt x="1" y="151"/>
                  </a:lnTo>
                  <a:lnTo>
                    <a:pt x="129" y="224"/>
                  </a:lnTo>
                  <a:lnTo>
                    <a:pt x="132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474871" y="2447510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0" y="0"/>
                  </a:moveTo>
                  <a:lnTo>
                    <a:pt x="0" y="149"/>
                  </a:lnTo>
                  <a:lnTo>
                    <a:pt x="130" y="225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474871" y="244066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474871" y="243371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0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474905" y="242679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474905" y="241984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" y="1"/>
                  </a:moveTo>
                  <a:lnTo>
                    <a:pt x="1" y="152"/>
                  </a:lnTo>
                  <a:lnTo>
                    <a:pt x="131" y="226"/>
                  </a:lnTo>
                  <a:lnTo>
                    <a:pt x="131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474905" y="241299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474802" y="246134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474699" y="2475177"/>
              <a:ext cx="4577" cy="7708"/>
            </a:xfrm>
            <a:custGeom>
              <a:avLst/>
              <a:gdLst/>
              <a:ahLst/>
              <a:cxnLst/>
              <a:rect l="l" t="t" r="r" b="b"/>
              <a:pathLst>
                <a:path w="133" h="224" extrusionOk="0">
                  <a:moveTo>
                    <a:pt x="4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2" y="7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474802" y="246822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29" y="225"/>
                  </a:lnTo>
                  <a:lnTo>
                    <a:pt x="12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474699" y="24820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5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474699" y="248897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474699" y="249589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0"/>
                  </a:moveTo>
                  <a:lnTo>
                    <a:pt x="1" y="148"/>
                  </a:lnTo>
                  <a:lnTo>
                    <a:pt x="129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474664" y="250274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0" y="151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474664" y="250969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2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474596" y="252352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474664" y="251657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50"/>
                  </a:lnTo>
                  <a:lnTo>
                    <a:pt x="129" y="224"/>
                  </a:lnTo>
                  <a:lnTo>
                    <a:pt x="13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474596" y="253725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28" y="225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474596" y="2530375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482201" y="2334224"/>
              <a:ext cx="4577" cy="7674"/>
            </a:xfrm>
            <a:custGeom>
              <a:avLst/>
              <a:gdLst/>
              <a:ahLst/>
              <a:cxnLst/>
              <a:rect l="l" t="t" r="r" b="b"/>
              <a:pathLst>
                <a:path w="133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2" y="7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482270" y="232727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50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482201" y="234110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5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482201" y="235490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482201" y="234802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482098" y="238945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0"/>
                  </a:moveTo>
                  <a:lnTo>
                    <a:pt x="1" y="149"/>
                  </a:lnTo>
                  <a:lnTo>
                    <a:pt x="129" y="224"/>
                  </a:lnTo>
                  <a:lnTo>
                    <a:pt x="129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482098" y="238253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482166" y="2375587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0" y="1"/>
                  </a:moveTo>
                  <a:lnTo>
                    <a:pt x="0" y="152"/>
                  </a:lnTo>
                  <a:lnTo>
                    <a:pt x="127" y="226"/>
                  </a:lnTo>
                  <a:lnTo>
                    <a:pt x="13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482166" y="236873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5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482166" y="236185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481994" y="2403255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4" y="0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482098" y="2396304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28" y="226"/>
                  </a:lnTo>
                  <a:lnTo>
                    <a:pt x="129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481960" y="243088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481960" y="2423937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2" y="0"/>
                  </a:moveTo>
                  <a:lnTo>
                    <a:pt x="0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481994" y="2417089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481994" y="2410138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481891" y="2465404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3"/>
                  </a:lnTo>
                  <a:lnTo>
                    <a:pt x="128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481891" y="2458522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481891" y="2451639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481960" y="244472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481960" y="243777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1" y="225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481753" y="249995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4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481753" y="249307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3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481857" y="248612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0"/>
                  </a:moveTo>
                  <a:lnTo>
                    <a:pt x="0" y="150"/>
                  </a:lnTo>
                  <a:lnTo>
                    <a:pt x="128" y="224"/>
                  </a:lnTo>
                  <a:lnTo>
                    <a:pt x="129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481857" y="2479203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5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481857" y="247235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481753" y="250687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0"/>
                  </a:moveTo>
                  <a:lnTo>
                    <a:pt x="1" y="149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481719" y="251375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1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481719" y="252758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5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481719" y="252070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481650" y="254138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481650" y="2534435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2" y="1"/>
                  </a:moveTo>
                  <a:lnTo>
                    <a:pt x="1" y="152"/>
                  </a:lnTo>
                  <a:lnTo>
                    <a:pt x="131" y="226"/>
                  </a:lnTo>
                  <a:lnTo>
                    <a:pt x="131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460452" y="2315021"/>
              <a:ext cx="5127" cy="221823"/>
            </a:xfrm>
            <a:custGeom>
              <a:avLst/>
              <a:gdLst/>
              <a:ahLst/>
              <a:cxnLst/>
              <a:rect l="l" t="t" r="r" b="b"/>
              <a:pathLst>
                <a:path w="149" h="6446" extrusionOk="0">
                  <a:moveTo>
                    <a:pt x="18" y="1"/>
                  </a:moveTo>
                  <a:lnTo>
                    <a:pt x="1" y="6370"/>
                  </a:lnTo>
                  <a:lnTo>
                    <a:pt x="129" y="6446"/>
                  </a:lnTo>
                  <a:lnTo>
                    <a:pt x="148" y="75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9" name="Google Shape;1779;p40"/>
          <p:cNvSpPr/>
          <p:nvPr/>
        </p:nvSpPr>
        <p:spPr>
          <a:xfrm rot="5400000">
            <a:off x="674567" y="549472"/>
            <a:ext cx="190232" cy="369384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40"/>
          <p:cNvSpPr/>
          <p:nvPr/>
        </p:nvSpPr>
        <p:spPr>
          <a:xfrm rot="5400000">
            <a:off x="1796341" y="3983356"/>
            <a:ext cx="359970" cy="698998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40"/>
          <p:cNvGrpSpPr/>
          <p:nvPr/>
        </p:nvGrpSpPr>
        <p:grpSpPr>
          <a:xfrm>
            <a:off x="6918441" y="829265"/>
            <a:ext cx="3666831" cy="3690082"/>
            <a:chOff x="-370816" y="1264408"/>
            <a:chExt cx="3364682" cy="3386018"/>
          </a:xfrm>
        </p:grpSpPr>
        <p:sp>
          <p:nvSpPr>
            <p:cNvPr id="1782" name="Google Shape;1782;p40"/>
            <p:cNvSpPr/>
            <p:nvPr/>
          </p:nvSpPr>
          <p:spPr>
            <a:xfrm>
              <a:off x="355115" y="3573555"/>
              <a:ext cx="2039457" cy="1076870"/>
            </a:xfrm>
            <a:custGeom>
              <a:avLst/>
              <a:gdLst/>
              <a:ahLst/>
              <a:cxnLst/>
              <a:rect l="l" t="t" r="r" b="b"/>
              <a:pathLst>
                <a:path w="59265" h="31293" extrusionOk="0">
                  <a:moveTo>
                    <a:pt x="29489" y="1"/>
                  </a:moveTo>
                  <a:cubicBezTo>
                    <a:pt x="22570" y="1"/>
                    <a:pt x="15659" y="1528"/>
                    <a:pt x="10402" y="4583"/>
                  </a:cubicBezTo>
                  <a:cubicBezTo>
                    <a:pt x="693" y="10220"/>
                    <a:pt x="1" y="19151"/>
                    <a:pt x="8345" y="25284"/>
                  </a:cubicBezTo>
                  <a:cubicBezTo>
                    <a:pt x="9010" y="25771"/>
                    <a:pt x="9730" y="26240"/>
                    <a:pt x="10542" y="26710"/>
                  </a:cubicBezTo>
                  <a:cubicBezTo>
                    <a:pt x="11328" y="27168"/>
                    <a:pt x="12149" y="27585"/>
                    <a:pt x="13000" y="27974"/>
                  </a:cubicBezTo>
                  <a:cubicBezTo>
                    <a:pt x="17877" y="30186"/>
                    <a:pt x="23772" y="31293"/>
                    <a:pt x="29662" y="31293"/>
                  </a:cubicBezTo>
                  <a:cubicBezTo>
                    <a:pt x="36583" y="31293"/>
                    <a:pt x="43496" y="29765"/>
                    <a:pt x="48738" y="26710"/>
                  </a:cubicBezTo>
                  <a:cubicBezTo>
                    <a:pt x="59265" y="20614"/>
                    <a:pt x="59189" y="10679"/>
                    <a:pt x="48628" y="4583"/>
                  </a:cubicBezTo>
                  <a:cubicBezTo>
                    <a:pt x="43337" y="1528"/>
                    <a:pt x="36409" y="1"/>
                    <a:pt x="29489" y="1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-370816" y="2716065"/>
              <a:ext cx="190232" cy="369349"/>
            </a:xfrm>
            <a:custGeom>
              <a:avLst/>
              <a:gdLst/>
              <a:ahLst/>
              <a:cxnLst/>
              <a:rect l="l" t="t" r="r" b="b"/>
              <a:pathLst>
                <a:path w="5528" h="10733" extrusionOk="0">
                  <a:moveTo>
                    <a:pt x="3686" y="0"/>
                  </a:moveTo>
                  <a:cubicBezTo>
                    <a:pt x="2669" y="0"/>
                    <a:pt x="1844" y="824"/>
                    <a:pt x="1844" y="1841"/>
                  </a:cubicBezTo>
                  <a:cubicBezTo>
                    <a:pt x="1844" y="2132"/>
                    <a:pt x="1920" y="2404"/>
                    <a:pt x="2038" y="2650"/>
                  </a:cubicBezTo>
                  <a:cubicBezTo>
                    <a:pt x="1974" y="2642"/>
                    <a:pt x="1909" y="2629"/>
                    <a:pt x="1844" y="2629"/>
                  </a:cubicBezTo>
                  <a:cubicBezTo>
                    <a:pt x="828" y="2629"/>
                    <a:pt x="3" y="3454"/>
                    <a:pt x="3" y="4471"/>
                  </a:cubicBezTo>
                  <a:cubicBezTo>
                    <a:pt x="0" y="5203"/>
                    <a:pt x="430" y="5830"/>
                    <a:pt x="1051" y="6126"/>
                  </a:cubicBezTo>
                  <a:cubicBezTo>
                    <a:pt x="891" y="6396"/>
                    <a:pt x="795" y="6711"/>
                    <a:pt x="795" y="7048"/>
                  </a:cubicBezTo>
                  <a:cubicBezTo>
                    <a:pt x="795" y="7786"/>
                    <a:pt x="1232" y="8420"/>
                    <a:pt x="1861" y="8712"/>
                  </a:cubicBezTo>
                  <a:cubicBezTo>
                    <a:pt x="1855" y="8772"/>
                    <a:pt x="1845" y="8830"/>
                    <a:pt x="1845" y="8890"/>
                  </a:cubicBezTo>
                  <a:cubicBezTo>
                    <a:pt x="1845" y="9908"/>
                    <a:pt x="2667" y="10731"/>
                    <a:pt x="3686" y="10733"/>
                  </a:cubicBezTo>
                  <a:cubicBezTo>
                    <a:pt x="4705" y="10733"/>
                    <a:pt x="5528" y="9909"/>
                    <a:pt x="5528" y="8891"/>
                  </a:cubicBezTo>
                  <a:lnTo>
                    <a:pt x="5528" y="1841"/>
                  </a:lnTo>
                  <a:cubicBezTo>
                    <a:pt x="5528" y="824"/>
                    <a:pt x="4705" y="0"/>
                    <a:pt x="3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2307337" y="1664040"/>
              <a:ext cx="310779" cy="298322"/>
            </a:xfrm>
            <a:custGeom>
              <a:avLst/>
              <a:gdLst/>
              <a:ahLst/>
              <a:cxnLst/>
              <a:rect l="l" t="t" r="r" b="b"/>
              <a:pathLst>
                <a:path w="9031" h="8669" extrusionOk="0">
                  <a:moveTo>
                    <a:pt x="2022" y="1"/>
                  </a:moveTo>
                  <a:cubicBezTo>
                    <a:pt x="1551" y="1"/>
                    <a:pt x="1081" y="180"/>
                    <a:pt x="722" y="539"/>
                  </a:cubicBezTo>
                  <a:cubicBezTo>
                    <a:pt x="4" y="1260"/>
                    <a:pt x="1" y="2425"/>
                    <a:pt x="722" y="3143"/>
                  </a:cubicBezTo>
                  <a:lnTo>
                    <a:pt x="5707" y="8129"/>
                  </a:lnTo>
                  <a:cubicBezTo>
                    <a:pt x="6067" y="8489"/>
                    <a:pt x="6538" y="8668"/>
                    <a:pt x="7009" y="8668"/>
                  </a:cubicBezTo>
                  <a:cubicBezTo>
                    <a:pt x="7480" y="8668"/>
                    <a:pt x="7951" y="8489"/>
                    <a:pt x="8311" y="8129"/>
                  </a:cubicBezTo>
                  <a:cubicBezTo>
                    <a:pt x="9031" y="7411"/>
                    <a:pt x="9031" y="6243"/>
                    <a:pt x="8309" y="5525"/>
                  </a:cubicBezTo>
                  <a:cubicBezTo>
                    <a:pt x="8105" y="5320"/>
                    <a:pt x="7860" y="5180"/>
                    <a:pt x="7601" y="5092"/>
                  </a:cubicBezTo>
                  <a:cubicBezTo>
                    <a:pt x="7653" y="5051"/>
                    <a:pt x="7707" y="5016"/>
                    <a:pt x="7753" y="4969"/>
                  </a:cubicBezTo>
                  <a:cubicBezTo>
                    <a:pt x="8472" y="4249"/>
                    <a:pt x="8472" y="3083"/>
                    <a:pt x="7753" y="2365"/>
                  </a:cubicBezTo>
                  <a:cubicBezTo>
                    <a:pt x="7394" y="2007"/>
                    <a:pt x="6926" y="1830"/>
                    <a:pt x="6458" y="1830"/>
                  </a:cubicBezTo>
                  <a:cubicBezTo>
                    <a:pt x="6249" y="1830"/>
                    <a:pt x="6041" y="1865"/>
                    <a:pt x="5841" y="1935"/>
                  </a:cubicBezTo>
                  <a:cubicBezTo>
                    <a:pt x="5761" y="1629"/>
                    <a:pt x="5609" y="1341"/>
                    <a:pt x="5369" y="1101"/>
                  </a:cubicBezTo>
                  <a:cubicBezTo>
                    <a:pt x="5011" y="743"/>
                    <a:pt x="4543" y="566"/>
                    <a:pt x="4074" y="566"/>
                  </a:cubicBezTo>
                  <a:cubicBezTo>
                    <a:pt x="3858" y="566"/>
                    <a:pt x="3643" y="603"/>
                    <a:pt x="3437" y="678"/>
                  </a:cubicBezTo>
                  <a:cubicBezTo>
                    <a:pt x="3401" y="633"/>
                    <a:pt x="3369" y="586"/>
                    <a:pt x="3326" y="542"/>
                  </a:cubicBezTo>
                  <a:cubicBezTo>
                    <a:pt x="2965" y="181"/>
                    <a:pt x="2493" y="1"/>
                    <a:pt x="2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2203514" y="3734021"/>
              <a:ext cx="310883" cy="298322"/>
            </a:xfrm>
            <a:custGeom>
              <a:avLst/>
              <a:gdLst/>
              <a:ahLst/>
              <a:cxnLst/>
              <a:rect l="l" t="t" r="r" b="b"/>
              <a:pathLst>
                <a:path w="9034" h="8669" extrusionOk="0">
                  <a:moveTo>
                    <a:pt x="7008" y="0"/>
                  </a:moveTo>
                  <a:cubicBezTo>
                    <a:pt x="6537" y="0"/>
                    <a:pt x="6067" y="180"/>
                    <a:pt x="5707" y="539"/>
                  </a:cubicBezTo>
                  <a:lnTo>
                    <a:pt x="721" y="5525"/>
                  </a:lnTo>
                  <a:cubicBezTo>
                    <a:pt x="1" y="6243"/>
                    <a:pt x="1" y="7409"/>
                    <a:pt x="721" y="8129"/>
                  </a:cubicBezTo>
                  <a:cubicBezTo>
                    <a:pt x="1080" y="8488"/>
                    <a:pt x="1552" y="8668"/>
                    <a:pt x="2023" y="8668"/>
                  </a:cubicBezTo>
                  <a:cubicBezTo>
                    <a:pt x="2494" y="8668"/>
                    <a:pt x="2965" y="8489"/>
                    <a:pt x="3325" y="8129"/>
                  </a:cubicBezTo>
                  <a:cubicBezTo>
                    <a:pt x="3533" y="7924"/>
                    <a:pt x="3673" y="7678"/>
                    <a:pt x="3761" y="7421"/>
                  </a:cubicBezTo>
                  <a:cubicBezTo>
                    <a:pt x="3800" y="7472"/>
                    <a:pt x="3836" y="7525"/>
                    <a:pt x="3884" y="7573"/>
                  </a:cubicBezTo>
                  <a:cubicBezTo>
                    <a:pt x="4243" y="7932"/>
                    <a:pt x="4714" y="8112"/>
                    <a:pt x="5185" y="8112"/>
                  </a:cubicBezTo>
                  <a:cubicBezTo>
                    <a:pt x="5656" y="8112"/>
                    <a:pt x="6127" y="7932"/>
                    <a:pt x="6487" y="7573"/>
                  </a:cubicBezTo>
                  <a:cubicBezTo>
                    <a:pt x="7005" y="7055"/>
                    <a:pt x="7144" y="6308"/>
                    <a:pt x="6917" y="5659"/>
                  </a:cubicBezTo>
                  <a:cubicBezTo>
                    <a:pt x="7223" y="5579"/>
                    <a:pt x="7511" y="5427"/>
                    <a:pt x="7751" y="5188"/>
                  </a:cubicBezTo>
                  <a:cubicBezTo>
                    <a:pt x="8274" y="4665"/>
                    <a:pt x="8413" y="3908"/>
                    <a:pt x="8175" y="3257"/>
                  </a:cubicBezTo>
                  <a:cubicBezTo>
                    <a:pt x="8220" y="3218"/>
                    <a:pt x="8269" y="3185"/>
                    <a:pt x="8313" y="3143"/>
                  </a:cubicBezTo>
                  <a:cubicBezTo>
                    <a:pt x="9034" y="2423"/>
                    <a:pt x="9034" y="1257"/>
                    <a:pt x="8311" y="539"/>
                  </a:cubicBezTo>
                  <a:cubicBezTo>
                    <a:pt x="7950" y="180"/>
                    <a:pt x="7479" y="0"/>
                    <a:pt x="7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95748" y="1480690"/>
              <a:ext cx="2561632" cy="2410596"/>
            </a:xfrm>
            <a:custGeom>
              <a:avLst/>
              <a:gdLst/>
              <a:ahLst/>
              <a:cxnLst/>
              <a:rect l="l" t="t" r="r" b="b"/>
              <a:pathLst>
                <a:path w="74439" h="70050" extrusionOk="0">
                  <a:moveTo>
                    <a:pt x="37213" y="0"/>
                  </a:moveTo>
                  <a:lnTo>
                    <a:pt x="37191" y="151"/>
                  </a:lnTo>
                  <a:lnTo>
                    <a:pt x="37219" y="467"/>
                  </a:lnTo>
                  <a:cubicBezTo>
                    <a:pt x="37827" y="467"/>
                    <a:pt x="38443" y="482"/>
                    <a:pt x="39045" y="509"/>
                  </a:cubicBezTo>
                  <a:lnTo>
                    <a:pt x="39065" y="43"/>
                  </a:lnTo>
                  <a:cubicBezTo>
                    <a:pt x="38457" y="15"/>
                    <a:pt x="37836" y="0"/>
                    <a:pt x="37214" y="0"/>
                  </a:cubicBezTo>
                  <a:close/>
                  <a:moveTo>
                    <a:pt x="35289" y="47"/>
                  </a:moveTo>
                  <a:cubicBezTo>
                    <a:pt x="34663" y="76"/>
                    <a:pt x="34028" y="122"/>
                    <a:pt x="33405" y="182"/>
                  </a:cubicBezTo>
                  <a:lnTo>
                    <a:pt x="33449" y="647"/>
                  </a:lnTo>
                  <a:cubicBezTo>
                    <a:pt x="34066" y="588"/>
                    <a:pt x="34692" y="542"/>
                    <a:pt x="35311" y="512"/>
                  </a:cubicBezTo>
                  <a:lnTo>
                    <a:pt x="35289" y="47"/>
                  </a:lnTo>
                  <a:close/>
                  <a:moveTo>
                    <a:pt x="40953" y="174"/>
                  </a:moveTo>
                  <a:lnTo>
                    <a:pt x="40909" y="640"/>
                  </a:lnTo>
                  <a:cubicBezTo>
                    <a:pt x="41528" y="698"/>
                    <a:pt x="42151" y="771"/>
                    <a:pt x="42764" y="859"/>
                  </a:cubicBezTo>
                  <a:lnTo>
                    <a:pt x="42830" y="395"/>
                  </a:lnTo>
                  <a:cubicBezTo>
                    <a:pt x="42209" y="307"/>
                    <a:pt x="41580" y="233"/>
                    <a:pt x="40953" y="174"/>
                  </a:cubicBezTo>
                  <a:close/>
                  <a:moveTo>
                    <a:pt x="31529" y="407"/>
                  </a:moveTo>
                  <a:cubicBezTo>
                    <a:pt x="30909" y="496"/>
                    <a:pt x="30281" y="603"/>
                    <a:pt x="29665" y="723"/>
                  </a:cubicBezTo>
                  <a:lnTo>
                    <a:pt x="29754" y="1182"/>
                  </a:lnTo>
                  <a:cubicBezTo>
                    <a:pt x="30364" y="1064"/>
                    <a:pt x="30983" y="959"/>
                    <a:pt x="31596" y="869"/>
                  </a:cubicBezTo>
                  <a:lnTo>
                    <a:pt x="31529" y="407"/>
                  </a:lnTo>
                  <a:close/>
                  <a:moveTo>
                    <a:pt x="44691" y="708"/>
                  </a:moveTo>
                  <a:lnTo>
                    <a:pt x="44603" y="1168"/>
                  </a:lnTo>
                  <a:cubicBezTo>
                    <a:pt x="45212" y="1285"/>
                    <a:pt x="45826" y="1418"/>
                    <a:pt x="46429" y="1564"/>
                  </a:cubicBezTo>
                  <a:lnTo>
                    <a:pt x="46538" y="1111"/>
                  </a:lnTo>
                  <a:cubicBezTo>
                    <a:pt x="45927" y="963"/>
                    <a:pt x="45305" y="827"/>
                    <a:pt x="44691" y="708"/>
                  </a:cubicBezTo>
                  <a:close/>
                  <a:moveTo>
                    <a:pt x="27820" y="1130"/>
                  </a:moveTo>
                  <a:cubicBezTo>
                    <a:pt x="27213" y="1279"/>
                    <a:pt x="26599" y="1446"/>
                    <a:pt x="25996" y="1624"/>
                  </a:cubicBezTo>
                  <a:lnTo>
                    <a:pt x="26130" y="2073"/>
                  </a:lnTo>
                  <a:cubicBezTo>
                    <a:pt x="26724" y="1895"/>
                    <a:pt x="27330" y="1731"/>
                    <a:pt x="27931" y="1583"/>
                  </a:cubicBezTo>
                  <a:lnTo>
                    <a:pt x="27820" y="1130"/>
                  </a:lnTo>
                  <a:close/>
                  <a:moveTo>
                    <a:pt x="48367" y="1602"/>
                  </a:moveTo>
                  <a:lnTo>
                    <a:pt x="48233" y="2051"/>
                  </a:lnTo>
                  <a:cubicBezTo>
                    <a:pt x="48828" y="2228"/>
                    <a:pt x="49425" y="2420"/>
                    <a:pt x="50009" y="2625"/>
                  </a:cubicBezTo>
                  <a:lnTo>
                    <a:pt x="50164" y="2185"/>
                  </a:lnTo>
                  <a:cubicBezTo>
                    <a:pt x="49576" y="1975"/>
                    <a:pt x="48970" y="1782"/>
                    <a:pt x="48367" y="1602"/>
                  </a:cubicBezTo>
                  <a:close/>
                  <a:moveTo>
                    <a:pt x="24199" y="2209"/>
                  </a:moveTo>
                  <a:cubicBezTo>
                    <a:pt x="23608" y="2417"/>
                    <a:pt x="23014" y="2644"/>
                    <a:pt x="22432" y="2881"/>
                  </a:cubicBezTo>
                  <a:lnTo>
                    <a:pt x="22610" y="3314"/>
                  </a:lnTo>
                  <a:cubicBezTo>
                    <a:pt x="23184" y="3080"/>
                    <a:pt x="23770" y="2858"/>
                    <a:pt x="24354" y="2650"/>
                  </a:cubicBezTo>
                  <a:lnTo>
                    <a:pt x="24199" y="2209"/>
                  </a:lnTo>
                  <a:close/>
                  <a:moveTo>
                    <a:pt x="51930" y="2852"/>
                  </a:moveTo>
                  <a:lnTo>
                    <a:pt x="51754" y="3285"/>
                  </a:lnTo>
                  <a:cubicBezTo>
                    <a:pt x="52328" y="3519"/>
                    <a:pt x="52904" y="3771"/>
                    <a:pt x="53466" y="4031"/>
                  </a:cubicBezTo>
                  <a:lnTo>
                    <a:pt x="53664" y="3607"/>
                  </a:lnTo>
                  <a:cubicBezTo>
                    <a:pt x="53094" y="3342"/>
                    <a:pt x="52511" y="3087"/>
                    <a:pt x="51930" y="2852"/>
                  </a:cubicBezTo>
                  <a:close/>
                  <a:moveTo>
                    <a:pt x="20701" y="3640"/>
                  </a:moveTo>
                  <a:cubicBezTo>
                    <a:pt x="20133" y="3905"/>
                    <a:pt x="19563" y="4189"/>
                    <a:pt x="19008" y="4483"/>
                  </a:cubicBezTo>
                  <a:lnTo>
                    <a:pt x="19228" y="4897"/>
                  </a:lnTo>
                  <a:cubicBezTo>
                    <a:pt x="19776" y="4606"/>
                    <a:pt x="20338" y="4326"/>
                    <a:pt x="20899" y="4065"/>
                  </a:cubicBezTo>
                  <a:lnTo>
                    <a:pt x="20701" y="3640"/>
                  </a:lnTo>
                  <a:close/>
                  <a:moveTo>
                    <a:pt x="55356" y="4446"/>
                  </a:moveTo>
                  <a:lnTo>
                    <a:pt x="55138" y="4860"/>
                  </a:lnTo>
                  <a:cubicBezTo>
                    <a:pt x="55687" y="5149"/>
                    <a:pt x="56236" y="5456"/>
                    <a:pt x="56773" y="5775"/>
                  </a:cubicBezTo>
                  <a:lnTo>
                    <a:pt x="57010" y="5373"/>
                  </a:lnTo>
                  <a:cubicBezTo>
                    <a:pt x="56467" y="5051"/>
                    <a:pt x="55911" y="4739"/>
                    <a:pt x="55356" y="4446"/>
                  </a:cubicBezTo>
                  <a:close/>
                  <a:moveTo>
                    <a:pt x="17361" y="5411"/>
                  </a:moveTo>
                  <a:cubicBezTo>
                    <a:pt x="16821" y="5731"/>
                    <a:pt x="16284" y="6070"/>
                    <a:pt x="15765" y="6416"/>
                  </a:cubicBezTo>
                  <a:lnTo>
                    <a:pt x="16024" y="6806"/>
                  </a:lnTo>
                  <a:cubicBezTo>
                    <a:pt x="16539" y="6464"/>
                    <a:pt x="17068" y="6129"/>
                    <a:pt x="17601" y="5813"/>
                  </a:cubicBezTo>
                  <a:lnTo>
                    <a:pt x="17361" y="5411"/>
                  </a:lnTo>
                  <a:close/>
                  <a:moveTo>
                    <a:pt x="58612" y="6379"/>
                  </a:moveTo>
                  <a:lnTo>
                    <a:pt x="58354" y="6768"/>
                  </a:lnTo>
                  <a:cubicBezTo>
                    <a:pt x="58873" y="7112"/>
                    <a:pt x="59388" y="7473"/>
                    <a:pt x="59886" y="7842"/>
                  </a:cubicBezTo>
                  <a:lnTo>
                    <a:pt x="60162" y="7466"/>
                  </a:lnTo>
                  <a:cubicBezTo>
                    <a:pt x="59658" y="7093"/>
                    <a:pt x="59137" y="6727"/>
                    <a:pt x="58612" y="6379"/>
                  </a:cubicBezTo>
                  <a:close/>
                  <a:moveTo>
                    <a:pt x="14221" y="7503"/>
                  </a:moveTo>
                  <a:cubicBezTo>
                    <a:pt x="13718" y="7876"/>
                    <a:pt x="13219" y="8266"/>
                    <a:pt x="12735" y="8666"/>
                  </a:cubicBezTo>
                  <a:lnTo>
                    <a:pt x="13032" y="9026"/>
                  </a:lnTo>
                  <a:cubicBezTo>
                    <a:pt x="13510" y="8631"/>
                    <a:pt x="14005" y="8245"/>
                    <a:pt x="14499" y="7879"/>
                  </a:cubicBezTo>
                  <a:lnTo>
                    <a:pt x="14221" y="7503"/>
                  </a:lnTo>
                  <a:close/>
                  <a:moveTo>
                    <a:pt x="61659" y="8631"/>
                  </a:moveTo>
                  <a:lnTo>
                    <a:pt x="61362" y="8991"/>
                  </a:lnTo>
                  <a:cubicBezTo>
                    <a:pt x="61842" y="9384"/>
                    <a:pt x="62317" y="9795"/>
                    <a:pt x="62775" y="10215"/>
                  </a:cubicBezTo>
                  <a:lnTo>
                    <a:pt x="63090" y="9868"/>
                  </a:lnTo>
                  <a:cubicBezTo>
                    <a:pt x="62626" y="9446"/>
                    <a:pt x="62143" y="9029"/>
                    <a:pt x="61659" y="8631"/>
                  </a:cubicBezTo>
                  <a:close/>
                  <a:moveTo>
                    <a:pt x="11310" y="9901"/>
                  </a:moveTo>
                  <a:cubicBezTo>
                    <a:pt x="10844" y="10325"/>
                    <a:pt x="10388" y="10765"/>
                    <a:pt x="9949" y="11210"/>
                  </a:cubicBezTo>
                  <a:lnTo>
                    <a:pt x="10281" y="11539"/>
                  </a:lnTo>
                  <a:cubicBezTo>
                    <a:pt x="10716" y="11100"/>
                    <a:pt x="11166" y="10664"/>
                    <a:pt x="11626" y="10246"/>
                  </a:cubicBezTo>
                  <a:lnTo>
                    <a:pt x="11310" y="9901"/>
                  </a:lnTo>
                  <a:close/>
                  <a:moveTo>
                    <a:pt x="64458" y="11178"/>
                  </a:moveTo>
                  <a:lnTo>
                    <a:pt x="64126" y="11507"/>
                  </a:lnTo>
                  <a:cubicBezTo>
                    <a:pt x="64560" y="11949"/>
                    <a:pt x="64990" y="12407"/>
                    <a:pt x="65405" y="12871"/>
                  </a:cubicBezTo>
                  <a:lnTo>
                    <a:pt x="65753" y="12559"/>
                  </a:lnTo>
                  <a:cubicBezTo>
                    <a:pt x="65336" y="12089"/>
                    <a:pt x="64900" y="11624"/>
                    <a:pt x="64458" y="11178"/>
                  </a:cubicBezTo>
                  <a:close/>
                  <a:moveTo>
                    <a:pt x="8656" y="12588"/>
                  </a:moveTo>
                  <a:cubicBezTo>
                    <a:pt x="8240" y="13056"/>
                    <a:pt x="7831" y="13544"/>
                    <a:pt x="7440" y="14034"/>
                  </a:cubicBezTo>
                  <a:lnTo>
                    <a:pt x="7806" y="14326"/>
                  </a:lnTo>
                  <a:cubicBezTo>
                    <a:pt x="8192" y="13841"/>
                    <a:pt x="8596" y="13362"/>
                    <a:pt x="9005" y="12900"/>
                  </a:cubicBezTo>
                  <a:lnTo>
                    <a:pt x="8656" y="12588"/>
                  </a:lnTo>
                  <a:close/>
                  <a:moveTo>
                    <a:pt x="66973" y="14006"/>
                  </a:moveTo>
                  <a:lnTo>
                    <a:pt x="66607" y="14299"/>
                  </a:lnTo>
                  <a:cubicBezTo>
                    <a:pt x="66995" y="14783"/>
                    <a:pt x="67374" y="15285"/>
                    <a:pt x="67734" y="15787"/>
                  </a:cubicBezTo>
                  <a:lnTo>
                    <a:pt x="68114" y="15514"/>
                  </a:lnTo>
                  <a:cubicBezTo>
                    <a:pt x="67750" y="15004"/>
                    <a:pt x="67366" y="14498"/>
                    <a:pt x="66973" y="14006"/>
                  </a:cubicBezTo>
                  <a:close/>
                  <a:moveTo>
                    <a:pt x="6302" y="15542"/>
                  </a:moveTo>
                  <a:cubicBezTo>
                    <a:pt x="5934" y="16056"/>
                    <a:pt x="5580" y="16582"/>
                    <a:pt x="5245" y="17109"/>
                  </a:cubicBezTo>
                  <a:lnTo>
                    <a:pt x="5640" y="17359"/>
                  </a:lnTo>
                  <a:cubicBezTo>
                    <a:pt x="5970" y="16840"/>
                    <a:pt x="6321" y="16321"/>
                    <a:pt x="6682" y="15814"/>
                  </a:cubicBezTo>
                  <a:lnTo>
                    <a:pt x="6302" y="15542"/>
                  </a:lnTo>
                  <a:close/>
                  <a:moveTo>
                    <a:pt x="69173" y="17084"/>
                  </a:moveTo>
                  <a:lnTo>
                    <a:pt x="68778" y="17334"/>
                  </a:lnTo>
                  <a:cubicBezTo>
                    <a:pt x="69109" y="17855"/>
                    <a:pt x="69432" y="18394"/>
                    <a:pt x="69737" y="18935"/>
                  </a:cubicBezTo>
                  <a:lnTo>
                    <a:pt x="70145" y="18705"/>
                  </a:lnTo>
                  <a:cubicBezTo>
                    <a:pt x="69838" y="18158"/>
                    <a:pt x="69510" y="17612"/>
                    <a:pt x="69173" y="17084"/>
                  </a:cubicBezTo>
                  <a:close/>
                  <a:moveTo>
                    <a:pt x="4275" y="18732"/>
                  </a:moveTo>
                  <a:cubicBezTo>
                    <a:pt x="3968" y="19280"/>
                    <a:pt x="3673" y="19844"/>
                    <a:pt x="3396" y="20407"/>
                  </a:cubicBezTo>
                  <a:lnTo>
                    <a:pt x="3817" y="20613"/>
                  </a:lnTo>
                  <a:cubicBezTo>
                    <a:pt x="4090" y="20059"/>
                    <a:pt x="4381" y="19503"/>
                    <a:pt x="4684" y="18960"/>
                  </a:cubicBezTo>
                  <a:lnTo>
                    <a:pt x="4275" y="18732"/>
                  </a:lnTo>
                  <a:close/>
                  <a:moveTo>
                    <a:pt x="71024" y="20378"/>
                  </a:moveTo>
                  <a:lnTo>
                    <a:pt x="70606" y="20584"/>
                  </a:lnTo>
                  <a:cubicBezTo>
                    <a:pt x="70879" y="21141"/>
                    <a:pt x="71140" y="21710"/>
                    <a:pt x="71381" y="22280"/>
                  </a:cubicBezTo>
                  <a:lnTo>
                    <a:pt x="71808" y="22097"/>
                  </a:lnTo>
                  <a:cubicBezTo>
                    <a:pt x="71565" y="21520"/>
                    <a:pt x="71301" y="20942"/>
                    <a:pt x="71024" y="20378"/>
                  </a:cubicBezTo>
                  <a:close/>
                  <a:moveTo>
                    <a:pt x="2612" y="22129"/>
                  </a:moveTo>
                  <a:cubicBezTo>
                    <a:pt x="2366" y="22711"/>
                    <a:pt x="2135" y="23304"/>
                    <a:pt x="1924" y="23895"/>
                  </a:cubicBezTo>
                  <a:lnTo>
                    <a:pt x="2365" y="24051"/>
                  </a:lnTo>
                  <a:cubicBezTo>
                    <a:pt x="2574" y="23470"/>
                    <a:pt x="2801" y="22885"/>
                    <a:pt x="3042" y="22310"/>
                  </a:cubicBezTo>
                  <a:lnTo>
                    <a:pt x="2612" y="22129"/>
                  </a:lnTo>
                  <a:close/>
                  <a:moveTo>
                    <a:pt x="72497" y="23858"/>
                  </a:moveTo>
                  <a:lnTo>
                    <a:pt x="72057" y="24015"/>
                  </a:lnTo>
                  <a:cubicBezTo>
                    <a:pt x="72266" y="24596"/>
                    <a:pt x="72459" y="25192"/>
                    <a:pt x="72635" y="25784"/>
                  </a:cubicBezTo>
                  <a:lnTo>
                    <a:pt x="73086" y="25652"/>
                  </a:lnTo>
                  <a:cubicBezTo>
                    <a:pt x="72907" y="25052"/>
                    <a:pt x="72710" y="24448"/>
                    <a:pt x="72497" y="23858"/>
                  </a:cubicBezTo>
                  <a:close/>
                  <a:moveTo>
                    <a:pt x="1340" y="25697"/>
                  </a:moveTo>
                  <a:cubicBezTo>
                    <a:pt x="1160" y="26303"/>
                    <a:pt x="1000" y="26919"/>
                    <a:pt x="858" y="27530"/>
                  </a:cubicBezTo>
                  <a:lnTo>
                    <a:pt x="1313" y="27636"/>
                  </a:lnTo>
                  <a:cubicBezTo>
                    <a:pt x="1452" y="27033"/>
                    <a:pt x="1613" y="26423"/>
                    <a:pt x="1788" y="25829"/>
                  </a:cubicBezTo>
                  <a:lnTo>
                    <a:pt x="1340" y="25697"/>
                  </a:lnTo>
                  <a:close/>
                  <a:moveTo>
                    <a:pt x="73567" y="27478"/>
                  </a:moveTo>
                  <a:lnTo>
                    <a:pt x="73112" y="27585"/>
                  </a:lnTo>
                  <a:cubicBezTo>
                    <a:pt x="73254" y="28189"/>
                    <a:pt x="73380" y="28802"/>
                    <a:pt x="73485" y="29412"/>
                  </a:cubicBezTo>
                  <a:lnTo>
                    <a:pt x="73946" y="29331"/>
                  </a:lnTo>
                  <a:cubicBezTo>
                    <a:pt x="73839" y="28714"/>
                    <a:pt x="73710" y="28089"/>
                    <a:pt x="73567" y="27478"/>
                  </a:cubicBezTo>
                  <a:close/>
                  <a:moveTo>
                    <a:pt x="482" y="29383"/>
                  </a:moveTo>
                  <a:cubicBezTo>
                    <a:pt x="373" y="30001"/>
                    <a:pt x="284" y="30634"/>
                    <a:pt x="212" y="31255"/>
                  </a:cubicBezTo>
                  <a:lnTo>
                    <a:pt x="676" y="31308"/>
                  </a:lnTo>
                  <a:cubicBezTo>
                    <a:pt x="748" y="30694"/>
                    <a:pt x="837" y="30073"/>
                    <a:pt x="942" y="29463"/>
                  </a:cubicBezTo>
                  <a:lnTo>
                    <a:pt x="482" y="29383"/>
                  </a:lnTo>
                  <a:close/>
                  <a:moveTo>
                    <a:pt x="74216" y="31204"/>
                  </a:moveTo>
                  <a:lnTo>
                    <a:pt x="73753" y="31257"/>
                  </a:lnTo>
                  <a:cubicBezTo>
                    <a:pt x="73824" y="31873"/>
                    <a:pt x="73879" y="32499"/>
                    <a:pt x="73914" y="33115"/>
                  </a:cubicBezTo>
                  <a:lnTo>
                    <a:pt x="74379" y="33087"/>
                  </a:lnTo>
                  <a:cubicBezTo>
                    <a:pt x="74342" y="32462"/>
                    <a:pt x="74290" y="31827"/>
                    <a:pt x="74216" y="31204"/>
                  </a:cubicBezTo>
                  <a:close/>
                  <a:moveTo>
                    <a:pt x="53" y="33140"/>
                  </a:moveTo>
                  <a:cubicBezTo>
                    <a:pt x="18" y="33764"/>
                    <a:pt x="0" y="34396"/>
                    <a:pt x="0" y="35021"/>
                  </a:cubicBezTo>
                  <a:lnTo>
                    <a:pt x="0" y="35030"/>
                  </a:lnTo>
                  <a:lnTo>
                    <a:pt x="467" y="35021"/>
                  </a:lnTo>
                  <a:cubicBezTo>
                    <a:pt x="467" y="34404"/>
                    <a:pt x="485" y="33781"/>
                    <a:pt x="520" y="33166"/>
                  </a:cubicBezTo>
                  <a:lnTo>
                    <a:pt x="53" y="33140"/>
                  </a:lnTo>
                  <a:close/>
                  <a:moveTo>
                    <a:pt x="74439" y="34980"/>
                  </a:moveTo>
                  <a:lnTo>
                    <a:pt x="73971" y="35021"/>
                  </a:lnTo>
                  <a:cubicBezTo>
                    <a:pt x="73971" y="35628"/>
                    <a:pt x="73953" y="36240"/>
                    <a:pt x="73919" y="36844"/>
                  </a:cubicBezTo>
                  <a:lnTo>
                    <a:pt x="74385" y="36869"/>
                  </a:lnTo>
                  <a:cubicBezTo>
                    <a:pt x="74420" y="36257"/>
                    <a:pt x="74436" y="35636"/>
                    <a:pt x="74439" y="35021"/>
                  </a:cubicBezTo>
                  <a:lnTo>
                    <a:pt x="74439" y="34980"/>
                  </a:lnTo>
                  <a:close/>
                  <a:moveTo>
                    <a:pt x="521" y="36897"/>
                  </a:moveTo>
                  <a:lnTo>
                    <a:pt x="54" y="36923"/>
                  </a:lnTo>
                  <a:cubicBezTo>
                    <a:pt x="90" y="37549"/>
                    <a:pt x="144" y="38183"/>
                    <a:pt x="215" y="38806"/>
                  </a:cubicBezTo>
                  <a:lnTo>
                    <a:pt x="681" y="38755"/>
                  </a:lnTo>
                  <a:cubicBezTo>
                    <a:pt x="610" y="38140"/>
                    <a:pt x="556" y="37516"/>
                    <a:pt x="521" y="36897"/>
                  </a:cubicBezTo>
                  <a:close/>
                  <a:moveTo>
                    <a:pt x="73763" y="38699"/>
                  </a:moveTo>
                  <a:cubicBezTo>
                    <a:pt x="73694" y="39317"/>
                    <a:pt x="73603" y="39936"/>
                    <a:pt x="73500" y="40547"/>
                  </a:cubicBezTo>
                  <a:lnTo>
                    <a:pt x="73960" y="40626"/>
                  </a:lnTo>
                  <a:cubicBezTo>
                    <a:pt x="74067" y="40007"/>
                    <a:pt x="74157" y="39378"/>
                    <a:pt x="74228" y="38753"/>
                  </a:cubicBezTo>
                  <a:lnTo>
                    <a:pt x="73763" y="38699"/>
                  </a:lnTo>
                  <a:close/>
                  <a:moveTo>
                    <a:pt x="945" y="40598"/>
                  </a:moveTo>
                  <a:lnTo>
                    <a:pt x="485" y="40677"/>
                  </a:lnTo>
                  <a:cubicBezTo>
                    <a:pt x="593" y="41298"/>
                    <a:pt x="719" y="41921"/>
                    <a:pt x="862" y="42531"/>
                  </a:cubicBezTo>
                  <a:lnTo>
                    <a:pt x="1317" y="42426"/>
                  </a:lnTo>
                  <a:cubicBezTo>
                    <a:pt x="1177" y="41824"/>
                    <a:pt x="1052" y="41210"/>
                    <a:pt x="945" y="40598"/>
                  </a:cubicBezTo>
                  <a:close/>
                  <a:moveTo>
                    <a:pt x="73131" y="42376"/>
                  </a:moveTo>
                  <a:cubicBezTo>
                    <a:pt x="72992" y="42980"/>
                    <a:pt x="72831" y="43587"/>
                    <a:pt x="72657" y="44183"/>
                  </a:cubicBezTo>
                  <a:lnTo>
                    <a:pt x="73108" y="44314"/>
                  </a:lnTo>
                  <a:cubicBezTo>
                    <a:pt x="73285" y="43709"/>
                    <a:pt x="73445" y="43093"/>
                    <a:pt x="73586" y="42480"/>
                  </a:cubicBezTo>
                  <a:lnTo>
                    <a:pt x="73131" y="42376"/>
                  </a:lnTo>
                  <a:close/>
                  <a:moveTo>
                    <a:pt x="1790" y="44228"/>
                  </a:moveTo>
                  <a:lnTo>
                    <a:pt x="1342" y="44360"/>
                  </a:lnTo>
                  <a:cubicBezTo>
                    <a:pt x="1517" y="44960"/>
                    <a:pt x="1714" y="45564"/>
                    <a:pt x="1926" y="46156"/>
                  </a:cubicBezTo>
                  <a:lnTo>
                    <a:pt x="2366" y="45998"/>
                  </a:lnTo>
                  <a:cubicBezTo>
                    <a:pt x="2158" y="45416"/>
                    <a:pt x="1964" y="44819"/>
                    <a:pt x="1790" y="44228"/>
                  </a:cubicBezTo>
                  <a:close/>
                  <a:moveTo>
                    <a:pt x="72080" y="45959"/>
                  </a:moveTo>
                  <a:cubicBezTo>
                    <a:pt x="71874" y="46540"/>
                    <a:pt x="71647" y="47125"/>
                    <a:pt x="71406" y="47700"/>
                  </a:cubicBezTo>
                  <a:lnTo>
                    <a:pt x="71838" y="47881"/>
                  </a:lnTo>
                  <a:cubicBezTo>
                    <a:pt x="72083" y="47301"/>
                    <a:pt x="72313" y="46707"/>
                    <a:pt x="72522" y="46116"/>
                  </a:cubicBezTo>
                  <a:lnTo>
                    <a:pt x="72080" y="45959"/>
                  </a:lnTo>
                  <a:close/>
                  <a:moveTo>
                    <a:pt x="3042" y="47735"/>
                  </a:moveTo>
                  <a:lnTo>
                    <a:pt x="2612" y="47915"/>
                  </a:lnTo>
                  <a:cubicBezTo>
                    <a:pt x="2853" y="48490"/>
                    <a:pt x="3117" y="49069"/>
                    <a:pt x="3395" y="49634"/>
                  </a:cubicBezTo>
                  <a:lnTo>
                    <a:pt x="3813" y="49432"/>
                  </a:lnTo>
                  <a:cubicBezTo>
                    <a:pt x="3541" y="48872"/>
                    <a:pt x="3280" y="48301"/>
                    <a:pt x="3042" y="47735"/>
                  </a:cubicBezTo>
                  <a:close/>
                  <a:moveTo>
                    <a:pt x="70636" y="49399"/>
                  </a:moveTo>
                  <a:cubicBezTo>
                    <a:pt x="70366" y="49956"/>
                    <a:pt x="70073" y="50512"/>
                    <a:pt x="69772" y="51052"/>
                  </a:cubicBezTo>
                  <a:lnTo>
                    <a:pt x="70178" y="51280"/>
                  </a:lnTo>
                  <a:cubicBezTo>
                    <a:pt x="70484" y="50734"/>
                    <a:pt x="70781" y="50168"/>
                    <a:pt x="71056" y="49603"/>
                  </a:cubicBezTo>
                  <a:lnTo>
                    <a:pt x="70636" y="49399"/>
                  </a:lnTo>
                  <a:close/>
                  <a:moveTo>
                    <a:pt x="4682" y="51080"/>
                  </a:moveTo>
                  <a:lnTo>
                    <a:pt x="4274" y="51308"/>
                  </a:lnTo>
                  <a:cubicBezTo>
                    <a:pt x="4581" y="51855"/>
                    <a:pt x="4907" y="52402"/>
                    <a:pt x="5244" y="52932"/>
                  </a:cubicBezTo>
                  <a:lnTo>
                    <a:pt x="5639" y="52682"/>
                  </a:lnTo>
                  <a:cubicBezTo>
                    <a:pt x="5305" y="52158"/>
                    <a:pt x="4983" y="51619"/>
                    <a:pt x="4682" y="51080"/>
                  </a:cubicBezTo>
                  <a:close/>
                  <a:moveTo>
                    <a:pt x="68816" y="52655"/>
                  </a:moveTo>
                  <a:cubicBezTo>
                    <a:pt x="68486" y="53179"/>
                    <a:pt x="68136" y="53698"/>
                    <a:pt x="67776" y="54203"/>
                  </a:cubicBezTo>
                  <a:lnTo>
                    <a:pt x="68157" y="54474"/>
                  </a:lnTo>
                  <a:cubicBezTo>
                    <a:pt x="68519" y="53963"/>
                    <a:pt x="68875" y="53435"/>
                    <a:pt x="69211" y="52907"/>
                  </a:cubicBezTo>
                  <a:lnTo>
                    <a:pt x="68816" y="52655"/>
                  </a:lnTo>
                  <a:close/>
                  <a:moveTo>
                    <a:pt x="6681" y="54231"/>
                  </a:moveTo>
                  <a:lnTo>
                    <a:pt x="6300" y="54502"/>
                  </a:lnTo>
                  <a:cubicBezTo>
                    <a:pt x="6663" y="55009"/>
                    <a:pt x="7046" y="55519"/>
                    <a:pt x="7440" y="56012"/>
                  </a:cubicBezTo>
                  <a:lnTo>
                    <a:pt x="7806" y="55720"/>
                  </a:lnTo>
                  <a:cubicBezTo>
                    <a:pt x="7418" y="55233"/>
                    <a:pt x="7039" y="54731"/>
                    <a:pt x="6681" y="54231"/>
                  </a:cubicBezTo>
                  <a:close/>
                  <a:moveTo>
                    <a:pt x="66653" y="55691"/>
                  </a:moveTo>
                  <a:cubicBezTo>
                    <a:pt x="66269" y="56174"/>
                    <a:pt x="65867" y="56654"/>
                    <a:pt x="65453" y="57121"/>
                  </a:cubicBezTo>
                  <a:lnTo>
                    <a:pt x="65802" y="57431"/>
                  </a:lnTo>
                  <a:cubicBezTo>
                    <a:pt x="66221" y="56957"/>
                    <a:pt x="66631" y="56471"/>
                    <a:pt x="67018" y="55982"/>
                  </a:cubicBezTo>
                  <a:lnTo>
                    <a:pt x="66653" y="55691"/>
                  </a:lnTo>
                  <a:close/>
                  <a:moveTo>
                    <a:pt x="9007" y="57147"/>
                  </a:moveTo>
                  <a:lnTo>
                    <a:pt x="8657" y="57459"/>
                  </a:lnTo>
                  <a:cubicBezTo>
                    <a:pt x="9071" y="57925"/>
                    <a:pt x="9506" y="58389"/>
                    <a:pt x="9952" y="58841"/>
                  </a:cubicBezTo>
                  <a:lnTo>
                    <a:pt x="10284" y="58512"/>
                  </a:lnTo>
                  <a:cubicBezTo>
                    <a:pt x="9845" y="58066"/>
                    <a:pt x="9415" y="57606"/>
                    <a:pt x="9007" y="57147"/>
                  </a:cubicBezTo>
                  <a:close/>
                  <a:moveTo>
                    <a:pt x="64183" y="58483"/>
                  </a:moveTo>
                  <a:cubicBezTo>
                    <a:pt x="63748" y="58922"/>
                    <a:pt x="63298" y="59356"/>
                    <a:pt x="62840" y="59776"/>
                  </a:cubicBezTo>
                  <a:lnTo>
                    <a:pt x="63154" y="60121"/>
                  </a:lnTo>
                  <a:cubicBezTo>
                    <a:pt x="63617" y="59697"/>
                    <a:pt x="64076" y="59255"/>
                    <a:pt x="64515" y="58810"/>
                  </a:cubicBezTo>
                  <a:lnTo>
                    <a:pt x="64183" y="58483"/>
                  </a:lnTo>
                  <a:close/>
                  <a:moveTo>
                    <a:pt x="11633" y="59808"/>
                  </a:moveTo>
                  <a:lnTo>
                    <a:pt x="11317" y="60153"/>
                  </a:lnTo>
                  <a:cubicBezTo>
                    <a:pt x="11779" y="60576"/>
                    <a:pt x="12261" y="60993"/>
                    <a:pt x="12746" y="61394"/>
                  </a:cubicBezTo>
                  <a:lnTo>
                    <a:pt x="13045" y="61031"/>
                  </a:lnTo>
                  <a:cubicBezTo>
                    <a:pt x="12566" y="60639"/>
                    <a:pt x="12091" y="60225"/>
                    <a:pt x="11633" y="59808"/>
                  </a:cubicBezTo>
                  <a:close/>
                  <a:moveTo>
                    <a:pt x="61432" y="60999"/>
                  </a:moveTo>
                  <a:cubicBezTo>
                    <a:pt x="60952" y="61394"/>
                    <a:pt x="60459" y="61779"/>
                    <a:pt x="59965" y="62148"/>
                  </a:cubicBezTo>
                  <a:lnTo>
                    <a:pt x="60243" y="62522"/>
                  </a:lnTo>
                  <a:cubicBezTo>
                    <a:pt x="60745" y="62151"/>
                    <a:pt x="61244" y="61760"/>
                    <a:pt x="61729" y="61359"/>
                  </a:cubicBezTo>
                  <a:lnTo>
                    <a:pt x="61432" y="60999"/>
                  </a:lnTo>
                  <a:close/>
                  <a:moveTo>
                    <a:pt x="14520" y="62184"/>
                  </a:moveTo>
                  <a:lnTo>
                    <a:pt x="14242" y="62559"/>
                  </a:lnTo>
                  <a:cubicBezTo>
                    <a:pt x="14743" y="62932"/>
                    <a:pt x="15266" y="63298"/>
                    <a:pt x="15790" y="63647"/>
                  </a:cubicBezTo>
                  <a:lnTo>
                    <a:pt x="16050" y="63259"/>
                  </a:lnTo>
                  <a:cubicBezTo>
                    <a:pt x="15532" y="62913"/>
                    <a:pt x="15017" y="62553"/>
                    <a:pt x="14520" y="62184"/>
                  </a:cubicBezTo>
                  <a:close/>
                  <a:moveTo>
                    <a:pt x="58442" y="63221"/>
                  </a:moveTo>
                  <a:cubicBezTo>
                    <a:pt x="57933" y="63561"/>
                    <a:pt x="57403" y="63896"/>
                    <a:pt x="56868" y="64218"/>
                  </a:cubicBezTo>
                  <a:lnTo>
                    <a:pt x="57106" y="64619"/>
                  </a:lnTo>
                  <a:cubicBezTo>
                    <a:pt x="57650" y="64292"/>
                    <a:pt x="58187" y="63954"/>
                    <a:pt x="58701" y="63611"/>
                  </a:cubicBezTo>
                  <a:lnTo>
                    <a:pt x="58442" y="63221"/>
                  </a:lnTo>
                  <a:close/>
                  <a:moveTo>
                    <a:pt x="17633" y="64254"/>
                  </a:moveTo>
                  <a:lnTo>
                    <a:pt x="17395" y="64657"/>
                  </a:lnTo>
                  <a:cubicBezTo>
                    <a:pt x="17933" y="64979"/>
                    <a:pt x="18489" y="65289"/>
                    <a:pt x="19045" y="65583"/>
                  </a:cubicBezTo>
                  <a:lnTo>
                    <a:pt x="19264" y="65170"/>
                  </a:lnTo>
                  <a:cubicBezTo>
                    <a:pt x="18716" y="64879"/>
                    <a:pt x="18167" y="64572"/>
                    <a:pt x="17633" y="64254"/>
                  </a:cubicBezTo>
                  <a:close/>
                  <a:moveTo>
                    <a:pt x="55245" y="65132"/>
                  </a:moveTo>
                  <a:cubicBezTo>
                    <a:pt x="54696" y="65423"/>
                    <a:pt x="54135" y="65704"/>
                    <a:pt x="53576" y="65966"/>
                  </a:cubicBezTo>
                  <a:lnTo>
                    <a:pt x="53773" y="66390"/>
                  </a:lnTo>
                  <a:cubicBezTo>
                    <a:pt x="54339" y="66123"/>
                    <a:pt x="54909" y="65839"/>
                    <a:pt x="55465" y="65545"/>
                  </a:cubicBezTo>
                  <a:lnTo>
                    <a:pt x="55245" y="65132"/>
                  </a:lnTo>
                  <a:close/>
                  <a:moveTo>
                    <a:pt x="20935" y="65998"/>
                  </a:moveTo>
                  <a:lnTo>
                    <a:pt x="20738" y="66423"/>
                  </a:lnTo>
                  <a:cubicBezTo>
                    <a:pt x="21302" y="66689"/>
                    <a:pt x="21886" y="66942"/>
                    <a:pt x="22468" y="67180"/>
                  </a:cubicBezTo>
                  <a:lnTo>
                    <a:pt x="22644" y="66747"/>
                  </a:lnTo>
                  <a:cubicBezTo>
                    <a:pt x="22070" y="66510"/>
                    <a:pt x="21494" y="66260"/>
                    <a:pt x="20935" y="65998"/>
                  </a:cubicBezTo>
                  <a:close/>
                  <a:moveTo>
                    <a:pt x="51865" y="66717"/>
                  </a:moveTo>
                  <a:cubicBezTo>
                    <a:pt x="51295" y="66951"/>
                    <a:pt x="50708" y="67176"/>
                    <a:pt x="50120" y="67382"/>
                  </a:cubicBezTo>
                  <a:lnTo>
                    <a:pt x="50277" y="67824"/>
                  </a:lnTo>
                  <a:cubicBezTo>
                    <a:pt x="50871" y="67614"/>
                    <a:pt x="51465" y="67387"/>
                    <a:pt x="52042" y="67151"/>
                  </a:cubicBezTo>
                  <a:lnTo>
                    <a:pt x="51865" y="66717"/>
                  </a:lnTo>
                  <a:close/>
                  <a:moveTo>
                    <a:pt x="24392" y="67409"/>
                  </a:moveTo>
                  <a:lnTo>
                    <a:pt x="24237" y="67849"/>
                  </a:lnTo>
                  <a:cubicBezTo>
                    <a:pt x="24828" y="68058"/>
                    <a:pt x="25434" y="68253"/>
                    <a:pt x="26035" y="68433"/>
                  </a:cubicBezTo>
                  <a:lnTo>
                    <a:pt x="26168" y="67985"/>
                  </a:lnTo>
                  <a:cubicBezTo>
                    <a:pt x="25574" y="67808"/>
                    <a:pt x="24978" y="67615"/>
                    <a:pt x="24392" y="67409"/>
                  </a:cubicBezTo>
                  <a:close/>
                  <a:moveTo>
                    <a:pt x="48347" y="67963"/>
                  </a:moveTo>
                  <a:cubicBezTo>
                    <a:pt x="47756" y="68140"/>
                    <a:pt x="47150" y="68306"/>
                    <a:pt x="46546" y="68455"/>
                  </a:cubicBezTo>
                  <a:lnTo>
                    <a:pt x="46657" y="68908"/>
                  </a:lnTo>
                  <a:cubicBezTo>
                    <a:pt x="47270" y="68756"/>
                    <a:pt x="47882" y="68591"/>
                    <a:pt x="48480" y="68411"/>
                  </a:cubicBezTo>
                  <a:lnTo>
                    <a:pt x="48347" y="67963"/>
                  </a:lnTo>
                  <a:close/>
                  <a:moveTo>
                    <a:pt x="27971" y="68475"/>
                  </a:moveTo>
                  <a:lnTo>
                    <a:pt x="27860" y="68929"/>
                  </a:lnTo>
                  <a:cubicBezTo>
                    <a:pt x="28471" y="69078"/>
                    <a:pt x="29093" y="69214"/>
                    <a:pt x="29706" y="69333"/>
                  </a:cubicBezTo>
                  <a:lnTo>
                    <a:pt x="29795" y="68873"/>
                  </a:lnTo>
                  <a:cubicBezTo>
                    <a:pt x="29190" y="68756"/>
                    <a:pt x="28577" y="68623"/>
                    <a:pt x="27971" y="68475"/>
                  </a:cubicBezTo>
                  <a:close/>
                  <a:moveTo>
                    <a:pt x="44721" y="68859"/>
                  </a:moveTo>
                  <a:cubicBezTo>
                    <a:pt x="44114" y="68977"/>
                    <a:pt x="43495" y="69082"/>
                    <a:pt x="42882" y="69172"/>
                  </a:cubicBezTo>
                  <a:lnTo>
                    <a:pt x="42950" y="69634"/>
                  </a:lnTo>
                  <a:cubicBezTo>
                    <a:pt x="43570" y="69543"/>
                    <a:pt x="44198" y="69436"/>
                    <a:pt x="44812" y="69318"/>
                  </a:cubicBezTo>
                  <a:lnTo>
                    <a:pt x="44721" y="68859"/>
                  </a:lnTo>
                  <a:close/>
                  <a:moveTo>
                    <a:pt x="31634" y="69183"/>
                  </a:moveTo>
                  <a:lnTo>
                    <a:pt x="31569" y="69646"/>
                  </a:lnTo>
                  <a:cubicBezTo>
                    <a:pt x="32189" y="69735"/>
                    <a:pt x="32819" y="69810"/>
                    <a:pt x="33446" y="69871"/>
                  </a:cubicBezTo>
                  <a:lnTo>
                    <a:pt x="33490" y="69404"/>
                  </a:lnTo>
                  <a:cubicBezTo>
                    <a:pt x="32871" y="69346"/>
                    <a:pt x="32247" y="69271"/>
                    <a:pt x="31634" y="69183"/>
                  </a:cubicBezTo>
                  <a:close/>
                  <a:moveTo>
                    <a:pt x="41027" y="69397"/>
                  </a:moveTo>
                  <a:cubicBezTo>
                    <a:pt x="40416" y="69457"/>
                    <a:pt x="39788" y="69502"/>
                    <a:pt x="39166" y="69533"/>
                  </a:cubicBezTo>
                  <a:lnTo>
                    <a:pt x="39190" y="70000"/>
                  </a:lnTo>
                  <a:cubicBezTo>
                    <a:pt x="39819" y="69969"/>
                    <a:pt x="40454" y="69924"/>
                    <a:pt x="41071" y="69862"/>
                  </a:cubicBezTo>
                  <a:lnTo>
                    <a:pt x="41027" y="69397"/>
                  </a:lnTo>
                  <a:close/>
                  <a:moveTo>
                    <a:pt x="35351" y="69537"/>
                  </a:moveTo>
                  <a:lnTo>
                    <a:pt x="35329" y="70004"/>
                  </a:lnTo>
                  <a:cubicBezTo>
                    <a:pt x="35958" y="70035"/>
                    <a:pt x="36594" y="70050"/>
                    <a:pt x="37219" y="70050"/>
                  </a:cubicBezTo>
                  <a:lnTo>
                    <a:pt x="37298" y="70050"/>
                  </a:lnTo>
                  <a:lnTo>
                    <a:pt x="37298" y="69581"/>
                  </a:lnTo>
                  <a:lnTo>
                    <a:pt x="37217" y="69581"/>
                  </a:lnTo>
                  <a:cubicBezTo>
                    <a:pt x="36601" y="69581"/>
                    <a:pt x="35972" y="69567"/>
                    <a:pt x="35351" y="695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242208" y="1765660"/>
              <a:ext cx="2268575" cy="2269917"/>
            </a:xfrm>
            <a:custGeom>
              <a:avLst/>
              <a:gdLst/>
              <a:ahLst/>
              <a:cxnLst/>
              <a:rect l="l" t="t" r="r" b="b"/>
              <a:pathLst>
                <a:path w="65923" h="65962" extrusionOk="0">
                  <a:moveTo>
                    <a:pt x="32963" y="0"/>
                  </a:moveTo>
                  <a:cubicBezTo>
                    <a:pt x="14786" y="0"/>
                    <a:pt x="0" y="14799"/>
                    <a:pt x="0" y="32977"/>
                  </a:cubicBezTo>
                  <a:cubicBezTo>
                    <a:pt x="0" y="51164"/>
                    <a:pt x="14786" y="65962"/>
                    <a:pt x="32963" y="65962"/>
                  </a:cubicBezTo>
                  <a:cubicBezTo>
                    <a:pt x="51137" y="65962"/>
                    <a:pt x="65922" y="51167"/>
                    <a:pt x="65922" y="32977"/>
                  </a:cubicBezTo>
                  <a:cubicBezTo>
                    <a:pt x="65922" y="14797"/>
                    <a:pt x="51135" y="0"/>
                    <a:pt x="3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242208" y="1798318"/>
              <a:ext cx="982855" cy="2002395"/>
            </a:xfrm>
            <a:custGeom>
              <a:avLst/>
              <a:gdLst/>
              <a:ahLst/>
              <a:cxnLst/>
              <a:rect l="l" t="t" r="r" b="b"/>
              <a:pathLst>
                <a:path w="28561" h="58188" extrusionOk="0">
                  <a:moveTo>
                    <a:pt x="8441" y="11761"/>
                  </a:moveTo>
                  <a:cubicBezTo>
                    <a:pt x="8854" y="11761"/>
                    <a:pt x="9309" y="11909"/>
                    <a:pt x="9790" y="12202"/>
                  </a:cubicBezTo>
                  <a:cubicBezTo>
                    <a:pt x="10132" y="12403"/>
                    <a:pt x="10509" y="12590"/>
                    <a:pt x="10915" y="12789"/>
                  </a:cubicBezTo>
                  <a:cubicBezTo>
                    <a:pt x="12125" y="13386"/>
                    <a:pt x="13498" y="14062"/>
                    <a:pt x="13560" y="15209"/>
                  </a:cubicBezTo>
                  <a:cubicBezTo>
                    <a:pt x="13594" y="15806"/>
                    <a:pt x="13329" y="16352"/>
                    <a:pt x="13021" y="16985"/>
                  </a:cubicBezTo>
                  <a:cubicBezTo>
                    <a:pt x="12729" y="17585"/>
                    <a:pt x="12385" y="18295"/>
                    <a:pt x="12307" y="19139"/>
                  </a:cubicBezTo>
                  <a:cubicBezTo>
                    <a:pt x="11735" y="18546"/>
                    <a:pt x="11020" y="18015"/>
                    <a:pt x="10403" y="17556"/>
                  </a:cubicBezTo>
                  <a:cubicBezTo>
                    <a:pt x="10205" y="17408"/>
                    <a:pt x="10019" y="17272"/>
                    <a:pt x="9861" y="17146"/>
                  </a:cubicBezTo>
                  <a:cubicBezTo>
                    <a:pt x="9512" y="16874"/>
                    <a:pt x="9108" y="16618"/>
                    <a:pt x="8678" y="16347"/>
                  </a:cubicBezTo>
                  <a:cubicBezTo>
                    <a:pt x="7433" y="15560"/>
                    <a:pt x="6255" y="14818"/>
                    <a:pt x="6445" y="13806"/>
                  </a:cubicBezTo>
                  <a:lnTo>
                    <a:pt x="6713" y="12368"/>
                  </a:lnTo>
                  <a:lnTo>
                    <a:pt x="7822" y="11886"/>
                  </a:lnTo>
                  <a:cubicBezTo>
                    <a:pt x="8015" y="11803"/>
                    <a:pt x="8222" y="11761"/>
                    <a:pt x="8441" y="11761"/>
                  </a:cubicBezTo>
                  <a:close/>
                  <a:moveTo>
                    <a:pt x="12994" y="22480"/>
                  </a:moveTo>
                  <a:cubicBezTo>
                    <a:pt x="13399" y="23652"/>
                    <a:pt x="13970" y="24924"/>
                    <a:pt x="14656" y="25641"/>
                  </a:cubicBezTo>
                  <a:cubicBezTo>
                    <a:pt x="14382" y="25389"/>
                    <a:pt x="14092" y="25143"/>
                    <a:pt x="13775" y="24922"/>
                  </a:cubicBezTo>
                  <a:cubicBezTo>
                    <a:pt x="13583" y="24788"/>
                    <a:pt x="13343" y="24587"/>
                    <a:pt x="13108" y="24394"/>
                  </a:cubicBezTo>
                  <a:cubicBezTo>
                    <a:pt x="12622" y="23989"/>
                    <a:pt x="12117" y="23572"/>
                    <a:pt x="11621" y="23342"/>
                  </a:cubicBezTo>
                  <a:lnTo>
                    <a:pt x="11545" y="23308"/>
                  </a:lnTo>
                  <a:lnTo>
                    <a:pt x="11545" y="23308"/>
                  </a:lnTo>
                  <a:cubicBezTo>
                    <a:pt x="11586" y="23313"/>
                    <a:pt x="11629" y="23314"/>
                    <a:pt x="11671" y="23314"/>
                  </a:cubicBezTo>
                  <a:cubicBezTo>
                    <a:pt x="12094" y="23314"/>
                    <a:pt x="12619" y="23150"/>
                    <a:pt x="12994" y="22480"/>
                  </a:cubicBezTo>
                  <a:close/>
                  <a:moveTo>
                    <a:pt x="9835" y="22202"/>
                  </a:moveTo>
                  <a:cubicBezTo>
                    <a:pt x="9956" y="22202"/>
                    <a:pt x="10037" y="22208"/>
                    <a:pt x="10088" y="22216"/>
                  </a:cubicBezTo>
                  <a:cubicBezTo>
                    <a:pt x="10113" y="22255"/>
                    <a:pt x="10144" y="22314"/>
                    <a:pt x="10185" y="22385"/>
                  </a:cubicBezTo>
                  <a:cubicBezTo>
                    <a:pt x="10332" y="22654"/>
                    <a:pt x="10485" y="22931"/>
                    <a:pt x="10779" y="23071"/>
                  </a:cubicBezTo>
                  <a:cubicBezTo>
                    <a:pt x="10830" y="23099"/>
                    <a:pt x="10882" y="23123"/>
                    <a:pt x="10932" y="23146"/>
                  </a:cubicBezTo>
                  <a:cubicBezTo>
                    <a:pt x="10863" y="23139"/>
                    <a:pt x="10792" y="23136"/>
                    <a:pt x="10722" y="23136"/>
                  </a:cubicBezTo>
                  <a:cubicBezTo>
                    <a:pt x="9497" y="23136"/>
                    <a:pt x="9073" y="24296"/>
                    <a:pt x="8790" y="25064"/>
                  </a:cubicBezTo>
                  <a:cubicBezTo>
                    <a:pt x="8670" y="25396"/>
                    <a:pt x="8520" y="25809"/>
                    <a:pt x="8369" y="25961"/>
                  </a:cubicBezTo>
                  <a:cubicBezTo>
                    <a:pt x="8027" y="26303"/>
                    <a:pt x="7535" y="26508"/>
                    <a:pt x="7055" y="26508"/>
                  </a:cubicBezTo>
                  <a:cubicBezTo>
                    <a:pt x="6705" y="26508"/>
                    <a:pt x="6420" y="26398"/>
                    <a:pt x="6289" y="26215"/>
                  </a:cubicBezTo>
                  <a:cubicBezTo>
                    <a:pt x="6120" y="25981"/>
                    <a:pt x="6214" y="25597"/>
                    <a:pt x="6284" y="25390"/>
                  </a:cubicBezTo>
                  <a:cubicBezTo>
                    <a:pt x="6801" y="23885"/>
                    <a:pt x="7501" y="22338"/>
                    <a:pt x="8774" y="22270"/>
                  </a:cubicBezTo>
                  <a:cubicBezTo>
                    <a:pt x="8866" y="22267"/>
                    <a:pt x="8983" y="22255"/>
                    <a:pt x="9117" y="22245"/>
                  </a:cubicBezTo>
                  <a:cubicBezTo>
                    <a:pt x="9335" y="22226"/>
                    <a:pt x="9602" y="22202"/>
                    <a:pt x="9835" y="22202"/>
                  </a:cubicBezTo>
                  <a:close/>
                  <a:moveTo>
                    <a:pt x="25087" y="1"/>
                  </a:moveTo>
                  <a:cubicBezTo>
                    <a:pt x="10703" y="3548"/>
                    <a:pt x="0" y="16564"/>
                    <a:pt x="0" y="32031"/>
                  </a:cubicBezTo>
                  <a:cubicBezTo>
                    <a:pt x="0" y="35420"/>
                    <a:pt x="514" y="38689"/>
                    <a:pt x="1466" y="41768"/>
                  </a:cubicBezTo>
                  <a:cubicBezTo>
                    <a:pt x="1512" y="41785"/>
                    <a:pt x="1560" y="41804"/>
                    <a:pt x="1602" y="41819"/>
                  </a:cubicBezTo>
                  <a:cubicBezTo>
                    <a:pt x="2116" y="42011"/>
                    <a:pt x="2631" y="42193"/>
                    <a:pt x="3149" y="42375"/>
                  </a:cubicBezTo>
                  <a:cubicBezTo>
                    <a:pt x="3645" y="42547"/>
                    <a:pt x="3990" y="42729"/>
                    <a:pt x="4356" y="42921"/>
                  </a:cubicBezTo>
                  <a:cubicBezTo>
                    <a:pt x="4654" y="43077"/>
                    <a:pt x="4962" y="43238"/>
                    <a:pt x="5371" y="43411"/>
                  </a:cubicBezTo>
                  <a:cubicBezTo>
                    <a:pt x="6754" y="44002"/>
                    <a:pt x="6757" y="44069"/>
                    <a:pt x="6814" y="45803"/>
                  </a:cubicBezTo>
                  <a:lnTo>
                    <a:pt x="6815" y="45832"/>
                  </a:lnTo>
                  <a:cubicBezTo>
                    <a:pt x="6828" y="46223"/>
                    <a:pt x="7038" y="46493"/>
                    <a:pt x="7203" y="46710"/>
                  </a:cubicBezTo>
                  <a:cubicBezTo>
                    <a:pt x="7338" y="46884"/>
                    <a:pt x="7421" y="46998"/>
                    <a:pt x="7427" y="47124"/>
                  </a:cubicBezTo>
                  <a:cubicBezTo>
                    <a:pt x="7491" y="48362"/>
                    <a:pt x="7558" y="49640"/>
                    <a:pt x="7477" y="50862"/>
                  </a:cubicBezTo>
                  <a:cubicBezTo>
                    <a:pt x="7433" y="51449"/>
                    <a:pt x="7305" y="52028"/>
                    <a:pt x="7172" y="52547"/>
                  </a:cubicBezTo>
                  <a:cubicBezTo>
                    <a:pt x="8847" y="54653"/>
                    <a:pt x="10776" y="56547"/>
                    <a:pt x="12909" y="58187"/>
                  </a:cubicBezTo>
                  <a:lnTo>
                    <a:pt x="12992" y="58053"/>
                  </a:lnTo>
                  <a:cubicBezTo>
                    <a:pt x="13158" y="57775"/>
                    <a:pt x="13318" y="57498"/>
                    <a:pt x="13469" y="57239"/>
                  </a:cubicBezTo>
                  <a:lnTo>
                    <a:pt x="13484" y="57215"/>
                  </a:lnTo>
                  <a:cubicBezTo>
                    <a:pt x="13747" y="56761"/>
                    <a:pt x="13974" y="56370"/>
                    <a:pt x="14144" y="56122"/>
                  </a:cubicBezTo>
                  <a:cubicBezTo>
                    <a:pt x="14385" y="55765"/>
                    <a:pt x="14624" y="55396"/>
                    <a:pt x="14865" y="55026"/>
                  </a:cubicBezTo>
                  <a:cubicBezTo>
                    <a:pt x="15460" y="54106"/>
                    <a:pt x="16309" y="53153"/>
                    <a:pt x="17057" y="52312"/>
                  </a:cubicBezTo>
                  <a:lnTo>
                    <a:pt x="17210" y="52138"/>
                  </a:lnTo>
                  <a:cubicBezTo>
                    <a:pt x="17434" y="51886"/>
                    <a:pt x="17706" y="51608"/>
                    <a:pt x="17997" y="51316"/>
                  </a:cubicBezTo>
                  <a:cubicBezTo>
                    <a:pt x="18202" y="51109"/>
                    <a:pt x="18432" y="50891"/>
                    <a:pt x="18670" y="50667"/>
                  </a:cubicBezTo>
                  <a:cubicBezTo>
                    <a:pt x="19857" y="49551"/>
                    <a:pt x="21335" y="48161"/>
                    <a:pt x="21187" y="46501"/>
                  </a:cubicBezTo>
                  <a:cubicBezTo>
                    <a:pt x="21014" y="44567"/>
                    <a:pt x="17850" y="43592"/>
                    <a:pt x="15539" y="42880"/>
                  </a:cubicBezTo>
                  <a:cubicBezTo>
                    <a:pt x="15282" y="42799"/>
                    <a:pt x="15035" y="42723"/>
                    <a:pt x="14801" y="42648"/>
                  </a:cubicBezTo>
                  <a:cubicBezTo>
                    <a:pt x="14228" y="42466"/>
                    <a:pt x="13734" y="42306"/>
                    <a:pt x="13419" y="42171"/>
                  </a:cubicBezTo>
                  <a:cubicBezTo>
                    <a:pt x="11415" y="41304"/>
                    <a:pt x="9961" y="40430"/>
                    <a:pt x="8277" y="39417"/>
                  </a:cubicBezTo>
                  <a:lnTo>
                    <a:pt x="8152" y="39342"/>
                  </a:lnTo>
                  <a:cubicBezTo>
                    <a:pt x="8049" y="39278"/>
                    <a:pt x="7908" y="39197"/>
                    <a:pt x="7743" y="39106"/>
                  </a:cubicBezTo>
                  <a:cubicBezTo>
                    <a:pt x="6872" y="38619"/>
                    <a:pt x="6527" y="38354"/>
                    <a:pt x="6389" y="38223"/>
                  </a:cubicBezTo>
                  <a:cubicBezTo>
                    <a:pt x="6556" y="38107"/>
                    <a:pt x="7023" y="37869"/>
                    <a:pt x="8303" y="37541"/>
                  </a:cubicBezTo>
                  <a:cubicBezTo>
                    <a:pt x="8502" y="37490"/>
                    <a:pt x="8672" y="37446"/>
                    <a:pt x="8805" y="37405"/>
                  </a:cubicBezTo>
                  <a:cubicBezTo>
                    <a:pt x="8947" y="37361"/>
                    <a:pt x="9081" y="37321"/>
                    <a:pt x="9213" y="37281"/>
                  </a:cubicBezTo>
                  <a:cubicBezTo>
                    <a:pt x="9431" y="37215"/>
                    <a:pt x="9646" y="37171"/>
                    <a:pt x="9857" y="37127"/>
                  </a:cubicBezTo>
                  <a:cubicBezTo>
                    <a:pt x="10449" y="37003"/>
                    <a:pt x="11062" y="36877"/>
                    <a:pt x="11678" y="36311"/>
                  </a:cubicBezTo>
                  <a:cubicBezTo>
                    <a:pt x="12028" y="35993"/>
                    <a:pt x="12130" y="35638"/>
                    <a:pt x="12211" y="35352"/>
                  </a:cubicBezTo>
                  <a:cubicBezTo>
                    <a:pt x="12267" y="35152"/>
                    <a:pt x="12316" y="34981"/>
                    <a:pt x="12439" y="34820"/>
                  </a:cubicBezTo>
                  <a:cubicBezTo>
                    <a:pt x="12842" y="34296"/>
                    <a:pt x="13222" y="33804"/>
                    <a:pt x="13684" y="33418"/>
                  </a:cubicBezTo>
                  <a:cubicBezTo>
                    <a:pt x="13765" y="33351"/>
                    <a:pt x="13991" y="33343"/>
                    <a:pt x="14193" y="33335"/>
                  </a:cubicBezTo>
                  <a:cubicBezTo>
                    <a:pt x="14504" y="33322"/>
                    <a:pt x="14859" y="33308"/>
                    <a:pt x="15165" y="33111"/>
                  </a:cubicBezTo>
                  <a:cubicBezTo>
                    <a:pt x="16346" y="32346"/>
                    <a:pt x="17201" y="30685"/>
                    <a:pt x="17317" y="29585"/>
                  </a:cubicBezTo>
                  <a:cubicBezTo>
                    <a:pt x="17397" y="28820"/>
                    <a:pt x="17051" y="28066"/>
                    <a:pt x="16264" y="27279"/>
                  </a:cubicBezTo>
                  <a:cubicBezTo>
                    <a:pt x="16060" y="27076"/>
                    <a:pt x="15863" y="26867"/>
                    <a:pt x="15656" y="26647"/>
                  </a:cubicBezTo>
                  <a:cubicBezTo>
                    <a:pt x="15403" y="26379"/>
                    <a:pt x="15146" y="26109"/>
                    <a:pt x="14875" y="25844"/>
                  </a:cubicBezTo>
                  <a:lnTo>
                    <a:pt x="14875" y="25844"/>
                  </a:lnTo>
                  <a:cubicBezTo>
                    <a:pt x="14912" y="25873"/>
                    <a:pt x="14947" y="25902"/>
                    <a:pt x="14983" y="25930"/>
                  </a:cubicBezTo>
                  <a:cubicBezTo>
                    <a:pt x="15768" y="26517"/>
                    <a:pt x="17267" y="26725"/>
                    <a:pt x="18312" y="26725"/>
                  </a:cubicBezTo>
                  <a:cubicBezTo>
                    <a:pt x="19294" y="26725"/>
                    <a:pt x="20034" y="26564"/>
                    <a:pt x="20515" y="26246"/>
                  </a:cubicBezTo>
                  <a:cubicBezTo>
                    <a:pt x="21456" y="25619"/>
                    <a:pt x="21744" y="24311"/>
                    <a:pt x="21978" y="23256"/>
                  </a:cubicBezTo>
                  <a:cubicBezTo>
                    <a:pt x="22035" y="23000"/>
                    <a:pt x="22088" y="22760"/>
                    <a:pt x="22144" y="22574"/>
                  </a:cubicBezTo>
                  <a:cubicBezTo>
                    <a:pt x="22417" y="21630"/>
                    <a:pt x="22743" y="20637"/>
                    <a:pt x="23266" y="19759"/>
                  </a:cubicBezTo>
                  <a:cubicBezTo>
                    <a:pt x="23512" y="19329"/>
                    <a:pt x="23870" y="18956"/>
                    <a:pt x="24247" y="18559"/>
                  </a:cubicBezTo>
                  <a:cubicBezTo>
                    <a:pt x="24379" y="18422"/>
                    <a:pt x="24612" y="18264"/>
                    <a:pt x="24859" y="18097"/>
                  </a:cubicBezTo>
                  <a:cubicBezTo>
                    <a:pt x="25289" y="17804"/>
                    <a:pt x="25735" y="17500"/>
                    <a:pt x="25962" y="17109"/>
                  </a:cubicBezTo>
                  <a:cubicBezTo>
                    <a:pt x="26738" y="15787"/>
                    <a:pt x="26603" y="14372"/>
                    <a:pt x="26476" y="13001"/>
                  </a:cubicBezTo>
                  <a:cubicBezTo>
                    <a:pt x="26369" y="11873"/>
                    <a:pt x="26269" y="10810"/>
                    <a:pt x="26748" y="9999"/>
                  </a:cubicBezTo>
                  <a:cubicBezTo>
                    <a:pt x="26931" y="9687"/>
                    <a:pt x="26900" y="9399"/>
                    <a:pt x="26877" y="9187"/>
                  </a:cubicBezTo>
                  <a:cubicBezTo>
                    <a:pt x="26858" y="9026"/>
                    <a:pt x="26858" y="8973"/>
                    <a:pt x="26885" y="8933"/>
                  </a:cubicBezTo>
                  <a:cubicBezTo>
                    <a:pt x="27623" y="7819"/>
                    <a:pt x="28385" y="6666"/>
                    <a:pt x="28468" y="4851"/>
                  </a:cubicBezTo>
                  <a:cubicBezTo>
                    <a:pt x="28561" y="2794"/>
                    <a:pt x="27422" y="1164"/>
                    <a:pt x="25087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961223" y="2165843"/>
              <a:ext cx="1542919" cy="1600870"/>
            </a:xfrm>
            <a:custGeom>
              <a:avLst/>
              <a:gdLst/>
              <a:ahLst/>
              <a:cxnLst/>
              <a:rect l="l" t="t" r="r" b="b"/>
              <a:pathLst>
                <a:path w="44836" h="46520" extrusionOk="0">
                  <a:moveTo>
                    <a:pt x="7270" y="23323"/>
                  </a:moveTo>
                  <a:cubicBezTo>
                    <a:pt x="8550" y="24031"/>
                    <a:pt x="9994" y="24529"/>
                    <a:pt x="11367" y="25003"/>
                  </a:cubicBezTo>
                  <a:lnTo>
                    <a:pt x="12247" y="25309"/>
                  </a:lnTo>
                  <a:cubicBezTo>
                    <a:pt x="12304" y="25328"/>
                    <a:pt x="12361" y="25345"/>
                    <a:pt x="12417" y="25364"/>
                  </a:cubicBezTo>
                  <a:cubicBezTo>
                    <a:pt x="12359" y="25363"/>
                    <a:pt x="12300" y="25360"/>
                    <a:pt x="12240" y="25360"/>
                  </a:cubicBezTo>
                  <a:cubicBezTo>
                    <a:pt x="11686" y="25360"/>
                    <a:pt x="11086" y="25452"/>
                    <a:pt x="10500" y="25543"/>
                  </a:cubicBezTo>
                  <a:cubicBezTo>
                    <a:pt x="9945" y="25628"/>
                    <a:pt x="9370" y="25718"/>
                    <a:pt x="8869" y="25718"/>
                  </a:cubicBezTo>
                  <a:cubicBezTo>
                    <a:pt x="7969" y="25718"/>
                    <a:pt x="7552" y="25442"/>
                    <a:pt x="7333" y="24699"/>
                  </a:cubicBezTo>
                  <a:cubicBezTo>
                    <a:pt x="7317" y="24643"/>
                    <a:pt x="7331" y="24462"/>
                    <a:pt x="7343" y="24340"/>
                  </a:cubicBezTo>
                  <a:cubicBezTo>
                    <a:pt x="7365" y="24075"/>
                    <a:pt x="7394" y="23699"/>
                    <a:pt x="7270" y="23323"/>
                  </a:cubicBezTo>
                  <a:close/>
                  <a:moveTo>
                    <a:pt x="22401" y="1"/>
                  </a:moveTo>
                  <a:cubicBezTo>
                    <a:pt x="21605" y="1"/>
                    <a:pt x="20964" y="238"/>
                    <a:pt x="20496" y="709"/>
                  </a:cubicBezTo>
                  <a:cubicBezTo>
                    <a:pt x="19775" y="1429"/>
                    <a:pt x="19450" y="2981"/>
                    <a:pt x="19453" y="4121"/>
                  </a:cubicBezTo>
                  <a:cubicBezTo>
                    <a:pt x="19457" y="4920"/>
                    <a:pt x="19374" y="5727"/>
                    <a:pt x="19292" y="6517"/>
                  </a:cubicBezTo>
                  <a:cubicBezTo>
                    <a:pt x="19209" y="7331"/>
                    <a:pt x="19122" y="8171"/>
                    <a:pt x="19125" y="9042"/>
                  </a:cubicBezTo>
                  <a:cubicBezTo>
                    <a:pt x="19125" y="9236"/>
                    <a:pt x="19135" y="9418"/>
                    <a:pt x="19144" y="9591"/>
                  </a:cubicBezTo>
                  <a:cubicBezTo>
                    <a:pt x="19179" y="10273"/>
                    <a:pt x="19179" y="10273"/>
                    <a:pt x="18942" y="10352"/>
                  </a:cubicBezTo>
                  <a:cubicBezTo>
                    <a:pt x="18833" y="10387"/>
                    <a:pt x="18741" y="10408"/>
                    <a:pt x="18658" y="10408"/>
                  </a:cubicBezTo>
                  <a:cubicBezTo>
                    <a:pt x="18392" y="10408"/>
                    <a:pt x="18208" y="10195"/>
                    <a:pt x="17785" y="9553"/>
                  </a:cubicBezTo>
                  <a:lnTo>
                    <a:pt x="17691" y="9413"/>
                  </a:lnTo>
                  <a:cubicBezTo>
                    <a:pt x="17567" y="9224"/>
                    <a:pt x="17441" y="9006"/>
                    <a:pt x="17331" y="8814"/>
                  </a:cubicBezTo>
                  <a:cubicBezTo>
                    <a:pt x="16803" y="7895"/>
                    <a:pt x="16143" y="6753"/>
                    <a:pt x="14705" y="6753"/>
                  </a:cubicBezTo>
                  <a:cubicBezTo>
                    <a:pt x="14509" y="6753"/>
                    <a:pt x="14304" y="6776"/>
                    <a:pt x="14092" y="6823"/>
                  </a:cubicBezTo>
                  <a:cubicBezTo>
                    <a:pt x="12373" y="7206"/>
                    <a:pt x="11228" y="8011"/>
                    <a:pt x="10483" y="9354"/>
                  </a:cubicBezTo>
                  <a:cubicBezTo>
                    <a:pt x="10315" y="9657"/>
                    <a:pt x="10247" y="10103"/>
                    <a:pt x="10176" y="10573"/>
                  </a:cubicBezTo>
                  <a:cubicBezTo>
                    <a:pt x="10132" y="10855"/>
                    <a:pt x="10060" y="11329"/>
                    <a:pt x="9981" y="11436"/>
                  </a:cubicBezTo>
                  <a:cubicBezTo>
                    <a:pt x="9775" y="11717"/>
                    <a:pt x="9530" y="11998"/>
                    <a:pt x="9286" y="12276"/>
                  </a:cubicBezTo>
                  <a:cubicBezTo>
                    <a:pt x="8780" y="12858"/>
                    <a:pt x="8259" y="13459"/>
                    <a:pt x="7911" y="14204"/>
                  </a:cubicBezTo>
                  <a:cubicBezTo>
                    <a:pt x="7808" y="14419"/>
                    <a:pt x="7756" y="14653"/>
                    <a:pt x="7706" y="14860"/>
                  </a:cubicBezTo>
                  <a:cubicBezTo>
                    <a:pt x="7696" y="14911"/>
                    <a:pt x="7674" y="15004"/>
                    <a:pt x="7648" y="15092"/>
                  </a:cubicBezTo>
                  <a:cubicBezTo>
                    <a:pt x="7617" y="15061"/>
                    <a:pt x="7588" y="15031"/>
                    <a:pt x="7566" y="15006"/>
                  </a:cubicBezTo>
                  <a:cubicBezTo>
                    <a:pt x="7340" y="14767"/>
                    <a:pt x="7002" y="14406"/>
                    <a:pt x="6461" y="14296"/>
                  </a:cubicBezTo>
                  <a:cubicBezTo>
                    <a:pt x="6327" y="14272"/>
                    <a:pt x="6196" y="14260"/>
                    <a:pt x="6067" y="14260"/>
                  </a:cubicBezTo>
                  <a:cubicBezTo>
                    <a:pt x="5505" y="14260"/>
                    <a:pt x="5001" y="14487"/>
                    <a:pt x="4629" y="14917"/>
                  </a:cubicBezTo>
                  <a:cubicBezTo>
                    <a:pt x="3952" y="15698"/>
                    <a:pt x="3288" y="17190"/>
                    <a:pt x="3416" y="18081"/>
                  </a:cubicBezTo>
                  <a:cubicBezTo>
                    <a:pt x="3672" y="19929"/>
                    <a:pt x="4514" y="21237"/>
                    <a:pt x="5655" y="22222"/>
                  </a:cubicBezTo>
                  <a:cubicBezTo>
                    <a:pt x="5595" y="22217"/>
                    <a:pt x="5538" y="22207"/>
                    <a:pt x="5475" y="22207"/>
                  </a:cubicBezTo>
                  <a:cubicBezTo>
                    <a:pt x="4432" y="22207"/>
                    <a:pt x="3250" y="22810"/>
                    <a:pt x="2840" y="23550"/>
                  </a:cubicBezTo>
                  <a:cubicBezTo>
                    <a:pt x="2410" y="24315"/>
                    <a:pt x="2144" y="25243"/>
                    <a:pt x="1886" y="26137"/>
                  </a:cubicBezTo>
                  <a:cubicBezTo>
                    <a:pt x="1708" y="26754"/>
                    <a:pt x="1539" y="27338"/>
                    <a:pt x="1332" y="27832"/>
                  </a:cubicBezTo>
                  <a:cubicBezTo>
                    <a:pt x="0" y="30979"/>
                    <a:pt x="534" y="33162"/>
                    <a:pt x="2966" y="34513"/>
                  </a:cubicBezTo>
                  <a:cubicBezTo>
                    <a:pt x="3775" y="34953"/>
                    <a:pt x="4678" y="35004"/>
                    <a:pt x="5288" y="35004"/>
                  </a:cubicBezTo>
                  <a:cubicBezTo>
                    <a:pt x="5653" y="35004"/>
                    <a:pt x="6005" y="34984"/>
                    <a:pt x="6342" y="34965"/>
                  </a:cubicBezTo>
                  <a:cubicBezTo>
                    <a:pt x="6635" y="34947"/>
                    <a:pt x="6919" y="34933"/>
                    <a:pt x="7156" y="34933"/>
                  </a:cubicBezTo>
                  <a:cubicBezTo>
                    <a:pt x="7286" y="34933"/>
                    <a:pt x="7401" y="34937"/>
                    <a:pt x="7497" y="34947"/>
                  </a:cubicBezTo>
                  <a:cubicBezTo>
                    <a:pt x="8784" y="35099"/>
                    <a:pt x="9374" y="35420"/>
                    <a:pt x="9681" y="36131"/>
                  </a:cubicBezTo>
                  <a:cubicBezTo>
                    <a:pt x="10079" y="37058"/>
                    <a:pt x="9797" y="38315"/>
                    <a:pt x="9525" y="39532"/>
                  </a:cubicBezTo>
                  <a:cubicBezTo>
                    <a:pt x="9340" y="40359"/>
                    <a:pt x="9165" y="41140"/>
                    <a:pt x="9157" y="41907"/>
                  </a:cubicBezTo>
                  <a:cubicBezTo>
                    <a:pt x="9143" y="43401"/>
                    <a:pt x="9447" y="44410"/>
                    <a:pt x="10117" y="45086"/>
                  </a:cubicBezTo>
                  <a:lnTo>
                    <a:pt x="10157" y="45126"/>
                  </a:lnTo>
                  <a:cubicBezTo>
                    <a:pt x="10705" y="45682"/>
                    <a:pt x="11538" y="46520"/>
                    <a:pt x="12723" y="46520"/>
                  </a:cubicBezTo>
                  <a:cubicBezTo>
                    <a:pt x="13124" y="46520"/>
                    <a:pt x="13789" y="46489"/>
                    <a:pt x="14234" y="46431"/>
                  </a:cubicBezTo>
                  <a:cubicBezTo>
                    <a:pt x="17209" y="46047"/>
                    <a:pt x="17523" y="43211"/>
                    <a:pt x="17734" y="41333"/>
                  </a:cubicBezTo>
                  <a:lnTo>
                    <a:pt x="17747" y="41213"/>
                  </a:lnTo>
                  <a:cubicBezTo>
                    <a:pt x="17844" y="40352"/>
                    <a:pt x="17943" y="39461"/>
                    <a:pt x="18269" y="38795"/>
                  </a:cubicBezTo>
                  <a:cubicBezTo>
                    <a:pt x="18457" y="38419"/>
                    <a:pt x="18547" y="38039"/>
                    <a:pt x="18635" y="37668"/>
                  </a:cubicBezTo>
                  <a:cubicBezTo>
                    <a:pt x="18708" y="37364"/>
                    <a:pt x="18778" y="37074"/>
                    <a:pt x="18898" y="36795"/>
                  </a:cubicBezTo>
                  <a:cubicBezTo>
                    <a:pt x="19444" y="35525"/>
                    <a:pt x="20007" y="34214"/>
                    <a:pt x="20737" y="33170"/>
                  </a:cubicBezTo>
                  <a:cubicBezTo>
                    <a:pt x="20920" y="32909"/>
                    <a:pt x="21192" y="32655"/>
                    <a:pt x="21484" y="32385"/>
                  </a:cubicBezTo>
                  <a:cubicBezTo>
                    <a:pt x="22189" y="31729"/>
                    <a:pt x="23059" y="30919"/>
                    <a:pt x="22963" y="29559"/>
                  </a:cubicBezTo>
                  <a:lnTo>
                    <a:pt x="22963" y="29559"/>
                  </a:lnTo>
                  <a:cubicBezTo>
                    <a:pt x="23176" y="29759"/>
                    <a:pt x="23454" y="30030"/>
                    <a:pt x="23507" y="30137"/>
                  </a:cubicBezTo>
                  <a:cubicBezTo>
                    <a:pt x="23614" y="30388"/>
                    <a:pt x="23631" y="30761"/>
                    <a:pt x="23650" y="31158"/>
                  </a:cubicBezTo>
                  <a:cubicBezTo>
                    <a:pt x="23697" y="32129"/>
                    <a:pt x="23784" y="33938"/>
                    <a:pt x="26180" y="33938"/>
                  </a:cubicBezTo>
                  <a:lnTo>
                    <a:pt x="26265" y="33938"/>
                  </a:lnTo>
                  <a:cubicBezTo>
                    <a:pt x="28433" y="33898"/>
                    <a:pt x="28713" y="32039"/>
                    <a:pt x="28898" y="30807"/>
                  </a:cubicBezTo>
                  <a:cubicBezTo>
                    <a:pt x="28996" y="30170"/>
                    <a:pt x="29094" y="29512"/>
                    <a:pt x="29367" y="29252"/>
                  </a:cubicBezTo>
                  <a:cubicBezTo>
                    <a:pt x="29465" y="29159"/>
                    <a:pt x="29526" y="29135"/>
                    <a:pt x="29545" y="29135"/>
                  </a:cubicBezTo>
                  <a:cubicBezTo>
                    <a:pt x="29570" y="29135"/>
                    <a:pt x="29804" y="29156"/>
                    <a:pt x="30367" y="29892"/>
                  </a:cubicBezTo>
                  <a:cubicBezTo>
                    <a:pt x="30749" y="30409"/>
                    <a:pt x="30749" y="30409"/>
                    <a:pt x="30629" y="31215"/>
                  </a:cubicBezTo>
                  <a:lnTo>
                    <a:pt x="30620" y="31285"/>
                  </a:lnTo>
                  <a:cubicBezTo>
                    <a:pt x="30332" y="33278"/>
                    <a:pt x="30862" y="35017"/>
                    <a:pt x="32107" y="36182"/>
                  </a:cubicBezTo>
                  <a:cubicBezTo>
                    <a:pt x="32342" y="36401"/>
                    <a:pt x="32566" y="36703"/>
                    <a:pt x="32781" y="36993"/>
                  </a:cubicBezTo>
                  <a:cubicBezTo>
                    <a:pt x="33185" y="37534"/>
                    <a:pt x="33533" y="38002"/>
                    <a:pt x="34009" y="38002"/>
                  </a:cubicBezTo>
                  <a:cubicBezTo>
                    <a:pt x="34449" y="38002"/>
                    <a:pt x="34661" y="37525"/>
                    <a:pt x="34865" y="37064"/>
                  </a:cubicBezTo>
                  <a:cubicBezTo>
                    <a:pt x="34916" y="36947"/>
                    <a:pt x="34995" y="36772"/>
                    <a:pt x="35027" y="36729"/>
                  </a:cubicBezTo>
                  <a:cubicBezTo>
                    <a:pt x="35804" y="35850"/>
                    <a:pt x="35631" y="33907"/>
                    <a:pt x="35302" y="31263"/>
                  </a:cubicBezTo>
                  <a:cubicBezTo>
                    <a:pt x="35223" y="30624"/>
                    <a:pt x="35102" y="29658"/>
                    <a:pt x="35137" y="29464"/>
                  </a:cubicBezTo>
                  <a:cubicBezTo>
                    <a:pt x="35261" y="28779"/>
                    <a:pt x="35767" y="28227"/>
                    <a:pt x="36356" y="27588"/>
                  </a:cubicBezTo>
                  <a:cubicBezTo>
                    <a:pt x="36616" y="27303"/>
                    <a:pt x="36887" y="27009"/>
                    <a:pt x="37154" y="26674"/>
                  </a:cubicBezTo>
                  <a:cubicBezTo>
                    <a:pt x="37263" y="26539"/>
                    <a:pt x="37527" y="26366"/>
                    <a:pt x="37760" y="26216"/>
                  </a:cubicBezTo>
                  <a:cubicBezTo>
                    <a:pt x="38067" y="26015"/>
                    <a:pt x="38357" y="25828"/>
                    <a:pt x="38521" y="25601"/>
                  </a:cubicBezTo>
                  <a:cubicBezTo>
                    <a:pt x="38969" y="24972"/>
                    <a:pt x="39475" y="24608"/>
                    <a:pt x="40116" y="24148"/>
                  </a:cubicBezTo>
                  <a:cubicBezTo>
                    <a:pt x="40366" y="23970"/>
                    <a:pt x="40623" y="23784"/>
                    <a:pt x="40898" y="23568"/>
                  </a:cubicBezTo>
                  <a:cubicBezTo>
                    <a:pt x="41757" y="22880"/>
                    <a:pt x="42291" y="21980"/>
                    <a:pt x="42805" y="21110"/>
                  </a:cubicBezTo>
                  <a:cubicBezTo>
                    <a:pt x="43118" y="20580"/>
                    <a:pt x="43407" y="20279"/>
                    <a:pt x="43805" y="19860"/>
                  </a:cubicBezTo>
                  <a:lnTo>
                    <a:pt x="43985" y="19672"/>
                  </a:lnTo>
                  <a:cubicBezTo>
                    <a:pt x="44129" y="19518"/>
                    <a:pt x="44206" y="19263"/>
                    <a:pt x="44325" y="18827"/>
                  </a:cubicBezTo>
                  <a:cubicBezTo>
                    <a:pt x="44369" y="18668"/>
                    <a:pt x="44434" y="18429"/>
                    <a:pt x="44473" y="18347"/>
                  </a:cubicBezTo>
                  <a:cubicBezTo>
                    <a:pt x="44645" y="18163"/>
                    <a:pt x="44756" y="17983"/>
                    <a:pt x="44835" y="17815"/>
                  </a:cubicBezTo>
                  <a:cubicBezTo>
                    <a:pt x="44241" y="12223"/>
                    <a:pt x="42238" y="7043"/>
                    <a:pt x="39191" y="2636"/>
                  </a:cubicBezTo>
                  <a:cubicBezTo>
                    <a:pt x="38878" y="2478"/>
                    <a:pt x="38557" y="2349"/>
                    <a:pt x="38224" y="2349"/>
                  </a:cubicBezTo>
                  <a:cubicBezTo>
                    <a:pt x="38193" y="2349"/>
                    <a:pt x="38162" y="2351"/>
                    <a:pt x="38138" y="2353"/>
                  </a:cubicBezTo>
                  <a:cubicBezTo>
                    <a:pt x="37833" y="2371"/>
                    <a:pt x="37526" y="2437"/>
                    <a:pt x="37229" y="2500"/>
                  </a:cubicBezTo>
                  <a:cubicBezTo>
                    <a:pt x="36929" y="2563"/>
                    <a:pt x="36619" y="2624"/>
                    <a:pt x="36382" y="2624"/>
                  </a:cubicBezTo>
                  <a:cubicBezTo>
                    <a:pt x="36293" y="2624"/>
                    <a:pt x="36238" y="2614"/>
                    <a:pt x="36209" y="2607"/>
                  </a:cubicBezTo>
                  <a:cubicBezTo>
                    <a:pt x="36050" y="2567"/>
                    <a:pt x="35854" y="2393"/>
                    <a:pt x="35646" y="2209"/>
                  </a:cubicBezTo>
                  <a:cubicBezTo>
                    <a:pt x="35500" y="2078"/>
                    <a:pt x="35349" y="1945"/>
                    <a:pt x="35175" y="1821"/>
                  </a:cubicBezTo>
                  <a:lnTo>
                    <a:pt x="34734" y="924"/>
                  </a:lnTo>
                  <a:lnTo>
                    <a:pt x="34054" y="1165"/>
                  </a:lnTo>
                  <a:cubicBezTo>
                    <a:pt x="33488" y="1367"/>
                    <a:pt x="32778" y="1375"/>
                    <a:pt x="32026" y="1383"/>
                  </a:cubicBezTo>
                  <a:cubicBezTo>
                    <a:pt x="31274" y="1392"/>
                    <a:pt x="30543" y="1710"/>
                    <a:pt x="29838" y="2015"/>
                  </a:cubicBezTo>
                  <a:cubicBezTo>
                    <a:pt x="29590" y="2124"/>
                    <a:pt x="29356" y="2225"/>
                    <a:pt x="29124" y="2312"/>
                  </a:cubicBezTo>
                  <a:cubicBezTo>
                    <a:pt x="28445" y="2570"/>
                    <a:pt x="27644" y="2899"/>
                    <a:pt x="26847" y="3401"/>
                  </a:cubicBezTo>
                  <a:cubicBezTo>
                    <a:pt x="26243" y="3770"/>
                    <a:pt x="25548" y="4220"/>
                    <a:pt x="24966" y="4769"/>
                  </a:cubicBezTo>
                  <a:cubicBezTo>
                    <a:pt x="24718" y="5010"/>
                    <a:pt x="24528" y="5323"/>
                    <a:pt x="24344" y="5626"/>
                  </a:cubicBezTo>
                  <a:cubicBezTo>
                    <a:pt x="24231" y="5809"/>
                    <a:pt x="24025" y="6147"/>
                    <a:pt x="23928" y="6213"/>
                  </a:cubicBezTo>
                  <a:cubicBezTo>
                    <a:pt x="23710" y="6342"/>
                    <a:pt x="23493" y="6404"/>
                    <a:pt x="23309" y="6404"/>
                  </a:cubicBezTo>
                  <a:cubicBezTo>
                    <a:pt x="23101" y="6404"/>
                    <a:pt x="22936" y="6324"/>
                    <a:pt x="22862" y="6169"/>
                  </a:cubicBezTo>
                  <a:cubicBezTo>
                    <a:pt x="22758" y="5954"/>
                    <a:pt x="22840" y="5635"/>
                    <a:pt x="23075" y="5340"/>
                  </a:cubicBezTo>
                  <a:cubicBezTo>
                    <a:pt x="23273" y="5091"/>
                    <a:pt x="23601" y="4816"/>
                    <a:pt x="23950" y="4528"/>
                  </a:cubicBezTo>
                  <a:cubicBezTo>
                    <a:pt x="24841" y="3784"/>
                    <a:pt x="26060" y="2769"/>
                    <a:pt x="25801" y="1258"/>
                  </a:cubicBezTo>
                  <a:lnTo>
                    <a:pt x="25721" y="787"/>
                  </a:lnTo>
                  <a:lnTo>
                    <a:pt x="25270" y="630"/>
                  </a:lnTo>
                  <a:cubicBezTo>
                    <a:pt x="24432" y="337"/>
                    <a:pt x="23346" y="1"/>
                    <a:pt x="22401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2016792" y="3364465"/>
              <a:ext cx="391270" cy="401972"/>
            </a:xfrm>
            <a:custGeom>
              <a:avLst/>
              <a:gdLst/>
              <a:ahLst/>
              <a:cxnLst/>
              <a:rect l="l" t="t" r="r" b="b"/>
              <a:pathLst>
                <a:path w="11370" h="11681" extrusionOk="0">
                  <a:moveTo>
                    <a:pt x="8963" y="1"/>
                  </a:moveTo>
                  <a:cubicBezTo>
                    <a:pt x="8704" y="1"/>
                    <a:pt x="8486" y="30"/>
                    <a:pt x="8290" y="93"/>
                  </a:cubicBezTo>
                  <a:cubicBezTo>
                    <a:pt x="8166" y="132"/>
                    <a:pt x="8058" y="167"/>
                    <a:pt x="7965" y="194"/>
                  </a:cubicBezTo>
                  <a:cubicBezTo>
                    <a:pt x="5364" y="965"/>
                    <a:pt x="4113" y="3055"/>
                    <a:pt x="3145" y="4953"/>
                  </a:cubicBezTo>
                  <a:cubicBezTo>
                    <a:pt x="3038" y="5162"/>
                    <a:pt x="2773" y="5532"/>
                    <a:pt x="2489" y="5926"/>
                  </a:cubicBezTo>
                  <a:cubicBezTo>
                    <a:pt x="1437" y="7392"/>
                    <a:pt x="0" y="9396"/>
                    <a:pt x="916" y="10821"/>
                  </a:cubicBezTo>
                  <a:cubicBezTo>
                    <a:pt x="1228" y="11306"/>
                    <a:pt x="2052" y="11556"/>
                    <a:pt x="2678" y="11680"/>
                  </a:cubicBezTo>
                  <a:cubicBezTo>
                    <a:pt x="6355" y="8564"/>
                    <a:pt x="9339" y="4659"/>
                    <a:pt x="11370" y="229"/>
                  </a:cubicBezTo>
                  <a:lnTo>
                    <a:pt x="11104" y="178"/>
                  </a:lnTo>
                  <a:cubicBezTo>
                    <a:pt x="10957" y="150"/>
                    <a:pt x="10798" y="135"/>
                    <a:pt x="10625" y="135"/>
                  </a:cubicBezTo>
                  <a:cubicBezTo>
                    <a:pt x="10390" y="135"/>
                    <a:pt x="10125" y="105"/>
                    <a:pt x="9845" y="71"/>
                  </a:cubicBezTo>
                  <a:cubicBezTo>
                    <a:pt x="9553" y="36"/>
                    <a:pt x="9250" y="1"/>
                    <a:pt x="8963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242208" y="2237765"/>
              <a:ext cx="720632" cy="1554481"/>
            </a:xfrm>
            <a:custGeom>
              <a:avLst/>
              <a:gdLst/>
              <a:ahLst/>
              <a:cxnLst/>
              <a:rect l="l" t="t" r="r" b="b"/>
              <a:pathLst>
                <a:path w="20941" h="45172" extrusionOk="0">
                  <a:moveTo>
                    <a:pt x="6226" y="0"/>
                  </a:moveTo>
                  <a:lnTo>
                    <a:pt x="6226" y="0"/>
                  </a:lnTo>
                  <a:cubicBezTo>
                    <a:pt x="2312" y="5422"/>
                    <a:pt x="0" y="12078"/>
                    <a:pt x="0" y="19261"/>
                  </a:cubicBezTo>
                  <a:cubicBezTo>
                    <a:pt x="0" y="22465"/>
                    <a:pt x="461" y="25561"/>
                    <a:pt x="1314" y="28493"/>
                  </a:cubicBezTo>
                  <a:cubicBezTo>
                    <a:pt x="1458" y="28560"/>
                    <a:pt x="1598" y="28622"/>
                    <a:pt x="1743" y="28670"/>
                  </a:cubicBezTo>
                  <a:cubicBezTo>
                    <a:pt x="2255" y="28860"/>
                    <a:pt x="2768" y="29043"/>
                    <a:pt x="3282" y="29224"/>
                  </a:cubicBezTo>
                  <a:cubicBezTo>
                    <a:pt x="4202" y="29548"/>
                    <a:pt x="4613" y="29884"/>
                    <a:pt x="5531" y="30272"/>
                  </a:cubicBezTo>
                  <a:cubicBezTo>
                    <a:pt x="7159" y="30968"/>
                    <a:pt x="7159" y="31239"/>
                    <a:pt x="7220" y="33053"/>
                  </a:cubicBezTo>
                  <a:cubicBezTo>
                    <a:pt x="7237" y="33570"/>
                    <a:pt x="7803" y="33818"/>
                    <a:pt x="7831" y="34335"/>
                  </a:cubicBezTo>
                  <a:cubicBezTo>
                    <a:pt x="7896" y="35584"/>
                    <a:pt x="7962" y="36876"/>
                    <a:pt x="7880" y="38124"/>
                  </a:cubicBezTo>
                  <a:cubicBezTo>
                    <a:pt x="7829" y="38824"/>
                    <a:pt x="7668" y="39517"/>
                    <a:pt x="7493" y="40172"/>
                  </a:cubicBezTo>
                  <a:cubicBezTo>
                    <a:pt x="9007" y="42016"/>
                    <a:pt x="10714" y="43693"/>
                    <a:pt x="12590" y="45172"/>
                  </a:cubicBezTo>
                  <a:lnTo>
                    <a:pt x="12645" y="45077"/>
                  </a:lnTo>
                  <a:cubicBezTo>
                    <a:pt x="12815" y="44793"/>
                    <a:pt x="12979" y="44510"/>
                    <a:pt x="13133" y="44246"/>
                  </a:cubicBezTo>
                  <a:cubicBezTo>
                    <a:pt x="13400" y="43783"/>
                    <a:pt x="13632" y="43384"/>
                    <a:pt x="13809" y="43126"/>
                  </a:cubicBezTo>
                  <a:cubicBezTo>
                    <a:pt x="14049" y="42772"/>
                    <a:pt x="14287" y="42407"/>
                    <a:pt x="14524" y="42038"/>
                  </a:cubicBezTo>
                  <a:cubicBezTo>
                    <a:pt x="15181" y="41027"/>
                    <a:pt x="16128" y="39981"/>
                    <a:pt x="16907" y="39104"/>
                  </a:cubicBezTo>
                  <a:cubicBezTo>
                    <a:pt x="17136" y="38845"/>
                    <a:pt x="17415" y="38563"/>
                    <a:pt x="17711" y="38266"/>
                  </a:cubicBezTo>
                  <a:cubicBezTo>
                    <a:pt x="18910" y="37053"/>
                    <a:pt x="20941" y="35542"/>
                    <a:pt x="20784" y="33772"/>
                  </a:cubicBezTo>
                  <a:cubicBezTo>
                    <a:pt x="20618" y="31914"/>
                    <a:pt x="16844" y="30965"/>
                    <a:pt x="14682" y="30272"/>
                  </a:cubicBezTo>
                  <a:cubicBezTo>
                    <a:pt x="14097" y="30085"/>
                    <a:pt x="13592" y="29922"/>
                    <a:pt x="13260" y="29777"/>
                  </a:cubicBezTo>
                  <a:cubicBezTo>
                    <a:pt x="11181" y="28881"/>
                    <a:pt x="9708" y="27984"/>
                    <a:pt x="7942" y="26923"/>
                  </a:cubicBezTo>
                  <a:cubicBezTo>
                    <a:pt x="7842" y="26862"/>
                    <a:pt x="7706" y="26784"/>
                    <a:pt x="7550" y="26696"/>
                  </a:cubicBezTo>
                  <a:cubicBezTo>
                    <a:pt x="7155" y="26475"/>
                    <a:pt x="5952" y="25802"/>
                    <a:pt x="5926" y="25466"/>
                  </a:cubicBezTo>
                  <a:cubicBezTo>
                    <a:pt x="5898" y="25143"/>
                    <a:pt x="6666" y="24778"/>
                    <a:pt x="8208" y="24385"/>
                  </a:cubicBezTo>
                  <a:cubicBezTo>
                    <a:pt x="8400" y="24335"/>
                    <a:pt x="8564" y="24294"/>
                    <a:pt x="8688" y="24254"/>
                  </a:cubicBezTo>
                  <a:cubicBezTo>
                    <a:pt x="8831" y="24211"/>
                    <a:pt x="8969" y="24170"/>
                    <a:pt x="9100" y="24129"/>
                  </a:cubicBezTo>
                  <a:cubicBezTo>
                    <a:pt x="9942" y="23874"/>
                    <a:pt x="10667" y="23925"/>
                    <a:pt x="11408" y="23245"/>
                  </a:cubicBezTo>
                  <a:cubicBezTo>
                    <a:pt x="11889" y="22810"/>
                    <a:pt x="11741" y="22300"/>
                    <a:pt x="12122" y="21808"/>
                  </a:cubicBezTo>
                  <a:cubicBezTo>
                    <a:pt x="12539" y="21267"/>
                    <a:pt x="12934" y="20756"/>
                    <a:pt x="13428" y="20344"/>
                  </a:cubicBezTo>
                  <a:cubicBezTo>
                    <a:pt x="13792" y="20039"/>
                    <a:pt x="14511" y="20288"/>
                    <a:pt x="14947" y="20009"/>
                  </a:cubicBezTo>
                  <a:cubicBezTo>
                    <a:pt x="15994" y="19330"/>
                    <a:pt x="16808" y="17816"/>
                    <a:pt x="16916" y="16781"/>
                  </a:cubicBezTo>
                  <a:cubicBezTo>
                    <a:pt x="16982" y="16145"/>
                    <a:pt x="16676" y="15497"/>
                    <a:pt x="15980" y="14803"/>
                  </a:cubicBezTo>
                  <a:cubicBezTo>
                    <a:pt x="15772" y="14595"/>
                    <a:pt x="15569" y="14379"/>
                    <a:pt x="15364" y="14162"/>
                  </a:cubicBezTo>
                  <a:cubicBezTo>
                    <a:pt x="14809" y="13573"/>
                    <a:pt x="14236" y="12964"/>
                    <a:pt x="13542" y="12484"/>
                  </a:cubicBezTo>
                  <a:cubicBezTo>
                    <a:pt x="13340" y="12342"/>
                    <a:pt x="13103" y="12146"/>
                    <a:pt x="12853" y="11939"/>
                  </a:cubicBezTo>
                  <a:cubicBezTo>
                    <a:pt x="12385" y="11551"/>
                    <a:pt x="11899" y="11150"/>
                    <a:pt x="11460" y="10945"/>
                  </a:cubicBezTo>
                  <a:cubicBezTo>
                    <a:pt x="11194" y="10828"/>
                    <a:pt x="10953" y="10771"/>
                    <a:pt x="10724" y="10771"/>
                  </a:cubicBezTo>
                  <a:cubicBezTo>
                    <a:pt x="9782" y="10771"/>
                    <a:pt x="9446" y="11693"/>
                    <a:pt x="9174" y="12433"/>
                  </a:cubicBezTo>
                  <a:cubicBezTo>
                    <a:pt x="9024" y="12840"/>
                    <a:pt x="8871" y="13260"/>
                    <a:pt x="8657" y="13476"/>
                  </a:cubicBezTo>
                  <a:cubicBezTo>
                    <a:pt x="8240" y="13893"/>
                    <a:pt x="7642" y="14142"/>
                    <a:pt x="7060" y="14142"/>
                  </a:cubicBezTo>
                  <a:cubicBezTo>
                    <a:pt x="6572" y="14142"/>
                    <a:pt x="6174" y="13974"/>
                    <a:pt x="5964" y="13681"/>
                  </a:cubicBezTo>
                  <a:cubicBezTo>
                    <a:pt x="5703" y="13318"/>
                    <a:pt x="5788" y="12832"/>
                    <a:pt x="5905" y="12489"/>
                  </a:cubicBezTo>
                  <a:cubicBezTo>
                    <a:pt x="6467" y="10856"/>
                    <a:pt x="7245" y="9176"/>
                    <a:pt x="8758" y="9096"/>
                  </a:cubicBezTo>
                  <a:cubicBezTo>
                    <a:pt x="8846" y="9093"/>
                    <a:pt x="8957" y="9083"/>
                    <a:pt x="9083" y="9072"/>
                  </a:cubicBezTo>
                  <a:cubicBezTo>
                    <a:pt x="9308" y="9052"/>
                    <a:pt x="9588" y="9029"/>
                    <a:pt x="9836" y="9029"/>
                  </a:cubicBezTo>
                  <a:cubicBezTo>
                    <a:pt x="10201" y="9029"/>
                    <a:pt x="10310" y="9080"/>
                    <a:pt x="10327" y="9089"/>
                  </a:cubicBezTo>
                  <a:cubicBezTo>
                    <a:pt x="10382" y="9131"/>
                    <a:pt x="10486" y="9320"/>
                    <a:pt x="10543" y="9422"/>
                  </a:cubicBezTo>
                  <a:cubicBezTo>
                    <a:pt x="10670" y="9653"/>
                    <a:pt x="10780" y="9854"/>
                    <a:pt x="10969" y="9943"/>
                  </a:cubicBezTo>
                  <a:cubicBezTo>
                    <a:pt x="11222" y="10075"/>
                    <a:pt x="11452" y="10140"/>
                    <a:pt x="11673" y="10140"/>
                  </a:cubicBezTo>
                  <a:cubicBezTo>
                    <a:pt x="12275" y="10140"/>
                    <a:pt x="12689" y="9690"/>
                    <a:pt x="12906" y="8808"/>
                  </a:cubicBezTo>
                  <a:cubicBezTo>
                    <a:pt x="13256" y="7407"/>
                    <a:pt x="11474" y="6083"/>
                    <a:pt x="10171" y="5116"/>
                  </a:cubicBezTo>
                  <a:cubicBezTo>
                    <a:pt x="9967" y="4963"/>
                    <a:pt x="9775" y="4822"/>
                    <a:pt x="9610" y="4692"/>
                  </a:cubicBezTo>
                  <a:cubicBezTo>
                    <a:pt x="9278" y="4430"/>
                    <a:pt x="8881" y="4181"/>
                    <a:pt x="8461" y="3917"/>
                  </a:cubicBezTo>
                  <a:cubicBezTo>
                    <a:pt x="7156" y="3092"/>
                    <a:pt x="5806" y="2240"/>
                    <a:pt x="6046" y="960"/>
                  </a:cubicBezTo>
                  <a:lnTo>
                    <a:pt x="6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1089341" y="2180021"/>
              <a:ext cx="1411360" cy="1279835"/>
            </a:xfrm>
            <a:custGeom>
              <a:avLst/>
              <a:gdLst/>
              <a:ahLst/>
              <a:cxnLst/>
              <a:rect l="l" t="t" r="r" b="b"/>
              <a:pathLst>
                <a:path w="41013" h="37191" extrusionOk="0">
                  <a:moveTo>
                    <a:pt x="18674" y="0"/>
                  </a:moveTo>
                  <a:cubicBezTo>
                    <a:pt x="18032" y="0"/>
                    <a:pt x="17477" y="167"/>
                    <a:pt x="17055" y="590"/>
                  </a:cubicBezTo>
                  <a:cubicBezTo>
                    <a:pt x="16448" y="1197"/>
                    <a:pt x="16128" y="2631"/>
                    <a:pt x="16131" y="3713"/>
                  </a:cubicBezTo>
                  <a:cubicBezTo>
                    <a:pt x="16134" y="4532"/>
                    <a:pt x="16050" y="5352"/>
                    <a:pt x="15967" y="6143"/>
                  </a:cubicBezTo>
                  <a:cubicBezTo>
                    <a:pt x="15885" y="6948"/>
                    <a:pt x="15797" y="7782"/>
                    <a:pt x="15802" y="8633"/>
                  </a:cubicBezTo>
                  <a:cubicBezTo>
                    <a:pt x="15802" y="8821"/>
                    <a:pt x="15810" y="8996"/>
                    <a:pt x="15819" y="9165"/>
                  </a:cubicBezTo>
                  <a:cubicBezTo>
                    <a:pt x="15860" y="9950"/>
                    <a:pt x="15848" y="10162"/>
                    <a:pt x="15338" y="10331"/>
                  </a:cubicBezTo>
                  <a:cubicBezTo>
                    <a:pt x="15181" y="10382"/>
                    <a:pt x="15036" y="10408"/>
                    <a:pt x="14911" y="10408"/>
                  </a:cubicBezTo>
                  <a:cubicBezTo>
                    <a:pt x="14426" y="10408"/>
                    <a:pt x="14142" y="10013"/>
                    <a:pt x="13720" y="9369"/>
                  </a:cubicBezTo>
                  <a:lnTo>
                    <a:pt x="13626" y="9229"/>
                  </a:lnTo>
                  <a:cubicBezTo>
                    <a:pt x="13499" y="9034"/>
                    <a:pt x="13374" y="8816"/>
                    <a:pt x="13253" y="8609"/>
                  </a:cubicBezTo>
                  <a:cubicBezTo>
                    <a:pt x="12751" y="7738"/>
                    <a:pt x="12182" y="6750"/>
                    <a:pt x="10978" y="6750"/>
                  </a:cubicBezTo>
                  <a:cubicBezTo>
                    <a:pt x="10813" y="6750"/>
                    <a:pt x="10637" y="6771"/>
                    <a:pt x="10454" y="6810"/>
                  </a:cubicBezTo>
                  <a:cubicBezTo>
                    <a:pt x="8935" y="7145"/>
                    <a:pt x="7841" y="7821"/>
                    <a:pt x="7113" y="9137"/>
                  </a:cubicBezTo>
                  <a:cubicBezTo>
                    <a:pt x="6840" y="9630"/>
                    <a:pt x="6854" y="10904"/>
                    <a:pt x="6583" y="11265"/>
                  </a:cubicBezTo>
                  <a:cubicBezTo>
                    <a:pt x="6365" y="11561"/>
                    <a:pt x="6112" y="11849"/>
                    <a:pt x="5869" y="12129"/>
                  </a:cubicBezTo>
                  <a:cubicBezTo>
                    <a:pt x="5383" y="12689"/>
                    <a:pt x="4878" y="13268"/>
                    <a:pt x="4557" y="13963"/>
                  </a:cubicBezTo>
                  <a:cubicBezTo>
                    <a:pt x="4473" y="14139"/>
                    <a:pt x="4426" y="14342"/>
                    <a:pt x="4381" y="14540"/>
                  </a:cubicBezTo>
                  <a:cubicBezTo>
                    <a:pt x="4298" y="14897"/>
                    <a:pt x="4229" y="15153"/>
                    <a:pt x="4078" y="15189"/>
                  </a:cubicBezTo>
                  <a:cubicBezTo>
                    <a:pt x="4049" y="15197"/>
                    <a:pt x="4023" y="15200"/>
                    <a:pt x="3998" y="15200"/>
                  </a:cubicBezTo>
                  <a:cubicBezTo>
                    <a:pt x="3866" y="15200"/>
                    <a:pt x="3742" y="15075"/>
                    <a:pt x="3551" y="14872"/>
                  </a:cubicBezTo>
                  <a:cubicBezTo>
                    <a:pt x="3339" y="14647"/>
                    <a:pt x="3076" y="14366"/>
                    <a:pt x="2671" y="14284"/>
                  </a:cubicBezTo>
                  <a:cubicBezTo>
                    <a:pt x="2560" y="14264"/>
                    <a:pt x="2452" y="14254"/>
                    <a:pt x="2347" y="14254"/>
                  </a:cubicBezTo>
                  <a:cubicBezTo>
                    <a:pt x="1902" y="14254"/>
                    <a:pt x="1511" y="14431"/>
                    <a:pt x="1216" y="14769"/>
                  </a:cubicBezTo>
                  <a:cubicBezTo>
                    <a:pt x="549" y="15542"/>
                    <a:pt x="1" y="16923"/>
                    <a:pt x="99" y="17614"/>
                  </a:cubicBezTo>
                  <a:cubicBezTo>
                    <a:pt x="698" y="21941"/>
                    <a:pt x="4634" y="23119"/>
                    <a:pt x="8230" y="24366"/>
                  </a:cubicBezTo>
                  <a:lnTo>
                    <a:pt x="8663" y="24515"/>
                  </a:lnTo>
                  <a:cubicBezTo>
                    <a:pt x="9745" y="24892"/>
                    <a:pt x="10836" y="25099"/>
                    <a:pt x="11891" y="25296"/>
                  </a:cubicBezTo>
                  <a:cubicBezTo>
                    <a:pt x="13314" y="25564"/>
                    <a:pt x="14656" y="25815"/>
                    <a:pt x="16001" y="26458"/>
                  </a:cubicBezTo>
                  <a:cubicBezTo>
                    <a:pt x="17137" y="26986"/>
                    <a:pt x="18138" y="27485"/>
                    <a:pt x="18883" y="28251"/>
                  </a:cubicBezTo>
                  <a:cubicBezTo>
                    <a:pt x="18991" y="28367"/>
                    <a:pt x="19139" y="28502"/>
                    <a:pt x="19310" y="28660"/>
                  </a:cubicBezTo>
                  <a:cubicBezTo>
                    <a:pt x="19598" y="28923"/>
                    <a:pt x="20077" y="29362"/>
                    <a:pt x="20161" y="29570"/>
                  </a:cubicBezTo>
                  <a:cubicBezTo>
                    <a:pt x="20295" y="29887"/>
                    <a:pt x="20315" y="30297"/>
                    <a:pt x="20334" y="30730"/>
                  </a:cubicBezTo>
                  <a:cubicBezTo>
                    <a:pt x="20384" y="31739"/>
                    <a:pt x="20450" y="33123"/>
                    <a:pt x="22454" y="33123"/>
                  </a:cubicBezTo>
                  <a:lnTo>
                    <a:pt x="22537" y="33123"/>
                  </a:lnTo>
                  <a:cubicBezTo>
                    <a:pt x="24362" y="33091"/>
                    <a:pt x="24593" y="31564"/>
                    <a:pt x="24777" y="30338"/>
                  </a:cubicBezTo>
                  <a:cubicBezTo>
                    <a:pt x="24889" y="29602"/>
                    <a:pt x="24992" y="28907"/>
                    <a:pt x="25368" y="28545"/>
                  </a:cubicBezTo>
                  <a:cubicBezTo>
                    <a:pt x="25529" y="28395"/>
                    <a:pt x="25679" y="28319"/>
                    <a:pt x="25823" y="28319"/>
                  </a:cubicBezTo>
                  <a:cubicBezTo>
                    <a:pt x="26268" y="28319"/>
                    <a:pt x="26799" y="29018"/>
                    <a:pt x="26972" y="29243"/>
                  </a:cubicBezTo>
                  <a:cubicBezTo>
                    <a:pt x="27453" y="29894"/>
                    <a:pt x="27434" y="30022"/>
                    <a:pt x="27308" y="30864"/>
                  </a:cubicBezTo>
                  <a:lnTo>
                    <a:pt x="27300" y="30935"/>
                  </a:lnTo>
                  <a:cubicBezTo>
                    <a:pt x="27032" y="32793"/>
                    <a:pt x="27515" y="34408"/>
                    <a:pt x="28662" y="35479"/>
                  </a:cubicBezTo>
                  <a:cubicBezTo>
                    <a:pt x="29317" y="36093"/>
                    <a:pt x="29835" y="37191"/>
                    <a:pt x="30287" y="37191"/>
                  </a:cubicBezTo>
                  <a:cubicBezTo>
                    <a:pt x="30567" y="37191"/>
                    <a:pt x="30814" y="36269"/>
                    <a:pt x="31003" y="36055"/>
                  </a:cubicBezTo>
                  <a:cubicBezTo>
                    <a:pt x="31667" y="35303"/>
                    <a:pt x="31485" y="33365"/>
                    <a:pt x="31180" y="30907"/>
                  </a:cubicBezTo>
                  <a:cubicBezTo>
                    <a:pt x="31077" y="30088"/>
                    <a:pt x="30973" y="29243"/>
                    <a:pt x="31019" y="28984"/>
                  </a:cubicBezTo>
                  <a:cubicBezTo>
                    <a:pt x="31224" y="27861"/>
                    <a:pt x="32229" y="27135"/>
                    <a:pt x="33117" y="26017"/>
                  </a:cubicBezTo>
                  <a:cubicBezTo>
                    <a:pt x="33412" y="25644"/>
                    <a:pt x="34232" y="25293"/>
                    <a:pt x="34470" y="24960"/>
                  </a:cubicBezTo>
                  <a:cubicBezTo>
                    <a:pt x="34956" y="24276"/>
                    <a:pt x="35513" y="23877"/>
                    <a:pt x="36157" y="23415"/>
                  </a:cubicBezTo>
                  <a:cubicBezTo>
                    <a:pt x="36404" y="23238"/>
                    <a:pt x="36659" y="23055"/>
                    <a:pt x="36924" y="22845"/>
                  </a:cubicBezTo>
                  <a:cubicBezTo>
                    <a:pt x="37727" y="22206"/>
                    <a:pt x="38240" y="21337"/>
                    <a:pt x="38736" y="20497"/>
                  </a:cubicBezTo>
                  <a:cubicBezTo>
                    <a:pt x="39123" y="19846"/>
                    <a:pt x="39485" y="19501"/>
                    <a:pt x="39971" y="18989"/>
                  </a:cubicBezTo>
                  <a:cubicBezTo>
                    <a:pt x="40134" y="18816"/>
                    <a:pt x="40290" y="17843"/>
                    <a:pt x="40441" y="17687"/>
                  </a:cubicBezTo>
                  <a:cubicBezTo>
                    <a:pt x="40830" y="17279"/>
                    <a:pt x="40845" y="16917"/>
                    <a:pt x="41013" y="16556"/>
                  </a:cubicBezTo>
                  <a:cubicBezTo>
                    <a:pt x="40349" y="11589"/>
                    <a:pt x="38577" y="6970"/>
                    <a:pt x="35951" y="2952"/>
                  </a:cubicBezTo>
                  <a:cubicBezTo>
                    <a:pt x="35447" y="2694"/>
                    <a:pt x="34951" y="2350"/>
                    <a:pt x="34498" y="2350"/>
                  </a:cubicBezTo>
                  <a:cubicBezTo>
                    <a:pt x="34477" y="2350"/>
                    <a:pt x="34457" y="2351"/>
                    <a:pt x="34436" y="2353"/>
                  </a:cubicBezTo>
                  <a:cubicBezTo>
                    <a:pt x="34163" y="2369"/>
                    <a:pt x="33872" y="2430"/>
                    <a:pt x="33589" y="2492"/>
                  </a:cubicBezTo>
                  <a:cubicBezTo>
                    <a:pt x="33269" y="2559"/>
                    <a:pt x="32932" y="2624"/>
                    <a:pt x="32656" y="2624"/>
                  </a:cubicBezTo>
                  <a:cubicBezTo>
                    <a:pt x="32557" y="2624"/>
                    <a:pt x="32465" y="2615"/>
                    <a:pt x="32385" y="2595"/>
                  </a:cubicBezTo>
                  <a:cubicBezTo>
                    <a:pt x="32131" y="2531"/>
                    <a:pt x="31898" y="2325"/>
                    <a:pt x="31654" y="2107"/>
                  </a:cubicBezTo>
                  <a:cubicBezTo>
                    <a:pt x="31490" y="1962"/>
                    <a:pt x="31325" y="1816"/>
                    <a:pt x="31134" y="1690"/>
                  </a:cubicBezTo>
                  <a:lnTo>
                    <a:pt x="30807" y="1023"/>
                  </a:lnTo>
                  <a:lnTo>
                    <a:pt x="30466" y="1143"/>
                  </a:lnTo>
                  <a:cubicBezTo>
                    <a:pt x="29835" y="1366"/>
                    <a:pt x="29093" y="1375"/>
                    <a:pt x="28306" y="1384"/>
                  </a:cubicBezTo>
                  <a:cubicBezTo>
                    <a:pt x="27392" y="1396"/>
                    <a:pt x="26448" y="1946"/>
                    <a:pt x="25543" y="2288"/>
                  </a:cubicBezTo>
                  <a:cubicBezTo>
                    <a:pt x="24884" y="2538"/>
                    <a:pt x="24106" y="2859"/>
                    <a:pt x="23333" y="3343"/>
                  </a:cubicBezTo>
                  <a:cubicBezTo>
                    <a:pt x="22748" y="3701"/>
                    <a:pt x="22075" y="4137"/>
                    <a:pt x="21524" y="4654"/>
                  </a:cubicBezTo>
                  <a:cubicBezTo>
                    <a:pt x="21313" y="4862"/>
                    <a:pt x="21136" y="5151"/>
                    <a:pt x="20963" y="5434"/>
                  </a:cubicBezTo>
                  <a:cubicBezTo>
                    <a:pt x="20785" y="5728"/>
                    <a:pt x="20581" y="6061"/>
                    <a:pt x="20410" y="6159"/>
                  </a:cubicBezTo>
                  <a:cubicBezTo>
                    <a:pt x="20128" y="6326"/>
                    <a:pt x="19841" y="6414"/>
                    <a:pt x="19581" y="6414"/>
                  </a:cubicBezTo>
                  <a:cubicBezTo>
                    <a:pt x="19218" y="6414"/>
                    <a:pt x="18913" y="6238"/>
                    <a:pt x="18772" y="5944"/>
                  </a:cubicBezTo>
                  <a:cubicBezTo>
                    <a:pt x="18597" y="5582"/>
                    <a:pt x="18694" y="5112"/>
                    <a:pt x="19032" y="4686"/>
                  </a:cubicBezTo>
                  <a:cubicBezTo>
                    <a:pt x="19256" y="4404"/>
                    <a:pt x="19600" y="4117"/>
                    <a:pt x="19964" y="3813"/>
                  </a:cubicBezTo>
                  <a:cubicBezTo>
                    <a:pt x="20824" y="3096"/>
                    <a:pt x="21895" y="2206"/>
                    <a:pt x="21676" y="922"/>
                  </a:cubicBezTo>
                  <a:lnTo>
                    <a:pt x="21635" y="686"/>
                  </a:lnTo>
                  <a:lnTo>
                    <a:pt x="21409" y="607"/>
                  </a:lnTo>
                  <a:cubicBezTo>
                    <a:pt x="20418" y="261"/>
                    <a:pt x="19477" y="0"/>
                    <a:pt x="18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2033654" y="3378368"/>
              <a:ext cx="368317" cy="376232"/>
            </a:xfrm>
            <a:custGeom>
              <a:avLst/>
              <a:gdLst/>
              <a:ahLst/>
              <a:cxnLst/>
              <a:rect l="l" t="t" r="r" b="b"/>
              <a:pathLst>
                <a:path w="10703" h="10933" extrusionOk="0">
                  <a:moveTo>
                    <a:pt x="8471" y="1"/>
                  </a:moveTo>
                  <a:cubicBezTo>
                    <a:pt x="8275" y="1"/>
                    <a:pt x="8091" y="19"/>
                    <a:pt x="7930" y="71"/>
                  </a:cubicBezTo>
                  <a:cubicBezTo>
                    <a:pt x="7799" y="113"/>
                    <a:pt x="7683" y="150"/>
                    <a:pt x="7589" y="177"/>
                  </a:cubicBezTo>
                  <a:cubicBezTo>
                    <a:pt x="5249" y="872"/>
                    <a:pt x="4040" y="2725"/>
                    <a:pt x="3016" y="4732"/>
                  </a:cubicBezTo>
                  <a:cubicBezTo>
                    <a:pt x="2897" y="4967"/>
                    <a:pt x="2634" y="5335"/>
                    <a:pt x="2330" y="5756"/>
                  </a:cubicBezTo>
                  <a:cubicBezTo>
                    <a:pt x="1348" y="7127"/>
                    <a:pt x="1" y="9003"/>
                    <a:pt x="769" y="10198"/>
                  </a:cubicBezTo>
                  <a:cubicBezTo>
                    <a:pt x="1013" y="10580"/>
                    <a:pt x="1876" y="10826"/>
                    <a:pt x="2586" y="10932"/>
                  </a:cubicBezTo>
                  <a:cubicBezTo>
                    <a:pt x="5976" y="7968"/>
                    <a:pt x="8751" y="4318"/>
                    <a:pt x="10703" y="202"/>
                  </a:cubicBezTo>
                  <a:lnTo>
                    <a:pt x="10536" y="170"/>
                  </a:lnTo>
                  <a:cubicBezTo>
                    <a:pt x="10416" y="145"/>
                    <a:pt x="10283" y="135"/>
                    <a:pt x="10137" y="135"/>
                  </a:cubicBezTo>
                  <a:cubicBezTo>
                    <a:pt x="9614" y="135"/>
                    <a:pt x="8997" y="1"/>
                    <a:pt x="8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976812" y="2944013"/>
              <a:ext cx="765781" cy="808831"/>
            </a:xfrm>
            <a:custGeom>
              <a:avLst/>
              <a:gdLst/>
              <a:ahLst/>
              <a:cxnLst/>
              <a:rect l="l" t="t" r="r" b="b"/>
              <a:pathLst>
                <a:path w="22253" h="23504" extrusionOk="0">
                  <a:moveTo>
                    <a:pt x="5020" y="1"/>
                  </a:moveTo>
                  <a:cubicBezTo>
                    <a:pt x="4125" y="1"/>
                    <a:pt x="3079" y="523"/>
                    <a:pt x="2738" y="1138"/>
                  </a:cubicBezTo>
                  <a:cubicBezTo>
                    <a:pt x="2333" y="1862"/>
                    <a:pt x="2072" y="2764"/>
                    <a:pt x="1821" y="3636"/>
                  </a:cubicBezTo>
                  <a:cubicBezTo>
                    <a:pt x="1639" y="4268"/>
                    <a:pt x="1467" y="4862"/>
                    <a:pt x="1250" y="5377"/>
                  </a:cubicBezTo>
                  <a:cubicBezTo>
                    <a:pt x="295" y="7635"/>
                    <a:pt x="1" y="10045"/>
                    <a:pt x="2706" y="11544"/>
                  </a:cubicBezTo>
                  <a:cubicBezTo>
                    <a:pt x="3360" y="11901"/>
                    <a:pt x="4109" y="11986"/>
                    <a:pt x="4833" y="11986"/>
                  </a:cubicBezTo>
                  <a:cubicBezTo>
                    <a:pt x="5503" y="11986"/>
                    <a:pt x="6151" y="11913"/>
                    <a:pt x="6683" y="11913"/>
                  </a:cubicBezTo>
                  <a:cubicBezTo>
                    <a:pt x="6827" y="11913"/>
                    <a:pt x="6963" y="11918"/>
                    <a:pt x="7088" y="11932"/>
                  </a:cubicBezTo>
                  <a:cubicBezTo>
                    <a:pt x="8287" y="12072"/>
                    <a:pt x="9173" y="12369"/>
                    <a:pt x="9597" y="13357"/>
                  </a:cubicBezTo>
                  <a:cubicBezTo>
                    <a:pt x="10045" y="14404"/>
                    <a:pt x="9750" y="15727"/>
                    <a:pt x="9462" y="17006"/>
                  </a:cubicBezTo>
                  <a:cubicBezTo>
                    <a:pt x="9282" y="17812"/>
                    <a:pt x="9111" y="18573"/>
                    <a:pt x="9107" y="19297"/>
                  </a:cubicBezTo>
                  <a:cubicBezTo>
                    <a:pt x="9094" y="20675"/>
                    <a:pt x="9360" y="21594"/>
                    <a:pt x="9949" y="22188"/>
                  </a:cubicBezTo>
                  <a:cubicBezTo>
                    <a:pt x="10464" y="22710"/>
                    <a:pt x="11224" y="23503"/>
                    <a:pt x="12267" y="23503"/>
                  </a:cubicBezTo>
                  <a:cubicBezTo>
                    <a:pt x="12628" y="23503"/>
                    <a:pt x="13288" y="23475"/>
                    <a:pt x="13730" y="23417"/>
                  </a:cubicBezTo>
                  <a:cubicBezTo>
                    <a:pt x="16447" y="23066"/>
                    <a:pt x="16682" y="20418"/>
                    <a:pt x="16892" y="18557"/>
                  </a:cubicBezTo>
                  <a:cubicBezTo>
                    <a:pt x="16993" y="17660"/>
                    <a:pt x="17096" y="16735"/>
                    <a:pt x="17455" y="16005"/>
                  </a:cubicBezTo>
                  <a:cubicBezTo>
                    <a:pt x="17768" y="15372"/>
                    <a:pt x="17791" y="14688"/>
                    <a:pt x="18075" y="14025"/>
                  </a:cubicBezTo>
                  <a:cubicBezTo>
                    <a:pt x="18627" y="12738"/>
                    <a:pt x="19199" y="11408"/>
                    <a:pt x="19952" y="10328"/>
                  </a:cubicBezTo>
                  <a:cubicBezTo>
                    <a:pt x="20160" y="10030"/>
                    <a:pt x="20448" y="9762"/>
                    <a:pt x="20756" y="9478"/>
                  </a:cubicBezTo>
                  <a:cubicBezTo>
                    <a:pt x="21456" y="8827"/>
                    <a:pt x="22252" y="8090"/>
                    <a:pt x="22094" y="6839"/>
                  </a:cubicBezTo>
                  <a:cubicBezTo>
                    <a:pt x="21847" y="4861"/>
                    <a:pt x="19006" y="4459"/>
                    <a:pt x="17126" y="4191"/>
                  </a:cubicBezTo>
                  <a:cubicBezTo>
                    <a:pt x="16799" y="4146"/>
                    <a:pt x="16492" y="4102"/>
                    <a:pt x="16248" y="4055"/>
                  </a:cubicBezTo>
                  <a:cubicBezTo>
                    <a:pt x="15860" y="3982"/>
                    <a:pt x="15468" y="3884"/>
                    <a:pt x="15055" y="3777"/>
                  </a:cubicBezTo>
                  <a:cubicBezTo>
                    <a:pt x="14425" y="3619"/>
                    <a:pt x="13774" y="3452"/>
                    <a:pt x="13130" y="3386"/>
                  </a:cubicBezTo>
                  <a:lnTo>
                    <a:pt x="12729" y="3285"/>
                  </a:lnTo>
                  <a:cubicBezTo>
                    <a:pt x="12461" y="3196"/>
                    <a:pt x="12153" y="3152"/>
                    <a:pt x="11786" y="3152"/>
                  </a:cubicBezTo>
                  <a:cubicBezTo>
                    <a:pt x="11260" y="3152"/>
                    <a:pt x="10675" y="3243"/>
                    <a:pt x="10109" y="3331"/>
                  </a:cubicBezTo>
                  <a:cubicBezTo>
                    <a:pt x="9535" y="3421"/>
                    <a:pt x="8946" y="3512"/>
                    <a:pt x="8415" y="3512"/>
                  </a:cubicBezTo>
                  <a:cubicBezTo>
                    <a:pt x="7338" y="3512"/>
                    <a:pt x="6761" y="3121"/>
                    <a:pt x="6491" y="2204"/>
                  </a:cubicBezTo>
                  <a:cubicBezTo>
                    <a:pt x="6453" y="2078"/>
                    <a:pt x="6469" y="1894"/>
                    <a:pt x="6483" y="1698"/>
                  </a:cubicBezTo>
                  <a:cubicBezTo>
                    <a:pt x="6514" y="1303"/>
                    <a:pt x="6558" y="764"/>
                    <a:pt x="6118" y="369"/>
                  </a:cubicBezTo>
                  <a:cubicBezTo>
                    <a:pt x="5844" y="128"/>
                    <a:pt x="5465" y="1"/>
                    <a:pt x="50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480652" y="1804099"/>
              <a:ext cx="730474" cy="900265"/>
            </a:xfrm>
            <a:custGeom>
              <a:avLst/>
              <a:gdLst/>
              <a:ahLst/>
              <a:cxnLst/>
              <a:rect l="l" t="t" r="r" b="b"/>
              <a:pathLst>
                <a:path w="21227" h="26161" extrusionOk="0">
                  <a:moveTo>
                    <a:pt x="17547" y="1"/>
                  </a:moveTo>
                  <a:cubicBezTo>
                    <a:pt x="10490" y="1879"/>
                    <a:pt x="4360" y="6049"/>
                    <a:pt x="0" y="11661"/>
                  </a:cubicBezTo>
                  <a:lnTo>
                    <a:pt x="732" y="11344"/>
                  </a:lnTo>
                  <a:cubicBezTo>
                    <a:pt x="978" y="11237"/>
                    <a:pt x="1240" y="11184"/>
                    <a:pt x="1514" y="11184"/>
                  </a:cubicBezTo>
                  <a:cubicBezTo>
                    <a:pt x="2000" y="11184"/>
                    <a:pt x="2526" y="11351"/>
                    <a:pt x="3068" y="11683"/>
                  </a:cubicBezTo>
                  <a:cubicBezTo>
                    <a:pt x="3396" y="11879"/>
                    <a:pt x="3769" y="12064"/>
                    <a:pt x="4164" y="12257"/>
                  </a:cubicBezTo>
                  <a:cubicBezTo>
                    <a:pt x="5475" y="12903"/>
                    <a:pt x="6963" y="13636"/>
                    <a:pt x="7038" y="15018"/>
                  </a:cubicBezTo>
                  <a:cubicBezTo>
                    <a:pt x="7077" y="15718"/>
                    <a:pt x="6776" y="16337"/>
                    <a:pt x="6458" y="16993"/>
                  </a:cubicBezTo>
                  <a:cubicBezTo>
                    <a:pt x="6069" y="17790"/>
                    <a:pt x="5629" y="18693"/>
                    <a:pt x="5810" y="19835"/>
                  </a:cubicBezTo>
                  <a:cubicBezTo>
                    <a:pt x="6006" y="21056"/>
                    <a:pt x="7036" y="24519"/>
                    <a:pt x="8300" y="25445"/>
                  </a:cubicBezTo>
                  <a:cubicBezTo>
                    <a:pt x="8962" y="25939"/>
                    <a:pt x="10328" y="26160"/>
                    <a:pt x="11386" y="26160"/>
                  </a:cubicBezTo>
                  <a:cubicBezTo>
                    <a:pt x="12005" y="26160"/>
                    <a:pt x="12850" y="26088"/>
                    <a:pt x="13365" y="25749"/>
                  </a:cubicBezTo>
                  <a:cubicBezTo>
                    <a:pt x="14170" y="25211"/>
                    <a:pt x="14441" y="23990"/>
                    <a:pt x="14656" y="23013"/>
                  </a:cubicBezTo>
                  <a:cubicBezTo>
                    <a:pt x="14714" y="22750"/>
                    <a:pt x="14770" y="22498"/>
                    <a:pt x="14828" y="22301"/>
                  </a:cubicBezTo>
                  <a:cubicBezTo>
                    <a:pt x="15109" y="21332"/>
                    <a:pt x="15444" y="20309"/>
                    <a:pt x="15989" y="19399"/>
                  </a:cubicBezTo>
                  <a:cubicBezTo>
                    <a:pt x="16259" y="18927"/>
                    <a:pt x="16632" y="18533"/>
                    <a:pt x="17030" y="18121"/>
                  </a:cubicBezTo>
                  <a:cubicBezTo>
                    <a:pt x="17428" y="17704"/>
                    <a:pt x="18381" y="17272"/>
                    <a:pt x="18686" y="16745"/>
                  </a:cubicBezTo>
                  <a:cubicBezTo>
                    <a:pt x="19396" y="15535"/>
                    <a:pt x="19270" y="14187"/>
                    <a:pt x="19146" y="12882"/>
                  </a:cubicBezTo>
                  <a:cubicBezTo>
                    <a:pt x="19032" y="11685"/>
                    <a:pt x="18926" y="10557"/>
                    <a:pt x="19471" y="9635"/>
                  </a:cubicBezTo>
                  <a:cubicBezTo>
                    <a:pt x="19700" y="9247"/>
                    <a:pt x="19395" y="8892"/>
                    <a:pt x="19621" y="8551"/>
                  </a:cubicBezTo>
                  <a:cubicBezTo>
                    <a:pt x="20362" y="7433"/>
                    <a:pt x="21061" y="6378"/>
                    <a:pt x="21138" y="4675"/>
                  </a:cubicBezTo>
                  <a:cubicBezTo>
                    <a:pt x="21226" y="2669"/>
                    <a:pt x="20018" y="1100"/>
                    <a:pt x="17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1000315" y="2945114"/>
              <a:ext cx="729579" cy="785018"/>
            </a:xfrm>
            <a:custGeom>
              <a:avLst/>
              <a:gdLst/>
              <a:ahLst/>
              <a:cxnLst/>
              <a:rect l="l" t="t" r="r" b="b"/>
              <a:pathLst>
                <a:path w="21201" h="22812" extrusionOk="0">
                  <a:moveTo>
                    <a:pt x="15492" y="4421"/>
                  </a:moveTo>
                  <a:cubicBezTo>
                    <a:pt x="14473" y="4229"/>
                    <a:pt x="13405" y="3856"/>
                    <a:pt x="12377" y="3754"/>
                  </a:cubicBezTo>
                  <a:lnTo>
                    <a:pt x="11932" y="3641"/>
                  </a:lnTo>
                  <a:cubicBezTo>
                    <a:pt x="10096" y="3009"/>
                    <a:pt x="6313" y="5294"/>
                    <a:pt x="5423" y="2288"/>
                  </a:cubicBezTo>
                  <a:cubicBezTo>
                    <a:pt x="5268" y="1771"/>
                    <a:pt x="5641" y="1062"/>
                    <a:pt x="5171" y="640"/>
                  </a:cubicBezTo>
                  <a:cubicBezTo>
                    <a:pt x="4443" y="1"/>
                    <a:pt x="2788" y="624"/>
                    <a:pt x="2414" y="1303"/>
                  </a:cubicBezTo>
                  <a:cubicBezTo>
                    <a:pt x="1749" y="2484"/>
                    <a:pt x="1483" y="4231"/>
                    <a:pt x="945" y="5503"/>
                  </a:cubicBezTo>
                  <a:cubicBezTo>
                    <a:pt x="1" y="7735"/>
                    <a:pt x="89" y="9015"/>
                    <a:pt x="2490" y="10346"/>
                  </a:cubicBezTo>
                  <a:cubicBezTo>
                    <a:pt x="3700" y="11003"/>
                    <a:pt x="5123" y="11351"/>
                    <a:pt x="6457" y="11496"/>
                  </a:cubicBezTo>
                  <a:cubicBezTo>
                    <a:pt x="7593" y="11629"/>
                    <a:pt x="8751" y="11907"/>
                    <a:pt x="9291" y="13164"/>
                  </a:cubicBezTo>
                  <a:cubicBezTo>
                    <a:pt x="10080" y="15006"/>
                    <a:pt x="8851" y="17404"/>
                    <a:pt x="8832" y="19266"/>
                  </a:cubicBezTo>
                  <a:cubicBezTo>
                    <a:pt x="8807" y="21979"/>
                    <a:pt x="9915" y="22811"/>
                    <a:pt x="12724" y="22441"/>
                  </a:cubicBezTo>
                  <a:cubicBezTo>
                    <a:pt x="16336" y="21976"/>
                    <a:pt x="14972" y="18160"/>
                    <a:pt x="16138" y="15792"/>
                  </a:cubicBezTo>
                  <a:cubicBezTo>
                    <a:pt x="17047" y="13951"/>
                    <a:pt x="17762" y="11743"/>
                    <a:pt x="18937" y="10062"/>
                  </a:cubicBezTo>
                  <a:cubicBezTo>
                    <a:pt x="19666" y="9013"/>
                    <a:pt x="21201" y="8387"/>
                    <a:pt x="21009" y="6855"/>
                  </a:cubicBezTo>
                  <a:cubicBezTo>
                    <a:pt x="20762" y="4868"/>
                    <a:pt x="17089" y="4716"/>
                    <a:pt x="15492" y="44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500233" y="1810844"/>
              <a:ext cx="697335" cy="887980"/>
            </a:xfrm>
            <a:custGeom>
              <a:avLst/>
              <a:gdLst/>
              <a:ahLst/>
              <a:cxnLst/>
              <a:rect l="l" t="t" r="r" b="b"/>
              <a:pathLst>
                <a:path w="20264" h="25804" extrusionOk="0">
                  <a:moveTo>
                    <a:pt x="17225" y="16342"/>
                  </a:moveTo>
                  <a:cubicBezTo>
                    <a:pt x="18502" y="14165"/>
                    <a:pt x="16777" y="11318"/>
                    <a:pt x="18012" y="9231"/>
                  </a:cubicBezTo>
                  <a:cubicBezTo>
                    <a:pt x="18998" y="7556"/>
                    <a:pt x="20068" y="6541"/>
                    <a:pt x="20163" y="4457"/>
                  </a:cubicBezTo>
                  <a:cubicBezTo>
                    <a:pt x="20264" y="2195"/>
                    <a:pt x="18531" y="851"/>
                    <a:pt x="16411" y="1"/>
                  </a:cubicBezTo>
                  <a:cubicBezTo>
                    <a:pt x="14669" y="497"/>
                    <a:pt x="12966" y="1135"/>
                    <a:pt x="11322" y="1920"/>
                  </a:cubicBezTo>
                  <a:cubicBezTo>
                    <a:pt x="6915" y="4008"/>
                    <a:pt x="3061" y="7054"/>
                    <a:pt x="0" y="10776"/>
                  </a:cubicBezTo>
                  <a:cubicBezTo>
                    <a:pt x="798" y="10431"/>
                    <a:pt x="1734" y="10545"/>
                    <a:pt x="2707" y="11141"/>
                  </a:cubicBezTo>
                  <a:cubicBezTo>
                    <a:pt x="4157" y="12007"/>
                    <a:pt x="6760" y="12735"/>
                    <a:pt x="6871" y="14798"/>
                  </a:cubicBezTo>
                  <a:cubicBezTo>
                    <a:pt x="6969" y="16526"/>
                    <a:pt x="5338" y="17672"/>
                    <a:pt x="5638" y="19574"/>
                  </a:cubicBezTo>
                  <a:cubicBezTo>
                    <a:pt x="5848" y="20882"/>
                    <a:pt x="6878" y="24121"/>
                    <a:pt x="7971" y="24922"/>
                  </a:cubicBezTo>
                  <a:cubicBezTo>
                    <a:pt x="8856" y="25584"/>
                    <a:pt x="11674" y="25803"/>
                    <a:pt x="12568" y="25212"/>
                  </a:cubicBezTo>
                  <a:cubicBezTo>
                    <a:pt x="13436" y="24633"/>
                    <a:pt x="13597" y="22908"/>
                    <a:pt x="13866" y="21988"/>
                  </a:cubicBezTo>
                  <a:cubicBezTo>
                    <a:pt x="14167" y="20953"/>
                    <a:pt x="14511" y="19923"/>
                    <a:pt x="15064" y="18997"/>
                  </a:cubicBezTo>
                  <a:cubicBezTo>
                    <a:pt x="15648" y="17982"/>
                    <a:pt x="16653" y="17326"/>
                    <a:pt x="17225" y="163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213542" y="2268324"/>
              <a:ext cx="708347" cy="1513599"/>
            </a:xfrm>
            <a:custGeom>
              <a:avLst/>
              <a:gdLst/>
              <a:ahLst/>
              <a:cxnLst/>
              <a:rect l="l" t="t" r="r" b="b"/>
              <a:pathLst>
                <a:path w="20584" h="43984" extrusionOk="0">
                  <a:moveTo>
                    <a:pt x="13935" y="29260"/>
                  </a:moveTo>
                  <a:cubicBezTo>
                    <a:pt x="11950" y="28402"/>
                    <a:pt x="9854" y="27478"/>
                    <a:pt x="8024" y="26377"/>
                  </a:cubicBezTo>
                  <a:cubicBezTo>
                    <a:pt x="7487" y="26047"/>
                    <a:pt x="5871" y="25282"/>
                    <a:pt x="5815" y="24610"/>
                  </a:cubicBezTo>
                  <a:cubicBezTo>
                    <a:pt x="5732" y="23625"/>
                    <a:pt x="8130" y="23204"/>
                    <a:pt x="8861" y="22982"/>
                  </a:cubicBezTo>
                  <a:cubicBezTo>
                    <a:pt x="9885" y="22660"/>
                    <a:pt x="10645" y="22509"/>
                    <a:pt x="11430" y="21789"/>
                  </a:cubicBezTo>
                  <a:cubicBezTo>
                    <a:pt x="12391" y="20919"/>
                    <a:pt x="12999" y="19715"/>
                    <a:pt x="14004" y="18875"/>
                  </a:cubicBezTo>
                  <a:cubicBezTo>
                    <a:pt x="15715" y="17448"/>
                    <a:pt x="18852" y="16518"/>
                    <a:pt x="16527" y="14203"/>
                  </a:cubicBezTo>
                  <a:cubicBezTo>
                    <a:pt x="15758" y="13435"/>
                    <a:pt x="15056" y="12559"/>
                    <a:pt x="14144" y="11930"/>
                  </a:cubicBezTo>
                  <a:cubicBezTo>
                    <a:pt x="13559" y="11516"/>
                    <a:pt x="12738" y="10711"/>
                    <a:pt x="12132" y="10430"/>
                  </a:cubicBezTo>
                  <a:cubicBezTo>
                    <a:pt x="10456" y="9694"/>
                    <a:pt x="10595" y="12048"/>
                    <a:pt x="9780" y="12876"/>
                  </a:cubicBezTo>
                  <a:cubicBezTo>
                    <a:pt x="8353" y="14306"/>
                    <a:pt x="5581" y="13754"/>
                    <a:pt x="6358" y="11470"/>
                  </a:cubicBezTo>
                  <a:cubicBezTo>
                    <a:pt x="6923" y="9826"/>
                    <a:pt x="7790" y="7899"/>
                    <a:pt x="9575" y="7806"/>
                  </a:cubicBezTo>
                  <a:cubicBezTo>
                    <a:pt x="9993" y="7785"/>
                    <a:pt x="10990" y="7637"/>
                    <a:pt x="11364" y="7851"/>
                  </a:cubicBezTo>
                  <a:cubicBezTo>
                    <a:pt x="11631" y="7997"/>
                    <a:pt x="11809" y="8610"/>
                    <a:pt x="11992" y="8698"/>
                  </a:cubicBezTo>
                  <a:cubicBezTo>
                    <a:pt x="12633" y="9033"/>
                    <a:pt x="13098" y="8837"/>
                    <a:pt x="13347" y="7825"/>
                  </a:cubicBezTo>
                  <a:cubicBezTo>
                    <a:pt x="13682" y="6487"/>
                    <a:pt x="11312" y="5004"/>
                    <a:pt x="10197" y="4127"/>
                  </a:cubicBezTo>
                  <a:cubicBezTo>
                    <a:pt x="8836" y="3061"/>
                    <a:pt x="6105" y="2024"/>
                    <a:pt x="6484" y="0"/>
                  </a:cubicBezTo>
                  <a:cubicBezTo>
                    <a:pt x="5508" y="1456"/>
                    <a:pt x="4630" y="2969"/>
                    <a:pt x="3891" y="4574"/>
                  </a:cubicBezTo>
                  <a:cubicBezTo>
                    <a:pt x="3891" y="4574"/>
                    <a:pt x="3891" y="4578"/>
                    <a:pt x="3887" y="4578"/>
                  </a:cubicBezTo>
                  <a:cubicBezTo>
                    <a:pt x="669" y="11566"/>
                    <a:pt x="1" y="19500"/>
                    <a:pt x="2008" y="26925"/>
                  </a:cubicBezTo>
                  <a:cubicBezTo>
                    <a:pt x="2026" y="26985"/>
                    <a:pt x="2045" y="27039"/>
                    <a:pt x="2056" y="27100"/>
                  </a:cubicBezTo>
                  <a:cubicBezTo>
                    <a:pt x="2250" y="27211"/>
                    <a:pt x="2462" y="27315"/>
                    <a:pt x="2722" y="27403"/>
                  </a:cubicBezTo>
                  <a:cubicBezTo>
                    <a:pt x="4166" y="27943"/>
                    <a:pt x="5634" y="28404"/>
                    <a:pt x="7067" y="29011"/>
                  </a:cubicBezTo>
                  <a:cubicBezTo>
                    <a:pt x="8933" y="29808"/>
                    <a:pt x="8936" y="29896"/>
                    <a:pt x="9002" y="31881"/>
                  </a:cubicBezTo>
                  <a:cubicBezTo>
                    <a:pt x="9060" y="33666"/>
                    <a:pt x="9240" y="35476"/>
                    <a:pt x="9121" y="37270"/>
                  </a:cubicBezTo>
                  <a:cubicBezTo>
                    <a:pt x="9060" y="38067"/>
                    <a:pt x="8870" y="38853"/>
                    <a:pt x="8656" y="39628"/>
                  </a:cubicBezTo>
                  <a:cubicBezTo>
                    <a:pt x="10002" y="41220"/>
                    <a:pt x="11503" y="42670"/>
                    <a:pt x="13133" y="43984"/>
                  </a:cubicBezTo>
                  <a:cubicBezTo>
                    <a:pt x="13601" y="43198"/>
                    <a:pt x="14020" y="42437"/>
                    <a:pt x="14309" y="42016"/>
                  </a:cubicBezTo>
                  <a:cubicBezTo>
                    <a:pt x="15221" y="40664"/>
                    <a:pt x="16089" y="39167"/>
                    <a:pt x="17170" y="37952"/>
                  </a:cubicBezTo>
                  <a:cubicBezTo>
                    <a:pt x="18328" y="36635"/>
                    <a:pt x="20583" y="34913"/>
                    <a:pt x="20406" y="32920"/>
                  </a:cubicBezTo>
                  <a:cubicBezTo>
                    <a:pt x="20220" y="30856"/>
                    <a:pt x="15471" y="29925"/>
                    <a:pt x="13935" y="29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1119486" y="2182430"/>
              <a:ext cx="1376397" cy="1323952"/>
            </a:xfrm>
            <a:custGeom>
              <a:avLst/>
              <a:gdLst/>
              <a:ahLst/>
              <a:cxnLst/>
              <a:rect l="l" t="t" r="r" b="b"/>
              <a:pathLst>
                <a:path w="39997" h="38473" extrusionOk="0">
                  <a:moveTo>
                    <a:pt x="39262" y="12285"/>
                  </a:moveTo>
                  <a:lnTo>
                    <a:pt x="39262" y="12275"/>
                  </a:lnTo>
                  <a:cubicBezTo>
                    <a:pt x="38409" y="9128"/>
                    <a:pt x="37107" y="6173"/>
                    <a:pt x="35432" y="3468"/>
                  </a:cubicBezTo>
                  <a:cubicBezTo>
                    <a:pt x="34826" y="3272"/>
                    <a:pt x="34207" y="3174"/>
                    <a:pt x="33585" y="3219"/>
                  </a:cubicBezTo>
                  <a:cubicBezTo>
                    <a:pt x="32917" y="3257"/>
                    <a:pt x="32075" y="3617"/>
                    <a:pt x="31408" y="3449"/>
                  </a:cubicBezTo>
                  <a:cubicBezTo>
                    <a:pt x="30830" y="3302"/>
                    <a:pt x="30454" y="2729"/>
                    <a:pt x="29945" y="2436"/>
                  </a:cubicBezTo>
                  <a:lnTo>
                    <a:pt x="29726" y="1988"/>
                  </a:lnTo>
                  <a:cubicBezTo>
                    <a:pt x="28277" y="2502"/>
                    <a:pt x="26418" y="1981"/>
                    <a:pt x="24810" y="2590"/>
                  </a:cubicBezTo>
                  <a:cubicBezTo>
                    <a:pt x="24054" y="2877"/>
                    <a:pt x="23356" y="3181"/>
                    <a:pt x="22668" y="3612"/>
                  </a:cubicBezTo>
                  <a:cubicBezTo>
                    <a:pt x="22074" y="3975"/>
                    <a:pt x="21443" y="4385"/>
                    <a:pt x="20931" y="4868"/>
                  </a:cubicBezTo>
                  <a:cubicBezTo>
                    <a:pt x="20523" y="5267"/>
                    <a:pt x="20193" y="6173"/>
                    <a:pt x="19739" y="6432"/>
                  </a:cubicBezTo>
                  <a:cubicBezTo>
                    <a:pt x="18043" y="7432"/>
                    <a:pt x="16672" y="5826"/>
                    <a:pt x="17838" y="4359"/>
                  </a:cubicBezTo>
                  <a:cubicBezTo>
                    <a:pt x="18643" y="3342"/>
                    <a:pt x="20662" y="2438"/>
                    <a:pt x="20399" y="916"/>
                  </a:cubicBezTo>
                  <a:cubicBezTo>
                    <a:pt x="17779" y="0"/>
                    <a:pt x="15653" y="923"/>
                    <a:pt x="15659" y="3637"/>
                  </a:cubicBezTo>
                  <a:cubicBezTo>
                    <a:pt x="15667" y="5313"/>
                    <a:pt x="15324" y="6891"/>
                    <a:pt x="15331" y="8559"/>
                  </a:cubicBezTo>
                  <a:cubicBezTo>
                    <a:pt x="15337" y="9577"/>
                    <a:pt x="15593" y="10310"/>
                    <a:pt x="14588" y="10644"/>
                  </a:cubicBezTo>
                  <a:cubicBezTo>
                    <a:pt x="13411" y="11023"/>
                    <a:pt x="12967" y="10214"/>
                    <a:pt x="12412" y="9378"/>
                  </a:cubicBezTo>
                  <a:cubicBezTo>
                    <a:pt x="11685" y="8277"/>
                    <a:pt x="11231" y="6790"/>
                    <a:pt x="9666" y="7133"/>
                  </a:cubicBezTo>
                  <a:cubicBezTo>
                    <a:pt x="7787" y="7551"/>
                    <a:pt x="7032" y="10095"/>
                    <a:pt x="6026" y="11437"/>
                  </a:cubicBezTo>
                  <a:cubicBezTo>
                    <a:pt x="5367" y="12322"/>
                    <a:pt x="4497" y="13081"/>
                    <a:pt x="4040" y="14067"/>
                  </a:cubicBezTo>
                  <a:cubicBezTo>
                    <a:pt x="3830" y="14512"/>
                    <a:pt x="3874" y="15371"/>
                    <a:pt x="3294" y="15511"/>
                  </a:cubicBezTo>
                  <a:cubicBezTo>
                    <a:pt x="2563" y="15693"/>
                    <a:pt x="2349" y="14742"/>
                    <a:pt x="1714" y="14612"/>
                  </a:cubicBezTo>
                  <a:cubicBezTo>
                    <a:pt x="223" y="14344"/>
                    <a:pt x="1" y="16395"/>
                    <a:pt x="158" y="17487"/>
                  </a:cubicBezTo>
                  <a:cubicBezTo>
                    <a:pt x="747" y="21735"/>
                    <a:pt x="4253" y="22786"/>
                    <a:pt x="7912" y="24061"/>
                  </a:cubicBezTo>
                  <a:cubicBezTo>
                    <a:pt x="10368" y="24919"/>
                    <a:pt x="12857" y="24859"/>
                    <a:pt x="15287" y="26019"/>
                  </a:cubicBezTo>
                  <a:cubicBezTo>
                    <a:pt x="16367" y="26519"/>
                    <a:pt x="17474" y="27059"/>
                    <a:pt x="18294" y="27902"/>
                  </a:cubicBezTo>
                  <a:cubicBezTo>
                    <a:pt x="18618" y="28247"/>
                    <a:pt x="19482" y="28928"/>
                    <a:pt x="19651" y="29340"/>
                  </a:cubicBezTo>
                  <a:cubicBezTo>
                    <a:pt x="20179" y="30595"/>
                    <a:pt x="19212" y="32688"/>
                    <a:pt x="21647" y="32644"/>
                  </a:cubicBezTo>
                  <a:cubicBezTo>
                    <a:pt x="24095" y="32598"/>
                    <a:pt x="22996" y="29336"/>
                    <a:pt x="24207" y="28177"/>
                  </a:cubicBezTo>
                  <a:cubicBezTo>
                    <a:pt x="25026" y="27403"/>
                    <a:pt x="25776" y="28091"/>
                    <a:pt x="26416" y="28926"/>
                  </a:cubicBezTo>
                  <a:cubicBezTo>
                    <a:pt x="27012" y="29731"/>
                    <a:pt x="26958" y="29978"/>
                    <a:pt x="26819" y="30916"/>
                  </a:cubicBezTo>
                  <a:cubicBezTo>
                    <a:pt x="26607" y="32388"/>
                    <a:pt x="26858" y="33987"/>
                    <a:pt x="28058" y="35106"/>
                  </a:cubicBezTo>
                  <a:cubicBezTo>
                    <a:pt x="31656" y="38473"/>
                    <a:pt x="29518" y="30083"/>
                    <a:pt x="29739" y="28835"/>
                  </a:cubicBezTo>
                  <a:cubicBezTo>
                    <a:pt x="30033" y="27216"/>
                    <a:pt x="31768" y="25431"/>
                    <a:pt x="32719" y="24107"/>
                  </a:cubicBezTo>
                  <a:cubicBezTo>
                    <a:pt x="33442" y="23093"/>
                    <a:pt x="34311" y="22655"/>
                    <a:pt x="35253" y="21911"/>
                  </a:cubicBezTo>
                  <a:cubicBezTo>
                    <a:pt x="36586" y="20847"/>
                    <a:pt x="37086" y="19059"/>
                    <a:pt x="38258" y="17822"/>
                  </a:cubicBezTo>
                  <a:cubicBezTo>
                    <a:pt x="38949" y="17094"/>
                    <a:pt x="39528" y="16518"/>
                    <a:pt x="39996" y="15939"/>
                  </a:cubicBezTo>
                  <a:cubicBezTo>
                    <a:pt x="39815" y="14710"/>
                    <a:pt x="39585" y="13492"/>
                    <a:pt x="39262" y="12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2061700" y="3392580"/>
              <a:ext cx="331909" cy="349390"/>
            </a:xfrm>
            <a:custGeom>
              <a:avLst/>
              <a:gdLst/>
              <a:ahLst/>
              <a:cxnLst/>
              <a:rect l="l" t="t" r="r" b="b"/>
              <a:pathLst>
                <a:path w="9645" h="10153" extrusionOk="0">
                  <a:moveTo>
                    <a:pt x="6890" y="693"/>
                  </a:moveTo>
                  <a:cubicBezTo>
                    <a:pt x="4710" y="1340"/>
                    <a:pt x="4120" y="2508"/>
                    <a:pt x="3104" y="4505"/>
                  </a:cubicBezTo>
                  <a:cubicBezTo>
                    <a:pt x="2587" y="5522"/>
                    <a:pt x="1" y="8269"/>
                    <a:pt x="836" y="9567"/>
                  </a:cubicBezTo>
                  <a:cubicBezTo>
                    <a:pt x="1061" y="9919"/>
                    <a:pt x="1526" y="10094"/>
                    <a:pt x="2072" y="10152"/>
                  </a:cubicBezTo>
                  <a:cubicBezTo>
                    <a:pt x="5200" y="7353"/>
                    <a:pt x="7780" y="3974"/>
                    <a:pt x="9645" y="155"/>
                  </a:cubicBezTo>
                  <a:cubicBezTo>
                    <a:pt x="8846" y="0"/>
                    <a:pt x="7436" y="538"/>
                    <a:pt x="6890" y="6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1676349" y="2717200"/>
              <a:ext cx="791178" cy="1015857"/>
            </a:xfrm>
            <a:custGeom>
              <a:avLst/>
              <a:gdLst/>
              <a:ahLst/>
              <a:cxnLst/>
              <a:rect l="l" t="t" r="r" b="b"/>
              <a:pathLst>
                <a:path w="22991" h="29520" extrusionOk="0">
                  <a:moveTo>
                    <a:pt x="16609" y="1"/>
                  </a:moveTo>
                  <a:cubicBezTo>
                    <a:pt x="15056" y="1"/>
                    <a:pt x="13302" y="508"/>
                    <a:pt x="11449" y="1578"/>
                  </a:cubicBezTo>
                  <a:cubicBezTo>
                    <a:pt x="5106" y="5237"/>
                    <a:pt x="0" y="14088"/>
                    <a:pt x="19" y="21371"/>
                  </a:cubicBezTo>
                  <a:cubicBezTo>
                    <a:pt x="34" y="26532"/>
                    <a:pt x="2621" y="29520"/>
                    <a:pt x="6384" y="29520"/>
                  </a:cubicBezTo>
                  <a:cubicBezTo>
                    <a:pt x="7931" y="29520"/>
                    <a:pt x="9676" y="29015"/>
                    <a:pt x="11523" y="27949"/>
                  </a:cubicBezTo>
                  <a:cubicBezTo>
                    <a:pt x="17861" y="24292"/>
                    <a:pt x="22991" y="15404"/>
                    <a:pt x="22970" y="8119"/>
                  </a:cubicBezTo>
                  <a:cubicBezTo>
                    <a:pt x="22956" y="2968"/>
                    <a:pt x="20367" y="1"/>
                    <a:pt x="16609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212131" y="1765660"/>
              <a:ext cx="1859066" cy="2175524"/>
            </a:xfrm>
            <a:custGeom>
              <a:avLst/>
              <a:gdLst/>
              <a:ahLst/>
              <a:cxnLst/>
              <a:rect l="l" t="t" r="r" b="b"/>
              <a:pathLst>
                <a:path w="54023" h="63219" extrusionOk="0">
                  <a:moveTo>
                    <a:pt x="33897" y="0"/>
                  </a:moveTo>
                  <a:cubicBezTo>
                    <a:pt x="29021" y="0"/>
                    <a:pt x="24148" y="1062"/>
                    <a:pt x="19704" y="3178"/>
                  </a:cubicBezTo>
                  <a:cubicBezTo>
                    <a:pt x="12740" y="6489"/>
                    <a:pt x="7129" y="12171"/>
                    <a:pt x="3898" y="19157"/>
                  </a:cubicBezTo>
                  <a:cubicBezTo>
                    <a:pt x="3896" y="19157"/>
                    <a:pt x="3896" y="19166"/>
                    <a:pt x="3896" y="19170"/>
                  </a:cubicBezTo>
                  <a:cubicBezTo>
                    <a:pt x="668" y="26173"/>
                    <a:pt x="1" y="34129"/>
                    <a:pt x="2008" y="41565"/>
                  </a:cubicBezTo>
                  <a:cubicBezTo>
                    <a:pt x="4566" y="51053"/>
                    <a:pt x="11158" y="58854"/>
                    <a:pt x="20065" y="62955"/>
                  </a:cubicBezTo>
                  <a:lnTo>
                    <a:pt x="20074" y="62955"/>
                  </a:lnTo>
                  <a:cubicBezTo>
                    <a:pt x="20293" y="63056"/>
                    <a:pt x="20517" y="63126"/>
                    <a:pt x="20737" y="63218"/>
                  </a:cubicBezTo>
                  <a:cubicBezTo>
                    <a:pt x="16906" y="60662"/>
                    <a:pt x="14539" y="55668"/>
                    <a:pt x="14517" y="48679"/>
                  </a:cubicBezTo>
                  <a:cubicBezTo>
                    <a:pt x="14476" y="33924"/>
                    <a:pt x="24827" y="15994"/>
                    <a:pt x="37667" y="8576"/>
                  </a:cubicBezTo>
                  <a:cubicBezTo>
                    <a:pt x="41419" y="6410"/>
                    <a:pt x="44967" y="5385"/>
                    <a:pt x="48111" y="5385"/>
                  </a:cubicBezTo>
                  <a:cubicBezTo>
                    <a:pt x="50300" y="5385"/>
                    <a:pt x="52293" y="5881"/>
                    <a:pt x="54023" y="6835"/>
                  </a:cubicBezTo>
                  <a:cubicBezTo>
                    <a:pt x="52083" y="5340"/>
                    <a:pt x="49967" y="4048"/>
                    <a:pt x="47689" y="2999"/>
                  </a:cubicBezTo>
                  <a:cubicBezTo>
                    <a:pt x="43347" y="997"/>
                    <a:pt x="38620" y="0"/>
                    <a:pt x="33897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1815788" y="1863564"/>
              <a:ext cx="30111" cy="154615"/>
            </a:xfrm>
            <a:custGeom>
              <a:avLst/>
              <a:gdLst/>
              <a:ahLst/>
              <a:cxnLst/>
              <a:rect l="l" t="t" r="r" b="b"/>
              <a:pathLst>
                <a:path w="875" h="4493" extrusionOk="0">
                  <a:moveTo>
                    <a:pt x="794" y="1"/>
                  </a:moveTo>
                  <a:lnTo>
                    <a:pt x="1" y="4492"/>
                  </a:lnTo>
                  <a:lnTo>
                    <a:pt x="81" y="4492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1756048" y="1863564"/>
              <a:ext cx="28218" cy="154615"/>
            </a:xfrm>
            <a:custGeom>
              <a:avLst/>
              <a:gdLst/>
              <a:ahLst/>
              <a:cxnLst/>
              <a:rect l="l" t="t" r="r" b="b"/>
              <a:pathLst>
                <a:path w="820" h="4493" extrusionOk="0">
                  <a:moveTo>
                    <a:pt x="0" y="1"/>
                  </a:moveTo>
                  <a:lnTo>
                    <a:pt x="739" y="4492"/>
                  </a:lnTo>
                  <a:lnTo>
                    <a:pt x="820" y="449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1672047" y="1667929"/>
              <a:ext cx="257440" cy="257302"/>
            </a:xfrm>
            <a:custGeom>
              <a:avLst/>
              <a:gdLst/>
              <a:ahLst/>
              <a:cxnLst/>
              <a:rect l="l" t="t" r="r" b="b"/>
              <a:pathLst>
                <a:path w="7481" h="7477" extrusionOk="0">
                  <a:moveTo>
                    <a:pt x="3741" y="0"/>
                  </a:moveTo>
                  <a:cubicBezTo>
                    <a:pt x="1673" y="0"/>
                    <a:pt x="1" y="1674"/>
                    <a:pt x="1" y="3738"/>
                  </a:cubicBezTo>
                  <a:cubicBezTo>
                    <a:pt x="1" y="5803"/>
                    <a:pt x="1673" y="7476"/>
                    <a:pt x="3741" y="7476"/>
                  </a:cubicBezTo>
                  <a:cubicBezTo>
                    <a:pt x="5805" y="7476"/>
                    <a:pt x="7480" y="5803"/>
                    <a:pt x="7480" y="3738"/>
                  </a:cubicBezTo>
                  <a:cubicBezTo>
                    <a:pt x="7480" y="1674"/>
                    <a:pt x="5805" y="0"/>
                    <a:pt x="3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1732820" y="1701137"/>
              <a:ext cx="136377" cy="224094"/>
            </a:xfrm>
            <a:custGeom>
              <a:avLst/>
              <a:gdLst/>
              <a:ahLst/>
              <a:cxnLst/>
              <a:rect l="l" t="t" r="r" b="b"/>
              <a:pathLst>
                <a:path w="3963" h="6512" extrusionOk="0">
                  <a:moveTo>
                    <a:pt x="1982" y="1"/>
                  </a:moveTo>
                  <a:cubicBezTo>
                    <a:pt x="1982" y="1"/>
                    <a:pt x="1" y="1458"/>
                    <a:pt x="1" y="3256"/>
                  </a:cubicBezTo>
                  <a:cubicBezTo>
                    <a:pt x="1" y="5054"/>
                    <a:pt x="1982" y="6511"/>
                    <a:pt x="1982" y="6511"/>
                  </a:cubicBezTo>
                  <a:cubicBezTo>
                    <a:pt x="1982" y="6511"/>
                    <a:pt x="3963" y="5054"/>
                    <a:pt x="3963" y="3256"/>
                  </a:cubicBezTo>
                  <a:cubicBezTo>
                    <a:pt x="3963" y="1461"/>
                    <a:pt x="1982" y="1"/>
                    <a:pt x="1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1764996" y="1667860"/>
              <a:ext cx="71888" cy="30352"/>
            </a:xfrm>
            <a:custGeom>
              <a:avLst/>
              <a:gdLst/>
              <a:ahLst/>
              <a:cxnLst/>
              <a:rect l="l" t="t" r="r" b="b"/>
              <a:pathLst>
                <a:path w="2089" h="882" extrusionOk="0">
                  <a:moveTo>
                    <a:pt x="1040" y="1"/>
                  </a:moveTo>
                  <a:cubicBezTo>
                    <a:pt x="680" y="2"/>
                    <a:pt x="330" y="54"/>
                    <a:pt x="1" y="149"/>
                  </a:cubicBezTo>
                  <a:cubicBezTo>
                    <a:pt x="514" y="601"/>
                    <a:pt x="1047" y="882"/>
                    <a:pt x="1047" y="882"/>
                  </a:cubicBezTo>
                  <a:cubicBezTo>
                    <a:pt x="1047" y="882"/>
                    <a:pt x="1576" y="601"/>
                    <a:pt x="2089" y="150"/>
                  </a:cubicBezTo>
                  <a:cubicBezTo>
                    <a:pt x="1756" y="54"/>
                    <a:pt x="1404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1749854" y="2018145"/>
              <a:ext cx="102274" cy="76017"/>
            </a:xfrm>
            <a:custGeom>
              <a:avLst/>
              <a:gdLst/>
              <a:ahLst/>
              <a:cxnLst/>
              <a:rect l="l" t="t" r="r" b="b"/>
              <a:pathLst>
                <a:path w="2972" h="2209" extrusionOk="0">
                  <a:moveTo>
                    <a:pt x="5" y="0"/>
                  </a:moveTo>
                  <a:lnTo>
                    <a:pt x="2" y="1169"/>
                  </a:lnTo>
                  <a:cubicBezTo>
                    <a:pt x="0" y="1374"/>
                    <a:pt x="147" y="1624"/>
                    <a:pt x="325" y="1730"/>
                  </a:cubicBezTo>
                  <a:lnTo>
                    <a:pt x="1026" y="2133"/>
                  </a:lnTo>
                  <a:cubicBezTo>
                    <a:pt x="1098" y="2174"/>
                    <a:pt x="1225" y="2208"/>
                    <a:pt x="1310" y="2208"/>
                  </a:cubicBezTo>
                  <a:lnTo>
                    <a:pt x="1662" y="2208"/>
                  </a:lnTo>
                  <a:cubicBezTo>
                    <a:pt x="1746" y="2208"/>
                    <a:pt x="1873" y="2173"/>
                    <a:pt x="1946" y="2133"/>
                  </a:cubicBezTo>
                  <a:lnTo>
                    <a:pt x="2646" y="1730"/>
                  </a:lnTo>
                  <a:cubicBezTo>
                    <a:pt x="2826" y="1624"/>
                    <a:pt x="2972" y="1374"/>
                    <a:pt x="2970" y="1169"/>
                  </a:cubicBezTo>
                  <a:lnTo>
                    <a:pt x="2966" y="0"/>
                  </a:lnTo>
                  <a:lnTo>
                    <a:pt x="1487" y="85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1800991" y="2018145"/>
              <a:ext cx="51206" cy="76017"/>
            </a:xfrm>
            <a:custGeom>
              <a:avLst/>
              <a:gdLst/>
              <a:ahLst/>
              <a:cxnLst/>
              <a:rect l="l" t="t" r="r" b="b"/>
              <a:pathLst>
                <a:path w="1488" h="2209" extrusionOk="0">
                  <a:moveTo>
                    <a:pt x="1481" y="0"/>
                  </a:moveTo>
                  <a:lnTo>
                    <a:pt x="1" y="855"/>
                  </a:lnTo>
                  <a:lnTo>
                    <a:pt x="4" y="2024"/>
                  </a:lnTo>
                  <a:cubicBezTo>
                    <a:pt x="4" y="2107"/>
                    <a:pt x="30" y="2170"/>
                    <a:pt x="73" y="2208"/>
                  </a:cubicBezTo>
                  <a:lnTo>
                    <a:pt x="178" y="2208"/>
                  </a:lnTo>
                  <a:cubicBezTo>
                    <a:pt x="263" y="2208"/>
                    <a:pt x="389" y="2173"/>
                    <a:pt x="462" y="2133"/>
                  </a:cubicBezTo>
                  <a:lnTo>
                    <a:pt x="1163" y="1730"/>
                  </a:lnTo>
                  <a:cubicBezTo>
                    <a:pt x="1341" y="1624"/>
                    <a:pt x="1487" y="1374"/>
                    <a:pt x="1486" y="1169"/>
                  </a:cubicBezTo>
                  <a:lnTo>
                    <a:pt x="1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1745656" y="1984214"/>
              <a:ext cx="110017" cy="63250"/>
            </a:xfrm>
            <a:custGeom>
              <a:avLst/>
              <a:gdLst/>
              <a:ahLst/>
              <a:cxnLst/>
              <a:rect l="l" t="t" r="r" b="b"/>
              <a:pathLst>
                <a:path w="3197" h="1838" extrusionOk="0">
                  <a:moveTo>
                    <a:pt x="1592" y="1"/>
                  </a:moveTo>
                  <a:cubicBezTo>
                    <a:pt x="1576" y="1"/>
                    <a:pt x="1561" y="5"/>
                    <a:pt x="1549" y="12"/>
                  </a:cubicBezTo>
                  <a:lnTo>
                    <a:pt x="1" y="906"/>
                  </a:lnTo>
                  <a:lnTo>
                    <a:pt x="1604" y="1838"/>
                  </a:lnTo>
                  <a:lnTo>
                    <a:pt x="3196" y="919"/>
                  </a:lnTo>
                  <a:lnTo>
                    <a:pt x="1637" y="12"/>
                  </a:lnTo>
                  <a:cubicBezTo>
                    <a:pt x="1624" y="5"/>
                    <a:pt x="1608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1750095" y="1988825"/>
              <a:ext cx="50793" cy="58708"/>
            </a:xfrm>
            <a:custGeom>
              <a:avLst/>
              <a:gdLst/>
              <a:ahLst/>
              <a:cxnLst/>
              <a:rect l="l" t="t" r="r" b="b"/>
              <a:pathLst>
                <a:path w="1476" h="1706" extrusionOk="0">
                  <a:moveTo>
                    <a:pt x="1465" y="1"/>
                  </a:moveTo>
                  <a:lnTo>
                    <a:pt x="1" y="848"/>
                  </a:lnTo>
                  <a:lnTo>
                    <a:pt x="1475" y="1705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1800509" y="1988825"/>
              <a:ext cx="50862" cy="58708"/>
            </a:xfrm>
            <a:custGeom>
              <a:avLst/>
              <a:gdLst/>
              <a:ahLst/>
              <a:cxnLst/>
              <a:rect l="l" t="t" r="r" b="b"/>
              <a:pathLst>
                <a:path w="1478" h="1706" extrusionOk="0">
                  <a:moveTo>
                    <a:pt x="0" y="1"/>
                  </a:moveTo>
                  <a:lnTo>
                    <a:pt x="10" y="1705"/>
                  </a:lnTo>
                  <a:lnTo>
                    <a:pt x="1478" y="8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1814102" y="1992955"/>
              <a:ext cx="28253" cy="19512"/>
            </a:xfrm>
            <a:custGeom>
              <a:avLst/>
              <a:gdLst/>
              <a:ahLst/>
              <a:cxnLst/>
              <a:rect l="l" t="t" r="r" b="b"/>
              <a:pathLst>
                <a:path w="821" h="567" extrusionOk="0">
                  <a:moveTo>
                    <a:pt x="136" y="0"/>
                  </a:moveTo>
                  <a:cubicBezTo>
                    <a:pt x="95" y="0"/>
                    <a:pt x="55" y="21"/>
                    <a:pt x="32" y="58"/>
                  </a:cubicBezTo>
                  <a:cubicBezTo>
                    <a:pt x="0" y="113"/>
                    <a:pt x="21" y="184"/>
                    <a:pt x="75" y="217"/>
                  </a:cubicBezTo>
                  <a:lnTo>
                    <a:pt x="645" y="549"/>
                  </a:lnTo>
                  <a:cubicBezTo>
                    <a:pt x="664" y="561"/>
                    <a:pt x="683" y="567"/>
                    <a:pt x="704" y="567"/>
                  </a:cubicBezTo>
                  <a:cubicBezTo>
                    <a:pt x="724" y="567"/>
                    <a:pt x="745" y="561"/>
                    <a:pt x="762" y="549"/>
                  </a:cubicBezTo>
                  <a:cubicBezTo>
                    <a:pt x="799" y="530"/>
                    <a:pt x="821" y="491"/>
                    <a:pt x="821" y="450"/>
                  </a:cubicBezTo>
                  <a:lnTo>
                    <a:pt x="821" y="128"/>
                  </a:lnTo>
                  <a:lnTo>
                    <a:pt x="588" y="128"/>
                  </a:lnTo>
                  <a:lnTo>
                    <a:pt x="588" y="247"/>
                  </a:lnTo>
                  <a:lnTo>
                    <a:pt x="192" y="15"/>
                  </a:lnTo>
                  <a:cubicBezTo>
                    <a:pt x="174" y="5"/>
                    <a:pt x="155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1798341" y="1994916"/>
              <a:ext cx="29388" cy="49520"/>
            </a:xfrm>
            <a:custGeom>
              <a:avLst/>
              <a:gdLst/>
              <a:ahLst/>
              <a:cxnLst/>
              <a:rect l="l" t="t" r="r" b="b"/>
              <a:pathLst>
                <a:path w="854" h="1439" extrusionOk="0">
                  <a:moveTo>
                    <a:pt x="668" y="1"/>
                  </a:moveTo>
                  <a:cubicBezTo>
                    <a:pt x="630" y="1"/>
                    <a:pt x="589" y="11"/>
                    <a:pt x="546" y="36"/>
                  </a:cubicBezTo>
                  <a:lnTo>
                    <a:pt x="246" y="211"/>
                  </a:lnTo>
                  <a:cubicBezTo>
                    <a:pt x="0" y="356"/>
                    <a:pt x="18" y="658"/>
                    <a:pt x="18" y="674"/>
                  </a:cubicBezTo>
                  <a:lnTo>
                    <a:pt x="19" y="1375"/>
                  </a:lnTo>
                  <a:cubicBezTo>
                    <a:pt x="19" y="1392"/>
                    <a:pt x="30" y="1410"/>
                    <a:pt x="52" y="1421"/>
                  </a:cubicBezTo>
                  <a:cubicBezTo>
                    <a:pt x="73" y="1433"/>
                    <a:pt x="98" y="1439"/>
                    <a:pt x="124" y="1439"/>
                  </a:cubicBezTo>
                  <a:cubicBezTo>
                    <a:pt x="146" y="1439"/>
                    <a:pt x="169" y="1435"/>
                    <a:pt x="189" y="1427"/>
                  </a:cubicBezTo>
                  <a:lnTo>
                    <a:pt x="248" y="1394"/>
                  </a:lnTo>
                  <a:lnTo>
                    <a:pt x="853" y="1045"/>
                  </a:lnTo>
                  <a:lnTo>
                    <a:pt x="853" y="716"/>
                  </a:lnTo>
                  <a:lnTo>
                    <a:pt x="852" y="279"/>
                  </a:lnTo>
                  <a:cubicBezTo>
                    <a:pt x="852" y="279"/>
                    <a:pt x="852" y="216"/>
                    <a:pt x="849" y="140"/>
                  </a:cubicBezTo>
                  <a:cubicBezTo>
                    <a:pt x="848" y="83"/>
                    <a:pt x="774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1798341" y="1992955"/>
              <a:ext cx="24330" cy="51550"/>
            </a:xfrm>
            <a:custGeom>
              <a:avLst/>
              <a:gdLst/>
              <a:ahLst/>
              <a:cxnLst/>
              <a:rect l="l" t="t" r="r" b="b"/>
              <a:pathLst>
                <a:path w="707" h="1498" extrusionOk="0">
                  <a:moveTo>
                    <a:pt x="707" y="1"/>
                  </a:moveTo>
                  <a:lnTo>
                    <a:pt x="665" y="26"/>
                  </a:lnTo>
                  <a:lnTo>
                    <a:pt x="245" y="270"/>
                  </a:lnTo>
                  <a:lnTo>
                    <a:pt x="242" y="271"/>
                  </a:lnTo>
                  <a:cubicBezTo>
                    <a:pt x="0" y="415"/>
                    <a:pt x="15" y="716"/>
                    <a:pt x="15" y="732"/>
                  </a:cubicBezTo>
                  <a:lnTo>
                    <a:pt x="18" y="1433"/>
                  </a:lnTo>
                  <a:lnTo>
                    <a:pt x="18" y="1435"/>
                  </a:lnTo>
                  <a:lnTo>
                    <a:pt x="18" y="1436"/>
                  </a:lnTo>
                  <a:cubicBezTo>
                    <a:pt x="18" y="1454"/>
                    <a:pt x="28" y="1470"/>
                    <a:pt x="50" y="1483"/>
                  </a:cubicBezTo>
                  <a:cubicBezTo>
                    <a:pt x="62" y="1490"/>
                    <a:pt x="73" y="1493"/>
                    <a:pt x="88" y="1497"/>
                  </a:cubicBezTo>
                  <a:cubicBezTo>
                    <a:pt x="88" y="1493"/>
                    <a:pt x="87" y="1492"/>
                    <a:pt x="87" y="1490"/>
                  </a:cubicBezTo>
                  <a:lnTo>
                    <a:pt x="87" y="1487"/>
                  </a:lnTo>
                  <a:lnTo>
                    <a:pt x="87" y="1486"/>
                  </a:lnTo>
                  <a:lnTo>
                    <a:pt x="85" y="785"/>
                  </a:lnTo>
                  <a:cubicBezTo>
                    <a:pt x="85" y="772"/>
                    <a:pt x="69" y="469"/>
                    <a:pt x="312" y="324"/>
                  </a:cubicBezTo>
                  <a:lnTo>
                    <a:pt x="313" y="323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1801266" y="1977469"/>
              <a:ext cx="23228" cy="23228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337" y="0"/>
                  </a:moveTo>
                  <a:cubicBezTo>
                    <a:pt x="152" y="0"/>
                    <a:pt x="0" y="151"/>
                    <a:pt x="0" y="338"/>
                  </a:cubicBezTo>
                  <a:cubicBezTo>
                    <a:pt x="0" y="522"/>
                    <a:pt x="149" y="675"/>
                    <a:pt x="337" y="675"/>
                  </a:cubicBezTo>
                  <a:cubicBezTo>
                    <a:pt x="525" y="675"/>
                    <a:pt x="675" y="524"/>
                    <a:pt x="675" y="338"/>
                  </a:cubicBezTo>
                  <a:cubicBezTo>
                    <a:pt x="675" y="151"/>
                    <a:pt x="525" y="0"/>
                    <a:pt x="337" y="0"/>
                  </a:cubicBezTo>
                  <a:close/>
                </a:path>
              </a:pathLst>
            </a:custGeom>
            <a:solidFill>
              <a:srgbClr val="FFD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1833993" y="1994951"/>
              <a:ext cx="8775" cy="4646"/>
            </a:xfrm>
            <a:custGeom>
              <a:avLst/>
              <a:gdLst/>
              <a:ahLst/>
              <a:cxnLst/>
              <a:rect l="l" t="t" r="r" b="b"/>
              <a:pathLst>
                <a:path w="255" h="135" extrusionOk="0">
                  <a:moveTo>
                    <a:pt x="127" y="1"/>
                  </a:moveTo>
                  <a:cubicBezTo>
                    <a:pt x="98" y="1"/>
                    <a:pt x="68" y="7"/>
                    <a:pt x="45" y="20"/>
                  </a:cubicBezTo>
                  <a:cubicBezTo>
                    <a:pt x="0" y="48"/>
                    <a:pt x="0" y="89"/>
                    <a:pt x="45" y="115"/>
                  </a:cubicBezTo>
                  <a:cubicBezTo>
                    <a:pt x="68" y="128"/>
                    <a:pt x="97" y="134"/>
                    <a:pt x="127" y="134"/>
                  </a:cubicBezTo>
                  <a:cubicBezTo>
                    <a:pt x="156" y="134"/>
                    <a:pt x="185" y="128"/>
                    <a:pt x="208" y="115"/>
                  </a:cubicBezTo>
                  <a:cubicBezTo>
                    <a:pt x="255" y="89"/>
                    <a:pt x="255" y="45"/>
                    <a:pt x="208" y="20"/>
                  </a:cubicBezTo>
                  <a:cubicBezTo>
                    <a:pt x="186" y="7"/>
                    <a:pt x="15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1833167" y="1989101"/>
              <a:ext cx="8259" cy="10496"/>
            </a:xfrm>
            <a:custGeom>
              <a:avLst/>
              <a:gdLst/>
              <a:ahLst/>
              <a:cxnLst/>
              <a:rect l="l" t="t" r="r" b="b"/>
              <a:pathLst>
                <a:path w="240" h="305" extrusionOk="0">
                  <a:moveTo>
                    <a:pt x="119" y="0"/>
                  </a:moveTo>
                  <a:cubicBezTo>
                    <a:pt x="53" y="0"/>
                    <a:pt x="1" y="53"/>
                    <a:pt x="1" y="119"/>
                  </a:cubicBezTo>
                  <a:cubicBezTo>
                    <a:pt x="1" y="157"/>
                    <a:pt x="18" y="190"/>
                    <a:pt x="46" y="212"/>
                  </a:cubicBezTo>
                  <a:cubicBezTo>
                    <a:pt x="55" y="220"/>
                    <a:pt x="68" y="227"/>
                    <a:pt x="78" y="230"/>
                  </a:cubicBezTo>
                  <a:lnTo>
                    <a:pt x="78" y="288"/>
                  </a:lnTo>
                  <a:cubicBezTo>
                    <a:pt x="101" y="299"/>
                    <a:pt x="128" y="304"/>
                    <a:pt x="155" y="304"/>
                  </a:cubicBezTo>
                  <a:cubicBezTo>
                    <a:pt x="184" y="304"/>
                    <a:pt x="212" y="298"/>
                    <a:pt x="235" y="285"/>
                  </a:cubicBezTo>
                  <a:lnTo>
                    <a:pt x="239" y="280"/>
                  </a:lnTo>
                  <a:lnTo>
                    <a:pt x="239" y="196"/>
                  </a:lnTo>
                  <a:lnTo>
                    <a:pt x="239" y="119"/>
                  </a:lnTo>
                  <a:cubicBezTo>
                    <a:pt x="238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D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1832582" y="1992817"/>
              <a:ext cx="12698" cy="5300"/>
            </a:xfrm>
            <a:custGeom>
              <a:avLst/>
              <a:gdLst/>
              <a:ahLst/>
              <a:cxnLst/>
              <a:rect l="l" t="t" r="r" b="b"/>
              <a:pathLst>
                <a:path w="369" h="154" extrusionOk="0">
                  <a:moveTo>
                    <a:pt x="32" y="1"/>
                  </a:moveTo>
                  <a:cubicBezTo>
                    <a:pt x="23" y="1"/>
                    <a:pt x="12" y="5"/>
                    <a:pt x="0" y="12"/>
                  </a:cubicBezTo>
                  <a:lnTo>
                    <a:pt x="326" y="154"/>
                  </a:lnTo>
                  <a:cubicBezTo>
                    <a:pt x="338" y="146"/>
                    <a:pt x="349" y="142"/>
                    <a:pt x="358" y="142"/>
                  </a:cubicBezTo>
                  <a:cubicBezTo>
                    <a:pt x="362" y="142"/>
                    <a:pt x="365" y="142"/>
                    <a:pt x="369" y="144"/>
                  </a:cubicBezTo>
                  <a:lnTo>
                    <a:pt x="43" y="3"/>
                  </a:lnTo>
                  <a:cubicBezTo>
                    <a:pt x="39" y="1"/>
                    <a:pt x="36" y="1"/>
                    <a:pt x="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1830895" y="1993230"/>
              <a:ext cx="12974" cy="9773"/>
            </a:xfrm>
            <a:custGeom>
              <a:avLst/>
              <a:gdLst/>
              <a:ahLst/>
              <a:cxnLst/>
              <a:rect l="l" t="t" r="r" b="b"/>
              <a:pathLst>
                <a:path w="377" h="284" extrusionOk="0">
                  <a:moveTo>
                    <a:pt x="52" y="0"/>
                  </a:moveTo>
                  <a:cubicBezTo>
                    <a:pt x="20" y="22"/>
                    <a:pt x="1" y="72"/>
                    <a:pt x="4" y="108"/>
                  </a:cubicBezTo>
                  <a:cubicBezTo>
                    <a:pt x="5" y="127"/>
                    <a:pt x="16" y="138"/>
                    <a:pt x="26" y="143"/>
                  </a:cubicBezTo>
                  <a:lnTo>
                    <a:pt x="346" y="281"/>
                  </a:lnTo>
                  <a:lnTo>
                    <a:pt x="346" y="281"/>
                  </a:lnTo>
                  <a:cubicBezTo>
                    <a:pt x="337" y="276"/>
                    <a:pt x="332" y="264"/>
                    <a:pt x="332" y="249"/>
                  </a:cubicBezTo>
                  <a:cubicBezTo>
                    <a:pt x="326" y="212"/>
                    <a:pt x="348" y="164"/>
                    <a:pt x="377" y="142"/>
                  </a:cubicBezTo>
                  <a:lnTo>
                    <a:pt x="52" y="0"/>
                  </a:lnTo>
                  <a:close/>
                  <a:moveTo>
                    <a:pt x="346" y="281"/>
                  </a:moveTo>
                  <a:cubicBezTo>
                    <a:pt x="348" y="282"/>
                    <a:pt x="350" y="283"/>
                    <a:pt x="352" y="284"/>
                  </a:cubicBezTo>
                  <a:lnTo>
                    <a:pt x="346" y="2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1842080" y="1997704"/>
              <a:ext cx="4026" cy="5403"/>
            </a:xfrm>
            <a:custGeom>
              <a:avLst/>
              <a:gdLst/>
              <a:ahLst/>
              <a:cxnLst/>
              <a:rect l="l" t="t" r="r" b="b"/>
              <a:pathLst>
                <a:path w="117" h="157" extrusionOk="0">
                  <a:moveTo>
                    <a:pt x="80" y="1"/>
                  </a:moveTo>
                  <a:cubicBezTo>
                    <a:pt x="71" y="1"/>
                    <a:pt x="61" y="4"/>
                    <a:pt x="50" y="12"/>
                  </a:cubicBezTo>
                  <a:cubicBezTo>
                    <a:pt x="21" y="34"/>
                    <a:pt x="1" y="81"/>
                    <a:pt x="5" y="119"/>
                  </a:cubicBezTo>
                  <a:cubicBezTo>
                    <a:pt x="7" y="143"/>
                    <a:pt x="20" y="156"/>
                    <a:pt x="37" y="156"/>
                  </a:cubicBezTo>
                  <a:cubicBezTo>
                    <a:pt x="46" y="156"/>
                    <a:pt x="56" y="153"/>
                    <a:pt x="67" y="145"/>
                  </a:cubicBezTo>
                  <a:cubicBezTo>
                    <a:pt x="96" y="123"/>
                    <a:pt x="116" y="73"/>
                    <a:pt x="112" y="37"/>
                  </a:cubicBezTo>
                  <a:cubicBezTo>
                    <a:pt x="110" y="13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1842596" y="1998426"/>
              <a:ext cx="3063" cy="4061"/>
            </a:xfrm>
            <a:custGeom>
              <a:avLst/>
              <a:gdLst/>
              <a:ahLst/>
              <a:cxnLst/>
              <a:rect l="l" t="t" r="r" b="b"/>
              <a:pathLst>
                <a:path w="89" h="118" extrusionOk="0">
                  <a:moveTo>
                    <a:pt x="60" y="0"/>
                  </a:moveTo>
                  <a:cubicBezTo>
                    <a:pt x="54" y="0"/>
                    <a:pt x="46" y="3"/>
                    <a:pt x="38" y="9"/>
                  </a:cubicBezTo>
                  <a:cubicBezTo>
                    <a:pt x="15" y="25"/>
                    <a:pt x="0" y="60"/>
                    <a:pt x="5" y="89"/>
                  </a:cubicBezTo>
                  <a:cubicBezTo>
                    <a:pt x="7" y="107"/>
                    <a:pt x="16" y="118"/>
                    <a:pt x="29" y="118"/>
                  </a:cubicBezTo>
                  <a:cubicBezTo>
                    <a:pt x="36" y="118"/>
                    <a:pt x="44" y="115"/>
                    <a:pt x="52" y="109"/>
                  </a:cubicBezTo>
                  <a:cubicBezTo>
                    <a:pt x="73" y="93"/>
                    <a:pt x="88" y="57"/>
                    <a:pt x="85" y="29"/>
                  </a:cubicBezTo>
                  <a:cubicBezTo>
                    <a:pt x="83" y="10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1825734" y="1990339"/>
              <a:ext cx="9635" cy="4061"/>
            </a:xfrm>
            <a:custGeom>
              <a:avLst/>
              <a:gdLst/>
              <a:ahLst/>
              <a:cxnLst/>
              <a:rect l="l" t="t" r="r" b="b"/>
              <a:pathLst>
                <a:path w="280" h="118" extrusionOk="0">
                  <a:moveTo>
                    <a:pt x="278" y="110"/>
                  </a:moveTo>
                  <a:lnTo>
                    <a:pt x="280" y="110"/>
                  </a:lnTo>
                  <a:cubicBezTo>
                    <a:pt x="279" y="110"/>
                    <a:pt x="278" y="110"/>
                    <a:pt x="278" y="110"/>
                  </a:cubicBezTo>
                  <a:close/>
                  <a:moveTo>
                    <a:pt x="23" y="1"/>
                  </a:moveTo>
                  <a:cubicBezTo>
                    <a:pt x="16" y="1"/>
                    <a:pt x="8" y="3"/>
                    <a:pt x="0" y="9"/>
                  </a:cubicBezTo>
                  <a:lnTo>
                    <a:pt x="249" y="118"/>
                  </a:lnTo>
                  <a:cubicBezTo>
                    <a:pt x="257" y="112"/>
                    <a:pt x="264" y="108"/>
                    <a:pt x="271" y="108"/>
                  </a:cubicBezTo>
                  <a:cubicBezTo>
                    <a:pt x="273" y="108"/>
                    <a:pt x="276" y="109"/>
                    <a:pt x="278" y="110"/>
                  </a:cubicBezTo>
                  <a:lnTo>
                    <a:pt x="278" y="110"/>
                  </a:lnTo>
                  <a:lnTo>
                    <a:pt x="31" y="2"/>
                  </a:lnTo>
                  <a:cubicBezTo>
                    <a:pt x="28" y="1"/>
                    <a:pt x="25" y="1"/>
                    <a:pt x="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1824357" y="1990649"/>
              <a:ext cx="9911" cy="7536"/>
            </a:xfrm>
            <a:custGeom>
              <a:avLst/>
              <a:gdLst/>
              <a:ahLst/>
              <a:cxnLst/>
              <a:rect l="l" t="t" r="r" b="b"/>
              <a:pathLst>
                <a:path w="288" h="219" extrusionOk="0">
                  <a:moveTo>
                    <a:pt x="39" y="0"/>
                  </a:moveTo>
                  <a:cubicBezTo>
                    <a:pt x="15" y="19"/>
                    <a:pt x="1" y="53"/>
                    <a:pt x="4" y="82"/>
                  </a:cubicBezTo>
                  <a:cubicBezTo>
                    <a:pt x="5" y="97"/>
                    <a:pt x="11" y="107"/>
                    <a:pt x="20" y="110"/>
                  </a:cubicBezTo>
                  <a:lnTo>
                    <a:pt x="268" y="218"/>
                  </a:lnTo>
                  <a:cubicBezTo>
                    <a:pt x="261" y="214"/>
                    <a:pt x="254" y="204"/>
                    <a:pt x="252" y="191"/>
                  </a:cubicBezTo>
                  <a:cubicBezTo>
                    <a:pt x="249" y="161"/>
                    <a:pt x="266" y="125"/>
                    <a:pt x="287" y="10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1832960" y="1994090"/>
              <a:ext cx="3132" cy="4129"/>
            </a:xfrm>
            <a:custGeom>
              <a:avLst/>
              <a:gdLst/>
              <a:ahLst/>
              <a:cxnLst/>
              <a:rect l="l" t="t" r="r" b="b"/>
              <a:pathLst>
                <a:path w="91" h="120" extrusionOk="0">
                  <a:moveTo>
                    <a:pt x="61" y="0"/>
                  </a:moveTo>
                  <a:cubicBezTo>
                    <a:pt x="54" y="0"/>
                    <a:pt x="47" y="3"/>
                    <a:pt x="39" y="9"/>
                  </a:cubicBezTo>
                  <a:cubicBezTo>
                    <a:pt x="16" y="25"/>
                    <a:pt x="1" y="61"/>
                    <a:pt x="4" y="91"/>
                  </a:cubicBezTo>
                  <a:cubicBezTo>
                    <a:pt x="5" y="109"/>
                    <a:pt x="15" y="120"/>
                    <a:pt x="29" y="120"/>
                  </a:cubicBezTo>
                  <a:cubicBezTo>
                    <a:pt x="36" y="120"/>
                    <a:pt x="44" y="117"/>
                    <a:pt x="52" y="111"/>
                  </a:cubicBezTo>
                  <a:cubicBezTo>
                    <a:pt x="74" y="94"/>
                    <a:pt x="90" y="56"/>
                    <a:pt x="87" y="29"/>
                  </a:cubicBezTo>
                  <a:cubicBezTo>
                    <a:pt x="85" y="10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1819849" y="1988275"/>
              <a:ext cx="6607" cy="2856"/>
            </a:xfrm>
            <a:custGeom>
              <a:avLst/>
              <a:gdLst/>
              <a:ahLst/>
              <a:cxnLst/>
              <a:rect l="l" t="t" r="r" b="b"/>
              <a:pathLst>
                <a:path w="192" h="83" extrusionOk="0">
                  <a:moveTo>
                    <a:pt x="190" y="76"/>
                  </a:moveTo>
                  <a:lnTo>
                    <a:pt x="192" y="77"/>
                  </a:lnTo>
                  <a:cubicBezTo>
                    <a:pt x="191" y="77"/>
                    <a:pt x="191" y="76"/>
                    <a:pt x="190" y="76"/>
                  </a:cubicBezTo>
                  <a:close/>
                  <a:moveTo>
                    <a:pt x="13" y="0"/>
                  </a:moveTo>
                  <a:cubicBezTo>
                    <a:pt x="9" y="0"/>
                    <a:pt x="3" y="3"/>
                    <a:pt x="0" y="8"/>
                  </a:cubicBezTo>
                  <a:lnTo>
                    <a:pt x="170" y="83"/>
                  </a:lnTo>
                  <a:cubicBezTo>
                    <a:pt x="176" y="78"/>
                    <a:pt x="181" y="75"/>
                    <a:pt x="186" y="75"/>
                  </a:cubicBezTo>
                  <a:cubicBezTo>
                    <a:pt x="187" y="75"/>
                    <a:pt x="189" y="76"/>
                    <a:pt x="190" y="76"/>
                  </a:cubicBezTo>
                  <a:lnTo>
                    <a:pt x="190" y="76"/>
                  </a:lnTo>
                  <a:lnTo>
                    <a:pt x="19" y="2"/>
                  </a:lnTo>
                  <a:cubicBezTo>
                    <a:pt x="18" y="1"/>
                    <a:pt x="16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1818886" y="1988447"/>
              <a:ext cx="6779" cy="5196"/>
            </a:xfrm>
            <a:custGeom>
              <a:avLst/>
              <a:gdLst/>
              <a:ahLst/>
              <a:cxnLst/>
              <a:rect l="l" t="t" r="r" b="b"/>
              <a:pathLst>
                <a:path w="197" h="151" extrusionOk="0">
                  <a:moveTo>
                    <a:pt x="25" y="0"/>
                  </a:moveTo>
                  <a:cubicBezTo>
                    <a:pt x="10" y="13"/>
                    <a:pt x="0" y="37"/>
                    <a:pt x="2" y="57"/>
                  </a:cubicBezTo>
                  <a:cubicBezTo>
                    <a:pt x="2" y="66"/>
                    <a:pt x="8" y="73"/>
                    <a:pt x="13" y="76"/>
                  </a:cubicBezTo>
                  <a:lnTo>
                    <a:pt x="180" y="149"/>
                  </a:lnTo>
                  <a:lnTo>
                    <a:pt x="180" y="149"/>
                  </a:lnTo>
                  <a:cubicBezTo>
                    <a:pt x="176" y="146"/>
                    <a:pt x="174" y="140"/>
                    <a:pt x="171" y="132"/>
                  </a:cubicBezTo>
                  <a:cubicBezTo>
                    <a:pt x="170" y="113"/>
                    <a:pt x="179" y="86"/>
                    <a:pt x="196" y="76"/>
                  </a:cubicBezTo>
                  <a:lnTo>
                    <a:pt x="25" y="0"/>
                  </a:lnTo>
                  <a:close/>
                  <a:moveTo>
                    <a:pt x="180" y="149"/>
                  </a:moveTo>
                  <a:cubicBezTo>
                    <a:pt x="181" y="150"/>
                    <a:pt x="183" y="150"/>
                    <a:pt x="185" y="151"/>
                  </a:cubicBezTo>
                  <a:lnTo>
                    <a:pt x="180" y="1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1824701" y="1990856"/>
              <a:ext cx="2271" cy="2856"/>
            </a:xfrm>
            <a:custGeom>
              <a:avLst/>
              <a:gdLst/>
              <a:ahLst/>
              <a:cxnLst/>
              <a:rect l="l" t="t" r="r" b="b"/>
              <a:pathLst>
                <a:path w="66" h="83" extrusionOk="0">
                  <a:moveTo>
                    <a:pt x="44" y="0"/>
                  </a:moveTo>
                  <a:cubicBezTo>
                    <a:pt x="39" y="0"/>
                    <a:pt x="34" y="2"/>
                    <a:pt x="29" y="6"/>
                  </a:cubicBezTo>
                  <a:cubicBezTo>
                    <a:pt x="13" y="16"/>
                    <a:pt x="1" y="43"/>
                    <a:pt x="5" y="62"/>
                  </a:cubicBezTo>
                  <a:cubicBezTo>
                    <a:pt x="6" y="75"/>
                    <a:pt x="13" y="82"/>
                    <a:pt x="22" y="82"/>
                  </a:cubicBezTo>
                  <a:cubicBezTo>
                    <a:pt x="27" y="82"/>
                    <a:pt x="32" y="80"/>
                    <a:pt x="38" y="76"/>
                  </a:cubicBezTo>
                  <a:cubicBezTo>
                    <a:pt x="52" y="66"/>
                    <a:pt x="65" y="38"/>
                    <a:pt x="61" y="21"/>
                  </a:cubicBezTo>
                  <a:cubicBezTo>
                    <a:pt x="59" y="7"/>
                    <a:pt x="53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1806807" y="2017216"/>
              <a:ext cx="2237" cy="25775"/>
            </a:xfrm>
            <a:custGeom>
              <a:avLst/>
              <a:gdLst/>
              <a:ahLst/>
              <a:cxnLst/>
              <a:rect l="l" t="t" r="r" b="b"/>
              <a:pathLst>
                <a:path w="65" h="749" extrusionOk="0">
                  <a:moveTo>
                    <a:pt x="0" y="1"/>
                  </a:moveTo>
                  <a:lnTo>
                    <a:pt x="0" y="749"/>
                  </a:lnTo>
                  <a:lnTo>
                    <a:pt x="64" y="712"/>
                  </a:lnTo>
                  <a:lnTo>
                    <a:pt x="64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1744830" y="2014187"/>
              <a:ext cx="111841" cy="37062"/>
            </a:xfrm>
            <a:custGeom>
              <a:avLst/>
              <a:gdLst/>
              <a:ahLst/>
              <a:cxnLst/>
              <a:rect l="l" t="t" r="r" b="b"/>
              <a:pathLst>
                <a:path w="3250" h="1077" extrusionOk="0">
                  <a:moveTo>
                    <a:pt x="108" y="1"/>
                  </a:moveTo>
                  <a:cubicBezTo>
                    <a:pt x="76" y="1"/>
                    <a:pt x="44" y="17"/>
                    <a:pt x="25" y="48"/>
                  </a:cubicBezTo>
                  <a:cubicBezTo>
                    <a:pt x="0" y="93"/>
                    <a:pt x="15" y="152"/>
                    <a:pt x="60" y="178"/>
                  </a:cubicBezTo>
                  <a:lnTo>
                    <a:pt x="1582" y="1063"/>
                  </a:lnTo>
                  <a:cubicBezTo>
                    <a:pt x="1596" y="1072"/>
                    <a:pt x="1612" y="1076"/>
                    <a:pt x="1628" y="1076"/>
                  </a:cubicBezTo>
                  <a:cubicBezTo>
                    <a:pt x="1646" y="1076"/>
                    <a:pt x="1662" y="1072"/>
                    <a:pt x="1677" y="1063"/>
                  </a:cubicBezTo>
                  <a:lnTo>
                    <a:pt x="3188" y="191"/>
                  </a:lnTo>
                  <a:cubicBezTo>
                    <a:pt x="3235" y="165"/>
                    <a:pt x="3250" y="106"/>
                    <a:pt x="3223" y="61"/>
                  </a:cubicBezTo>
                  <a:cubicBezTo>
                    <a:pt x="3206" y="31"/>
                    <a:pt x="3174" y="13"/>
                    <a:pt x="3141" y="13"/>
                  </a:cubicBezTo>
                  <a:cubicBezTo>
                    <a:pt x="3125" y="13"/>
                    <a:pt x="3109" y="17"/>
                    <a:pt x="3094" y="26"/>
                  </a:cubicBezTo>
                  <a:lnTo>
                    <a:pt x="1631" y="872"/>
                  </a:lnTo>
                  <a:lnTo>
                    <a:pt x="155" y="13"/>
                  </a:lnTo>
                  <a:cubicBezTo>
                    <a:pt x="140" y="5"/>
                    <a:pt x="124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1825011" y="1811429"/>
              <a:ext cx="103238" cy="232869"/>
            </a:xfrm>
            <a:custGeom>
              <a:avLst/>
              <a:gdLst/>
              <a:ahLst/>
              <a:cxnLst/>
              <a:rect l="l" t="t" r="r" b="b"/>
              <a:pathLst>
                <a:path w="3000" h="6767" extrusionOk="0">
                  <a:moveTo>
                    <a:pt x="2917" y="0"/>
                  </a:moveTo>
                  <a:lnTo>
                    <a:pt x="1" y="6767"/>
                  </a:lnTo>
                  <a:lnTo>
                    <a:pt x="86" y="6767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1673734" y="1811429"/>
              <a:ext cx="102171" cy="232869"/>
            </a:xfrm>
            <a:custGeom>
              <a:avLst/>
              <a:gdLst/>
              <a:ahLst/>
              <a:cxnLst/>
              <a:rect l="l" t="t" r="r" b="b"/>
              <a:pathLst>
                <a:path w="2969" h="6767" extrusionOk="0">
                  <a:moveTo>
                    <a:pt x="0" y="0"/>
                  </a:moveTo>
                  <a:lnTo>
                    <a:pt x="2887" y="6767"/>
                  </a:lnTo>
                  <a:lnTo>
                    <a:pt x="2969" y="67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1667643" y="1792227"/>
              <a:ext cx="266250" cy="83209"/>
            </a:xfrm>
            <a:custGeom>
              <a:avLst/>
              <a:gdLst/>
              <a:ahLst/>
              <a:cxnLst/>
              <a:rect l="l" t="t" r="r" b="b"/>
              <a:pathLst>
                <a:path w="7737" h="2418" extrusionOk="0">
                  <a:moveTo>
                    <a:pt x="126" y="1"/>
                  </a:moveTo>
                  <a:cubicBezTo>
                    <a:pt x="57" y="1"/>
                    <a:pt x="0" y="58"/>
                    <a:pt x="0" y="128"/>
                  </a:cubicBezTo>
                  <a:cubicBezTo>
                    <a:pt x="3" y="754"/>
                    <a:pt x="419" y="1338"/>
                    <a:pt x="1168" y="1769"/>
                  </a:cubicBezTo>
                  <a:cubicBezTo>
                    <a:pt x="1917" y="2201"/>
                    <a:pt x="2899" y="2418"/>
                    <a:pt x="3879" y="2418"/>
                  </a:cubicBezTo>
                  <a:cubicBezTo>
                    <a:pt x="4859" y="2418"/>
                    <a:pt x="5839" y="2202"/>
                    <a:pt x="6584" y="1769"/>
                  </a:cubicBezTo>
                  <a:cubicBezTo>
                    <a:pt x="7329" y="1335"/>
                    <a:pt x="7737" y="754"/>
                    <a:pt x="7732" y="126"/>
                  </a:cubicBezTo>
                  <a:cubicBezTo>
                    <a:pt x="7734" y="58"/>
                    <a:pt x="7678" y="1"/>
                    <a:pt x="7608" y="1"/>
                  </a:cubicBezTo>
                  <a:cubicBezTo>
                    <a:pt x="7610" y="533"/>
                    <a:pt x="7122" y="1164"/>
                    <a:pt x="6458" y="1550"/>
                  </a:cubicBezTo>
                  <a:cubicBezTo>
                    <a:pt x="5749" y="1962"/>
                    <a:pt x="4815" y="2168"/>
                    <a:pt x="3880" y="2168"/>
                  </a:cubicBezTo>
                  <a:cubicBezTo>
                    <a:pt x="2945" y="2168"/>
                    <a:pt x="2009" y="1962"/>
                    <a:pt x="1295" y="1550"/>
                  </a:cubicBezTo>
                  <a:cubicBezTo>
                    <a:pt x="628" y="1164"/>
                    <a:pt x="130" y="533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716825" y="1295895"/>
              <a:ext cx="152379" cy="172235"/>
            </a:xfrm>
            <a:custGeom>
              <a:avLst/>
              <a:gdLst/>
              <a:ahLst/>
              <a:cxnLst/>
              <a:rect l="l" t="t" r="r" b="b"/>
              <a:pathLst>
                <a:path w="4428" h="5005" extrusionOk="0">
                  <a:moveTo>
                    <a:pt x="1246" y="0"/>
                  </a:moveTo>
                  <a:cubicBezTo>
                    <a:pt x="1195" y="0"/>
                    <a:pt x="1153" y="7"/>
                    <a:pt x="1120" y="27"/>
                  </a:cubicBezTo>
                  <a:lnTo>
                    <a:pt x="104" y="620"/>
                  </a:lnTo>
                  <a:cubicBezTo>
                    <a:pt x="36" y="659"/>
                    <a:pt x="0" y="754"/>
                    <a:pt x="30" y="830"/>
                  </a:cubicBezTo>
                  <a:lnTo>
                    <a:pt x="1550" y="4921"/>
                  </a:lnTo>
                  <a:cubicBezTo>
                    <a:pt x="1568" y="4974"/>
                    <a:pt x="1612" y="5004"/>
                    <a:pt x="1660" y="5004"/>
                  </a:cubicBezTo>
                  <a:cubicBezTo>
                    <a:pt x="1681" y="5004"/>
                    <a:pt x="1704" y="4998"/>
                    <a:pt x="1725" y="4985"/>
                  </a:cubicBezTo>
                  <a:lnTo>
                    <a:pt x="4428" y="3408"/>
                  </a:lnTo>
                  <a:lnTo>
                    <a:pt x="1420" y="11"/>
                  </a:lnTo>
                  <a:cubicBezTo>
                    <a:pt x="1354" y="7"/>
                    <a:pt x="1296" y="0"/>
                    <a:pt x="1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977121" y="1306081"/>
              <a:ext cx="48350" cy="47180"/>
            </a:xfrm>
            <a:custGeom>
              <a:avLst/>
              <a:gdLst/>
              <a:ahLst/>
              <a:cxnLst/>
              <a:rect l="l" t="t" r="r" b="b"/>
              <a:pathLst>
                <a:path w="1405" h="1371" extrusionOk="0">
                  <a:moveTo>
                    <a:pt x="525" y="1"/>
                  </a:moveTo>
                  <a:cubicBezTo>
                    <a:pt x="489" y="1"/>
                    <a:pt x="454" y="9"/>
                    <a:pt x="426" y="27"/>
                  </a:cubicBezTo>
                  <a:lnTo>
                    <a:pt x="113" y="208"/>
                  </a:lnTo>
                  <a:cubicBezTo>
                    <a:pt x="44" y="249"/>
                    <a:pt x="0" y="346"/>
                    <a:pt x="15" y="425"/>
                  </a:cubicBezTo>
                  <a:lnTo>
                    <a:pt x="176" y="1283"/>
                  </a:lnTo>
                  <a:cubicBezTo>
                    <a:pt x="186" y="1339"/>
                    <a:pt x="223" y="1371"/>
                    <a:pt x="268" y="1371"/>
                  </a:cubicBezTo>
                  <a:cubicBezTo>
                    <a:pt x="287" y="1371"/>
                    <a:pt x="307" y="1365"/>
                    <a:pt x="328" y="1354"/>
                  </a:cubicBezTo>
                  <a:lnTo>
                    <a:pt x="1339" y="764"/>
                  </a:lnTo>
                  <a:lnTo>
                    <a:pt x="1382" y="741"/>
                  </a:lnTo>
                  <a:cubicBezTo>
                    <a:pt x="1405" y="726"/>
                    <a:pt x="1374" y="672"/>
                    <a:pt x="1314" y="619"/>
                  </a:cubicBezTo>
                  <a:lnTo>
                    <a:pt x="659" y="47"/>
                  </a:lnTo>
                  <a:cubicBezTo>
                    <a:pt x="624" y="17"/>
                    <a:pt x="574" y="1"/>
                    <a:pt x="525" y="1"/>
                  </a:cubicBezTo>
                  <a:close/>
                </a:path>
              </a:pathLst>
            </a:custGeom>
            <a:solidFill>
              <a:srgbClr val="D1E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626699" y="1317954"/>
              <a:ext cx="441271" cy="280737"/>
            </a:xfrm>
            <a:custGeom>
              <a:avLst/>
              <a:gdLst/>
              <a:ahLst/>
              <a:cxnLst/>
              <a:rect l="l" t="t" r="r" b="b"/>
              <a:pathLst>
                <a:path w="12823" h="8158" extrusionOk="0">
                  <a:moveTo>
                    <a:pt x="12249" y="1"/>
                  </a:moveTo>
                  <a:cubicBezTo>
                    <a:pt x="11769" y="1"/>
                    <a:pt x="11122" y="252"/>
                    <a:pt x="10660" y="529"/>
                  </a:cubicBezTo>
                  <a:lnTo>
                    <a:pt x="2845" y="5238"/>
                  </a:lnTo>
                  <a:cubicBezTo>
                    <a:pt x="2134" y="5663"/>
                    <a:pt x="1" y="7499"/>
                    <a:pt x="308" y="8011"/>
                  </a:cubicBezTo>
                  <a:cubicBezTo>
                    <a:pt x="369" y="8114"/>
                    <a:pt x="521" y="8157"/>
                    <a:pt x="730" y="8157"/>
                  </a:cubicBezTo>
                  <a:cubicBezTo>
                    <a:pt x="1581" y="8157"/>
                    <a:pt x="3387" y="7443"/>
                    <a:pt x="3955" y="7102"/>
                  </a:cubicBezTo>
                  <a:lnTo>
                    <a:pt x="9424" y="3841"/>
                  </a:lnTo>
                  <a:lnTo>
                    <a:pt x="12823" y="252"/>
                  </a:lnTo>
                  <a:cubicBezTo>
                    <a:pt x="12716" y="73"/>
                    <a:pt x="12507" y="1"/>
                    <a:pt x="12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1005374" y="1333198"/>
              <a:ext cx="96596" cy="25431"/>
            </a:xfrm>
            <a:custGeom>
              <a:avLst/>
              <a:gdLst/>
              <a:ahLst/>
              <a:cxnLst/>
              <a:rect l="l" t="t" r="r" b="b"/>
              <a:pathLst>
                <a:path w="2807" h="739" extrusionOk="0">
                  <a:moveTo>
                    <a:pt x="1165" y="1"/>
                  </a:moveTo>
                  <a:lnTo>
                    <a:pt x="1080" y="51"/>
                  </a:lnTo>
                  <a:lnTo>
                    <a:pt x="70" y="639"/>
                  </a:lnTo>
                  <a:cubicBezTo>
                    <a:pt x="0" y="678"/>
                    <a:pt x="10" y="713"/>
                    <a:pt x="91" y="715"/>
                  </a:cubicBezTo>
                  <a:lnTo>
                    <a:pt x="877" y="738"/>
                  </a:lnTo>
                  <a:lnTo>
                    <a:pt x="2151" y="724"/>
                  </a:lnTo>
                  <a:cubicBezTo>
                    <a:pt x="2230" y="722"/>
                    <a:pt x="2353" y="690"/>
                    <a:pt x="2422" y="649"/>
                  </a:cubicBezTo>
                  <a:lnTo>
                    <a:pt x="2736" y="471"/>
                  </a:lnTo>
                  <a:cubicBezTo>
                    <a:pt x="2806" y="428"/>
                    <a:pt x="2799" y="383"/>
                    <a:pt x="2720" y="364"/>
                  </a:cubicBezTo>
                  <a:lnTo>
                    <a:pt x="1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985174" y="1264408"/>
              <a:ext cx="62665" cy="85756"/>
            </a:xfrm>
            <a:custGeom>
              <a:avLst/>
              <a:gdLst/>
              <a:ahLst/>
              <a:cxnLst/>
              <a:rect l="l" t="t" r="r" b="b"/>
              <a:pathLst>
                <a:path w="1821" h="2492" extrusionOk="0">
                  <a:moveTo>
                    <a:pt x="1511" y="1"/>
                  </a:moveTo>
                  <a:cubicBezTo>
                    <a:pt x="1492" y="1"/>
                    <a:pt x="1472" y="7"/>
                    <a:pt x="1450" y="19"/>
                  </a:cubicBezTo>
                  <a:lnTo>
                    <a:pt x="1139" y="197"/>
                  </a:lnTo>
                  <a:cubicBezTo>
                    <a:pt x="1067" y="238"/>
                    <a:pt x="985" y="329"/>
                    <a:pt x="952" y="402"/>
                  </a:cubicBezTo>
                  <a:lnTo>
                    <a:pt x="1" y="2492"/>
                  </a:lnTo>
                  <a:cubicBezTo>
                    <a:pt x="1" y="2492"/>
                    <a:pt x="461" y="2145"/>
                    <a:pt x="1069" y="1865"/>
                  </a:cubicBezTo>
                  <a:cubicBezTo>
                    <a:pt x="1559" y="1640"/>
                    <a:pt x="1821" y="1617"/>
                    <a:pt x="1821" y="1617"/>
                  </a:cubicBezTo>
                  <a:lnTo>
                    <a:pt x="1600" y="88"/>
                  </a:lnTo>
                  <a:cubicBezTo>
                    <a:pt x="1590" y="33"/>
                    <a:pt x="1555" y="1"/>
                    <a:pt x="1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842981" y="1445555"/>
              <a:ext cx="299526" cy="86238"/>
            </a:xfrm>
            <a:custGeom>
              <a:avLst/>
              <a:gdLst/>
              <a:ahLst/>
              <a:cxnLst/>
              <a:rect l="l" t="t" r="r" b="b"/>
              <a:pathLst>
                <a:path w="8704" h="2506" extrusionOk="0">
                  <a:moveTo>
                    <a:pt x="2693" y="0"/>
                  </a:moveTo>
                  <a:lnTo>
                    <a:pt x="2327" y="214"/>
                  </a:lnTo>
                  <a:lnTo>
                    <a:pt x="71" y="1525"/>
                  </a:lnTo>
                  <a:cubicBezTo>
                    <a:pt x="1" y="1565"/>
                    <a:pt x="10" y="1606"/>
                    <a:pt x="89" y="1617"/>
                  </a:cubicBezTo>
                  <a:lnTo>
                    <a:pt x="7342" y="2503"/>
                  </a:lnTo>
                  <a:cubicBezTo>
                    <a:pt x="7354" y="2505"/>
                    <a:pt x="7366" y="2505"/>
                    <a:pt x="7379" y="2505"/>
                  </a:cubicBezTo>
                  <a:cubicBezTo>
                    <a:pt x="7456" y="2505"/>
                    <a:pt x="7553" y="2483"/>
                    <a:pt x="7613" y="2448"/>
                  </a:cubicBezTo>
                  <a:lnTo>
                    <a:pt x="8633" y="1860"/>
                  </a:lnTo>
                  <a:cubicBezTo>
                    <a:pt x="8703" y="1819"/>
                    <a:pt x="8697" y="1767"/>
                    <a:pt x="8620" y="1744"/>
                  </a:cubicBezTo>
                  <a:lnTo>
                    <a:pt x="2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662660" y="1538916"/>
              <a:ext cx="37991" cy="18720"/>
            </a:xfrm>
            <a:custGeom>
              <a:avLst/>
              <a:gdLst/>
              <a:ahLst/>
              <a:cxnLst/>
              <a:rect l="l" t="t" r="r" b="b"/>
              <a:pathLst>
                <a:path w="1104" h="544" extrusionOk="0">
                  <a:moveTo>
                    <a:pt x="325" y="1"/>
                  </a:moveTo>
                  <a:cubicBezTo>
                    <a:pt x="212" y="106"/>
                    <a:pt x="104" y="215"/>
                    <a:pt x="0" y="323"/>
                  </a:cubicBezTo>
                  <a:cubicBezTo>
                    <a:pt x="160" y="403"/>
                    <a:pt x="504" y="544"/>
                    <a:pt x="965" y="544"/>
                  </a:cubicBezTo>
                  <a:cubicBezTo>
                    <a:pt x="1010" y="544"/>
                    <a:pt x="1056" y="542"/>
                    <a:pt x="1103" y="539"/>
                  </a:cubicBezTo>
                  <a:lnTo>
                    <a:pt x="1103" y="213"/>
                  </a:lnTo>
                  <a:cubicBezTo>
                    <a:pt x="1103" y="213"/>
                    <a:pt x="716" y="19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0"/>
            <p:cNvSpPr/>
            <p:nvPr/>
          </p:nvSpPr>
          <p:spPr>
            <a:xfrm>
              <a:off x="859878" y="1467442"/>
              <a:ext cx="6814" cy="13283"/>
            </a:xfrm>
            <a:custGeom>
              <a:avLst/>
              <a:gdLst/>
              <a:ahLst/>
              <a:cxnLst/>
              <a:rect l="l" t="t" r="r" b="b"/>
              <a:pathLst>
                <a:path w="198" h="386" extrusionOk="0">
                  <a:moveTo>
                    <a:pt x="97" y="0"/>
                  </a:moveTo>
                  <a:cubicBezTo>
                    <a:pt x="93" y="0"/>
                    <a:pt x="89" y="1"/>
                    <a:pt x="85" y="2"/>
                  </a:cubicBezTo>
                  <a:cubicBezTo>
                    <a:pt x="35" y="17"/>
                    <a:pt x="0" y="113"/>
                    <a:pt x="9" y="220"/>
                  </a:cubicBezTo>
                  <a:cubicBezTo>
                    <a:pt x="18" y="315"/>
                    <a:pt x="58" y="386"/>
                    <a:pt x="103" y="386"/>
                  </a:cubicBezTo>
                  <a:cubicBezTo>
                    <a:pt x="107" y="386"/>
                    <a:pt x="111" y="385"/>
                    <a:pt x="116" y="384"/>
                  </a:cubicBezTo>
                  <a:cubicBezTo>
                    <a:pt x="162" y="369"/>
                    <a:pt x="198" y="273"/>
                    <a:pt x="189" y="166"/>
                  </a:cubicBezTo>
                  <a:cubicBezTo>
                    <a:pt x="181" y="69"/>
                    <a:pt x="141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882108" y="1453883"/>
              <a:ext cx="6848" cy="13386"/>
            </a:xfrm>
            <a:custGeom>
              <a:avLst/>
              <a:gdLst/>
              <a:ahLst/>
              <a:cxnLst/>
              <a:rect l="l" t="t" r="r" b="b"/>
              <a:pathLst>
                <a:path w="199" h="389" extrusionOk="0">
                  <a:moveTo>
                    <a:pt x="96" y="1"/>
                  </a:moveTo>
                  <a:cubicBezTo>
                    <a:pt x="92" y="1"/>
                    <a:pt x="88" y="1"/>
                    <a:pt x="84" y="2"/>
                  </a:cubicBezTo>
                  <a:cubicBezTo>
                    <a:pt x="34" y="17"/>
                    <a:pt x="1" y="114"/>
                    <a:pt x="9" y="220"/>
                  </a:cubicBezTo>
                  <a:cubicBezTo>
                    <a:pt x="16" y="318"/>
                    <a:pt x="57" y="389"/>
                    <a:pt x="102" y="389"/>
                  </a:cubicBezTo>
                  <a:cubicBezTo>
                    <a:pt x="106" y="389"/>
                    <a:pt x="110" y="388"/>
                    <a:pt x="113" y="387"/>
                  </a:cubicBezTo>
                  <a:cubicBezTo>
                    <a:pt x="163" y="373"/>
                    <a:pt x="198" y="274"/>
                    <a:pt x="188" y="169"/>
                  </a:cubicBezTo>
                  <a:cubicBezTo>
                    <a:pt x="181" y="71"/>
                    <a:pt x="141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904373" y="1440462"/>
              <a:ext cx="6814" cy="13318"/>
            </a:xfrm>
            <a:custGeom>
              <a:avLst/>
              <a:gdLst/>
              <a:ahLst/>
              <a:cxnLst/>
              <a:rect l="l" t="t" r="r" b="b"/>
              <a:pathLst>
                <a:path w="198" h="387" extrusionOk="0">
                  <a:moveTo>
                    <a:pt x="96" y="0"/>
                  </a:moveTo>
                  <a:cubicBezTo>
                    <a:pt x="93" y="0"/>
                    <a:pt x="89" y="1"/>
                    <a:pt x="85" y="2"/>
                  </a:cubicBezTo>
                  <a:cubicBezTo>
                    <a:pt x="34" y="16"/>
                    <a:pt x="0" y="113"/>
                    <a:pt x="9" y="218"/>
                  </a:cubicBezTo>
                  <a:cubicBezTo>
                    <a:pt x="16" y="316"/>
                    <a:pt x="57" y="387"/>
                    <a:pt x="102" y="387"/>
                  </a:cubicBezTo>
                  <a:cubicBezTo>
                    <a:pt x="106" y="387"/>
                    <a:pt x="110" y="386"/>
                    <a:pt x="114" y="385"/>
                  </a:cubicBezTo>
                  <a:cubicBezTo>
                    <a:pt x="163" y="370"/>
                    <a:pt x="198" y="274"/>
                    <a:pt x="189" y="167"/>
                  </a:cubicBezTo>
                  <a:cubicBezTo>
                    <a:pt x="181" y="71"/>
                    <a:pt x="140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926673" y="1427007"/>
              <a:ext cx="6814" cy="13386"/>
            </a:xfrm>
            <a:custGeom>
              <a:avLst/>
              <a:gdLst/>
              <a:ahLst/>
              <a:cxnLst/>
              <a:rect l="l" t="t" r="r" b="b"/>
              <a:pathLst>
                <a:path w="198" h="389" extrusionOk="0">
                  <a:moveTo>
                    <a:pt x="93" y="1"/>
                  </a:moveTo>
                  <a:cubicBezTo>
                    <a:pt x="89" y="1"/>
                    <a:pt x="86" y="1"/>
                    <a:pt x="82" y="2"/>
                  </a:cubicBezTo>
                  <a:cubicBezTo>
                    <a:pt x="33" y="17"/>
                    <a:pt x="0" y="115"/>
                    <a:pt x="8" y="220"/>
                  </a:cubicBezTo>
                  <a:cubicBezTo>
                    <a:pt x="16" y="319"/>
                    <a:pt x="56" y="388"/>
                    <a:pt x="102" y="388"/>
                  </a:cubicBezTo>
                  <a:cubicBezTo>
                    <a:pt x="105" y="388"/>
                    <a:pt x="109" y="388"/>
                    <a:pt x="113" y="387"/>
                  </a:cubicBezTo>
                  <a:cubicBezTo>
                    <a:pt x="163" y="372"/>
                    <a:pt x="198" y="276"/>
                    <a:pt x="188" y="169"/>
                  </a:cubicBezTo>
                  <a:cubicBezTo>
                    <a:pt x="180" y="71"/>
                    <a:pt x="137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0"/>
            <p:cNvSpPr/>
            <p:nvPr/>
          </p:nvSpPr>
          <p:spPr>
            <a:xfrm>
              <a:off x="948938" y="1413620"/>
              <a:ext cx="6779" cy="13283"/>
            </a:xfrm>
            <a:custGeom>
              <a:avLst/>
              <a:gdLst/>
              <a:ahLst/>
              <a:cxnLst/>
              <a:rect l="l" t="t" r="r" b="b"/>
              <a:pathLst>
                <a:path w="197" h="386" extrusionOk="0">
                  <a:moveTo>
                    <a:pt x="97" y="0"/>
                  </a:moveTo>
                  <a:cubicBezTo>
                    <a:pt x="93" y="0"/>
                    <a:pt x="89" y="1"/>
                    <a:pt x="85" y="2"/>
                  </a:cubicBezTo>
                  <a:cubicBezTo>
                    <a:pt x="35" y="17"/>
                    <a:pt x="0" y="113"/>
                    <a:pt x="9" y="220"/>
                  </a:cubicBezTo>
                  <a:cubicBezTo>
                    <a:pt x="16" y="315"/>
                    <a:pt x="57" y="386"/>
                    <a:pt x="102" y="386"/>
                  </a:cubicBezTo>
                  <a:cubicBezTo>
                    <a:pt x="106" y="386"/>
                    <a:pt x="110" y="385"/>
                    <a:pt x="114" y="384"/>
                  </a:cubicBezTo>
                  <a:cubicBezTo>
                    <a:pt x="163" y="369"/>
                    <a:pt x="196" y="273"/>
                    <a:pt x="189" y="167"/>
                  </a:cubicBezTo>
                  <a:cubicBezTo>
                    <a:pt x="180" y="70"/>
                    <a:pt x="140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0"/>
            <p:cNvSpPr/>
            <p:nvPr/>
          </p:nvSpPr>
          <p:spPr>
            <a:xfrm>
              <a:off x="748554" y="1534649"/>
              <a:ext cx="6814" cy="13283"/>
            </a:xfrm>
            <a:custGeom>
              <a:avLst/>
              <a:gdLst/>
              <a:ahLst/>
              <a:cxnLst/>
              <a:rect l="l" t="t" r="r" b="b"/>
              <a:pathLst>
                <a:path w="198" h="386" extrusionOk="0">
                  <a:moveTo>
                    <a:pt x="95" y="0"/>
                  </a:moveTo>
                  <a:cubicBezTo>
                    <a:pt x="91" y="0"/>
                    <a:pt x="86" y="1"/>
                    <a:pt x="82" y="2"/>
                  </a:cubicBezTo>
                  <a:cubicBezTo>
                    <a:pt x="34" y="17"/>
                    <a:pt x="0" y="113"/>
                    <a:pt x="8" y="220"/>
                  </a:cubicBezTo>
                  <a:cubicBezTo>
                    <a:pt x="16" y="315"/>
                    <a:pt x="57" y="386"/>
                    <a:pt x="102" y="386"/>
                  </a:cubicBezTo>
                  <a:cubicBezTo>
                    <a:pt x="106" y="386"/>
                    <a:pt x="110" y="385"/>
                    <a:pt x="114" y="384"/>
                  </a:cubicBezTo>
                  <a:cubicBezTo>
                    <a:pt x="166" y="369"/>
                    <a:pt x="198" y="273"/>
                    <a:pt x="189" y="166"/>
                  </a:cubicBezTo>
                  <a:cubicBezTo>
                    <a:pt x="182" y="71"/>
                    <a:pt x="141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770853" y="1521228"/>
              <a:ext cx="6779" cy="13318"/>
            </a:xfrm>
            <a:custGeom>
              <a:avLst/>
              <a:gdLst/>
              <a:ahLst/>
              <a:cxnLst/>
              <a:rect l="l" t="t" r="r" b="b"/>
              <a:pathLst>
                <a:path w="197" h="387" extrusionOk="0">
                  <a:moveTo>
                    <a:pt x="98" y="0"/>
                  </a:moveTo>
                  <a:cubicBezTo>
                    <a:pt x="93" y="0"/>
                    <a:pt x="89" y="1"/>
                    <a:pt x="84" y="3"/>
                  </a:cubicBezTo>
                  <a:cubicBezTo>
                    <a:pt x="34" y="16"/>
                    <a:pt x="0" y="114"/>
                    <a:pt x="9" y="219"/>
                  </a:cubicBezTo>
                  <a:cubicBezTo>
                    <a:pt x="16" y="316"/>
                    <a:pt x="56" y="387"/>
                    <a:pt x="101" y="387"/>
                  </a:cubicBezTo>
                  <a:cubicBezTo>
                    <a:pt x="105" y="387"/>
                    <a:pt x="109" y="386"/>
                    <a:pt x="113" y="385"/>
                  </a:cubicBezTo>
                  <a:cubicBezTo>
                    <a:pt x="163" y="370"/>
                    <a:pt x="196" y="272"/>
                    <a:pt x="188" y="167"/>
                  </a:cubicBezTo>
                  <a:cubicBezTo>
                    <a:pt x="180" y="72"/>
                    <a:pt x="142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793152" y="1507704"/>
              <a:ext cx="6745" cy="13352"/>
            </a:xfrm>
            <a:custGeom>
              <a:avLst/>
              <a:gdLst/>
              <a:ahLst/>
              <a:cxnLst/>
              <a:rect l="l" t="t" r="r" b="b"/>
              <a:pathLst>
                <a:path w="196" h="388" extrusionOk="0">
                  <a:moveTo>
                    <a:pt x="96" y="1"/>
                  </a:moveTo>
                  <a:cubicBezTo>
                    <a:pt x="92" y="1"/>
                    <a:pt x="88" y="1"/>
                    <a:pt x="84" y="2"/>
                  </a:cubicBezTo>
                  <a:cubicBezTo>
                    <a:pt x="34" y="17"/>
                    <a:pt x="0" y="114"/>
                    <a:pt x="8" y="220"/>
                  </a:cubicBezTo>
                  <a:cubicBezTo>
                    <a:pt x="14" y="317"/>
                    <a:pt x="56" y="388"/>
                    <a:pt x="101" y="388"/>
                  </a:cubicBezTo>
                  <a:cubicBezTo>
                    <a:pt x="105" y="388"/>
                    <a:pt x="109" y="387"/>
                    <a:pt x="113" y="386"/>
                  </a:cubicBezTo>
                  <a:cubicBezTo>
                    <a:pt x="161" y="371"/>
                    <a:pt x="195" y="274"/>
                    <a:pt x="188" y="169"/>
                  </a:cubicBezTo>
                  <a:cubicBezTo>
                    <a:pt x="180" y="71"/>
                    <a:pt x="139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815348" y="1494249"/>
              <a:ext cx="6883" cy="13352"/>
            </a:xfrm>
            <a:custGeom>
              <a:avLst/>
              <a:gdLst/>
              <a:ahLst/>
              <a:cxnLst/>
              <a:rect l="l" t="t" r="r" b="b"/>
              <a:pathLst>
                <a:path w="200" h="388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34" y="16"/>
                    <a:pt x="1" y="114"/>
                    <a:pt x="9" y="219"/>
                  </a:cubicBezTo>
                  <a:cubicBezTo>
                    <a:pt x="18" y="317"/>
                    <a:pt x="57" y="388"/>
                    <a:pt x="102" y="388"/>
                  </a:cubicBezTo>
                  <a:cubicBezTo>
                    <a:pt x="106" y="388"/>
                    <a:pt x="111" y="387"/>
                    <a:pt x="115" y="386"/>
                  </a:cubicBezTo>
                  <a:cubicBezTo>
                    <a:pt x="165" y="371"/>
                    <a:pt x="200" y="275"/>
                    <a:pt x="189" y="168"/>
                  </a:cubicBezTo>
                  <a:cubicBezTo>
                    <a:pt x="181" y="71"/>
                    <a:pt x="140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837544" y="1480862"/>
              <a:ext cx="6848" cy="13352"/>
            </a:xfrm>
            <a:custGeom>
              <a:avLst/>
              <a:gdLst/>
              <a:ahLst/>
              <a:cxnLst/>
              <a:rect l="l" t="t" r="r" b="b"/>
              <a:pathLst>
                <a:path w="199" h="388" extrusionOk="0">
                  <a:moveTo>
                    <a:pt x="98" y="0"/>
                  </a:moveTo>
                  <a:cubicBezTo>
                    <a:pt x="94" y="0"/>
                    <a:pt x="89" y="1"/>
                    <a:pt x="84" y="3"/>
                  </a:cubicBezTo>
                  <a:cubicBezTo>
                    <a:pt x="35" y="16"/>
                    <a:pt x="1" y="112"/>
                    <a:pt x="10" y="219"/>
                  </a:cubicBezTo>
                  <a:cubicBezTo>
                    <a:pt x="18" y="316"/>
                    <a:pt x="59" y="388"/>
                    <a:pt x="103" y="388"/>
                  </a:cubicBezTo>
                  <a:cubicBezTo>
                    <a:pt x="107" y="388"/>
                    <a:pt x="111" y="387"/>
                    <a:pt x="115" y="386"/>
                  </a:cubicBezTo>
                  <a:cubicBezTo>
                    <a:pt x="165" y="371"/>
                    <a:pt x="198" y="272"/>
                    <a:pt x="191" y="168"/>
                  </a:cubicBezTo>
                  <a:cubicBezTo>
                    <a:pt x="184" y="71"/>
                    <a:pt x="144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2691449" y="3031008"/>
              <a:ext cx="109535" cy="124849"/>
            </a:xfrm>
            <a:custGeom>
              <a:avLst/>
              <a:gdLst/>
              <a:ahLst/>
              <a:cxnLst/>
              <a:rect l="l" t="t" r="r" b="b"/>
              <a:pathLst>
                <a:path w="3183" h="3628" extrusionOk="0">
                  <a:moveTo>
                    <a:pt x="843" y="1"/>
                  </a:moveTo>
                  <a:cubicBezTo>
                    <a:pt x="817" y="1"/>
                    <a:pt x="792" y="8"/>
                    <a:pt x="771" y="23"/>
                  </a:cubicBezTo>
                  <a:lnTo>
                    <a:pt x="95" y="509"/>
                  </a:lnTo>
                  <a:cubicBezTo>
                    <a:pt x="52" y="542"/>
                    <a:pt x="34" y="611"/>
                    <a:pt x="0" y="699"/>
                  </a:cubicBezTo>
                  <a:lnTo>
                    <a:pt x="1332" y="3628"/>
                  </a:lnTo>
                  <a:lnTo>
                    <a:pt x="3131" y="2333"/>
                  </a:lnTo>
                  <a:cubicBezTo>
                    <a:pt x="3180" y="2299"/>
                    <a:pt x="3183" y="2239"/>
                    <a:pt x="3140" y="2198"/>
                  </a:cubicBezTo>
                  <a:lnTo>
                    <a:pt x="929" y="35"/>
                  </a:lnTo>
                  <a:cubicBezTo>
                    <a:pt x="907" y="12"/>
                    <a:pt x="875" y="1"/>
                    <a:pt x="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2630711" y="3198493"/>
              <a:ext cx="34585" cy="34585"/>
            </a:xfrm>
            <a:custGeom>
              <a:avLst/>
              <a:gdLst/>
              <a:ahLst/>
              <a:cxnLst/>
              <a:rect l="l" t="t" r="r" b="b"/>
              <a:pathLst>
                <a:path w="1005" h="1005" extrusionOk="0">
                  <a:moveTo>
                    <a:pt x="366" y="0"/>
                  </a:moveTo>
                  <a:cubicBezTo>
                    <a:pt x="334" y="0"/>
                    <a:pt x="302" y="9"/>
                    <a:pt x="279" y="26"/>
                  </a:cubicBezTo>
                  <a:lnTo>
                    <a:pt x="73" y="177"/>
                  </a:lnTo>
                  <a:cubicBezTo>
                    <a:pt x="26" y="209"/>
                    <a:pt x="1" y="279"/>
                    <a:pt x="17" y="335"/>
                  </a:cubicBezTo>
                  <a:lnTo>
                    <a:pt x="198" y="923"/>
                  </a:lnTo>
                  <a:cubicBezTo>
                    <a:pt x="212" y="972"/>
                    <a:pt x="235" y="1004"/>
                    <a:pt x="251" y="1004"/>
                  </a:cubicBezTo>
                  <a:cubicBezTo>
                    <a:pt x="253" y="1004"/>
                    <a:pt x="255" y="1004"/>
                    <a:pt x="257" y="1002"/>
                  </a:cubicBezTo>
                  <a:lnTo>
                    <a:pt x="285" y="982"/>
                  </a:lnTo>
                  <a:lnTo>
                    <a:pt x="958" y="496"/>
                  </a:lnTo>
                  <a:cubicBezTo>
                    <a:pt x="1005" y="462"/>
                    <a:pt x="1003" y="410"/>
                    <a:pt x="958" y="377"/>
                  </a:cubicBezTo>
                  <a:lnTo>
                    <a:pt x="447" y="23"/>
                  </a:lnTo>
                  <a:cubicBezTo>
                    <a:pt x="425" y="8"/>
                    <a:pt x="396" y="0"/>
                    <a:pt x="366" y="0"/>
                  </a:cubicBezTo>
                  <a:close/>
                </a:path>
              </a:pathLst>
            </a:custGeom>
            <a:solidFill>
              <a:srgbClr val="D1E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2615569" y="3054890"/>
              <a:ext cx="314014" cy="204754"/>
            </a:xfrm>
            <a:custGeom>
              <a:avLst/>
              <a:gdLst/>
              <a:ahLst/>
              <a:cxnLst/>
              <a:rect l="l" t="t" r="r" b="b"/>
              <a:pathLst>
                <a:path w="9125" h="5950" extrusionOk="0">
                  <a:moveTo>
                    <a:pt x="8644" y="0"/>
                  </a:moveTo>
                  <a:cubicBezTo>
                    <a:pt x="8077" y="0"/>
                    <a:pt x="6750" y="643"/>
                    <a:pt x="6350" y="925"/>
                  </a:cubicBezTo>
                  <a:lnTo>
                    <a:pt x="1047" y="4628"/>
                  </a:lnTo>
                  <a:cubicBezTo>
                    <a:pt x="565" y="4964"/>
                    <a:pt x="1" y="5601"/>
                    <a:pt x="243" y="5949"/>
                  </a:cubicBezTo>
                  <a:lnTo>
                    <a:pt x="3548" y="4786"/>
                  </a:lnTo>
                  <a:lnTo>
                    <a:pt x="7237" y="2183"/>
                  </a:lnTo>
                  <a:cubicBezTo>
                    <a:pt x="7715" y="1847"/>
                    <a:pt x="9124" y="433"/>
                    <a:pt x="8877" y="82"/>
                  </a:cubicBezTo>
                  <a:cubicBezTo>
                    <a:pt x="8837" y="25"/>
                    <a:pt x="8755" y="0"/>
                    <a:pt x="8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2627063" y="3228260"/>
              <a:ext cx="34619" cy="58914"/>
            </a:xfrm>
            <a:custGeom>
              <a:avLst/>
              <a:gdLst/>
              <a:ahLst/>
              <a:cxnLst/>
              <a:rect l="l" t="t" r="r" b="b"/>
              <a:pathLst>
                <a:path w="1006" h="1712" extrusionOk="0">
                  <a:moveTo>
                    <a:pt x="986" y="0"/>
                  </a:moveTo>
                  <a:cubicBezTo>
                    <a:pt x="977" y="0"/>
                    <a:pt x="964" y="6"/>
                    <a:pt x="948" y="19"/>
                  </a:cubicBezTo>
                  <a:lnTo>
                    <a:pt x="275" y="503"/>
                  </a:lnTo>
                  <a:lnTo>
                    <a:pt x="220" y="544"/>
                  </a:lnTo>
                  <a:lnTo>
                    <a:pt x="6" y="1653"/>
                  </a:lnTo>
                  <a:cubicBezTo>
                    <a:pt x="0" y="1691"/>
                    <a:pt x="10" y="1712"/>
                    <a:pt x="31" y="1712"/>
                  </a:cubicBezTo>
                  <a:cubicBezTo>
                    <a:pt x="42" y="1712"/>
                    <a:pt x="55" y="1707"/>
                    <a:pt x="70" y="1695"/>
                  </a:cubicBezTo>
                  <a:lnTo>
                    <a:pt x="277" y="1543"/>
                  </a:lnTo>
                  <a:cubicBezTo>
                    <a:pt x="322" y="1511"/>
                    <a:pt x="379" y="1441"/>
                    <a:pt x="402" y="1390"/>
                  </a:cubicBezTo>
                  <a:lnTo>
                    <a:pt x="780" y="569"/>
                  </a:lnTo>
                  <a:lnTo>
                    <a:pt x="992" y="54"/>
                  </a:lnTo>
                  <a:cubicBezTo>
                    <a:pt x="1005" y="19"/>
                    <a:pt x="1002" y="0"/>
                    <a:pt x="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2591893" y="3212775"/>
              <a:ext cx="71131" cy="31866"/>
            </a:xfrm>
            <a:custGeom>
              <a:avLst/>
              <a:gdLst/>
              <a:ahLst/>
              <a:cxnLst/>
              <a:rect l="l" t="t" r="r" b="b"/>
              <a:pathLst>
                <a:path w="2067" h="926" extrusionOk="0">
                  <a:moveTo>
                    <a:pt x="2067" y="0"/>
                  </a:moveTo>
                  <a:lnTo>
                    <a:pt x="441" y="14"/>
                  </a:lnTo>
                  <a:cubicBezTo>
                    <a:pt x="384" y="14"/>
                    <a:pt x="299" y="40"/>
                    <a:pt x="254" y="75"/>
                  </a:cubicBezTo>
                  <a:lnTo>
                    <a:pt x="46" y="226"/>
                  </a:lnTo>
                  <a:cubicBezTo>
                    <a:pt x="1" y="258"/>
                    <a:pt x="2" y="311"/>
                    <a:pt x="49" y="340"/>
                  </a:cubicBezTo>
                  <a:lnTo>
                    <a:pt x="977" y="925"/>
                  </a:lnTo>
                  <a:cubicBezTo>
                    <a:pt x="977" y="925"/>
                    <a:pt x="1067" y="763"/>
                    <a:pt x="1356" y="511"/>
                  </a:cubicBezTo>
                  <a:cubicBezTo>
                    <a:pt x="1710" y="199"/>
                    <a:pt x="2067" y="0"/>
                    <a:pt x="2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2718910" y="3164356"/>
              <a:ext cx="82384" cy="195257"/>
            </a:xfrm>
            <a:custGeom>
              <a:avLst/>
              <a:gdLst/>
              <a:ahLst/>
              <a:cxnLst/>
              <a:rect l="l" t="t" r="r" b="b"/>
              <a:pathLst>
                <a:path w="2394" h="5674" extrusionOk="0">
                  <a:moveTo>
                    <a:pt x="2368" y="0"/>
                  </a:moveTo>
                  <a:cubicBezTo>
                    <a:pt x="2358" y="0"/>
                    <a:pt x="2344" y="6"/>
                    <a:pt x="2327" y="18"/>
                  </a:cubicBezTo>
                  <a:lnTo>
                    <a:pt x="828" y="1100"/>
                  </a:lnTo>
                  <a:lnTo>
                    <a:pt x="585" y="1276"/>
                  </a:lnTo>
                  <a:lnTo>
                    <a:pt x="6" y="5617"/>
                  </a:lnTo>
                  <a:cubicBezTo>
                    <a:pt x="1" y="5653"/>
                    <a:pt x="12" y="5673"/>
                    <a:pt x="35" y="5673"/>
                  </a:cubicBezTo>
                  <a:cubicBezTo>
                    <a:pt x="46" y="5673"/>
                    <a:pt x="61" y="5668"/>
                    <a:pt x="77" y="5656"/>
                  </a:cubicBezTo>
                  <a:lnTo>
                    <a:pt x="752" y="5166"/>
                  </a:lnTo>
                  <a:cubicBezTo>
                    <a:pt x="797" y="5131"/>
                    <a:pt x="848" y="5061"/>
                    <a:pt x="864" y="5007"/>
                  </a:cubicBezTo>
                  <a:lnTo>
                    <a:pt x="2383" y="56"/>
                  </a:lnTo>
                  <a:cubicBezTo>
                    <a:pt x="2394" y="20"/>
                    <a:pt x="2387" y="0"/>
                    <a:pt x="2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2872080" y="3061566"/>
              <a:ext cx="13627" cy="26739"/>
            </a:xfrm>
            <a:custGeom>
              <a:avLst/>
              <a:gdLst/>
              <a:ahLst/>
              <a:cxnLst/>
              <a:rect l="l" t="t" r="r" b="b"/>
              <a:pathLst>
                <a:path w="396" h="777" extrusionOk="0">
                  <a:moveTo>
                    <a:pt x="389" y="1"/>
                  </a:moveTo>
                  <a:lnTo>
                    <a:pt x="389" y="1"/>
                  </a:lnTo>
                  <a:cubicBezTo>
                    <a:pt x="289" y="38"/>
                    <a:pt x="188" y="78"/>
                    <a:pt x="86" y="121"/>
                  </a:cubicBezTo>
                  <a:cubicBezTo>
                    <a:pt x="97" y="425"/>
                    <a:pt x="1" y="684"/>
                    <a:pt x="1" y="684"/>
                  </a:cubicBezTo>
                  <a:lnTo>
                    <a:pt x="213" y="776"/>
                  </a:lnTo>
                  <a:cubicBezTo>
                    <a:pt x="384" y="443"/>
                    <a:pt x="396" y="138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2773454" y="3166731"/>
              <a:ext cx="9911" cy="5678"/>
            </a:xfrm>
            <a:custGeom>
              <a:avLst/>
              <a:gdLst/>
              <a:ahLst/>
              <a:cxnLst/>
              <a:rect l="l" t="t" r="r" b="b"/>
              <a:pathLst>
                <a:path w="288" h="165" extrusionOk="0">
                  <a:moveTo>
                    <a:pt x="76" y="1"/>
                  </a:moveTo>
                  <a:cubicBezTo>
                    <a:pt x="53" y="1"/>
                    <a:pt x="34" y="6"/>
                    <a:pt x="24" y="17"/>
                  </a:cubicBezTo>
                  <a:cubicBezTo>
                    <a:pt x="1" y="45"/>
                    <a:pt x="36" y="96"/>
                    <a:pt x="102" y="133"/>
                  </a:cubicBezTo>
                  <a:cubicBezTo>
                    <a:pt x="140" y="154"/>
                    <a:pt x="180" y="165"/>
                    <a:pt x="212" y="165"/>
                  </a:cubicBezTo>
                  <a:cubicBezTo>
                    <a:pt x="236" y="165"/>
                    <a:pt x="254" y="159"/>
                    <a:pt x="264" y="148"/>
                  </a:cubicBezTo>
                  <a:cubicBezTo>
                    <a:pt x="287" y="120"/>
                    <a:pt x="252" y="67"/>
                    <a:pt x="186" y="32"/>
                  </a:cubicBezTo>
                  <a:cubicBezTo>
                    <a:pt x="149" y="11"/>
                    <a:pt x="108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758347" y="3177227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4" y="1"/>
                  </a:moveTo>
                  <a:cubicBezTo>
                    <a:pt x="51" y="1"/>
                    <a:pt x="33" y="6"/>
                    <a:pt x="23" y="18"/>
                  </a:cubicBezTo>
                  <a:cubicBezTo>
                    <a:pt x="1" y="46"/>
                    <a:pt x="36" y="97"/>
                    <a:pt x="102" y="134"/>
                  </a:cubicBezTo>
                  <a:cubicBezTo>
                    <a:pt x="140" y="155"/>
                    <a:pt x="179" y="166"/>
                    <a:pt x="211" y="166"/>
                  </a:cubicBezTo>
                  <a:cubicBezTo>
                    <a:pt x="234" y="166"/>
                    <a:pt x="252" y="160"/>
                    <a:pt x="263" y="148"/>
                  </a:cubicBezTo>
                  <a:cubicBezTo>
                    <a:pt x="286" y="121"/>
                    <a:pt x="251" y="69"/>
                    <a:pt x="185" y="33"/>
                  </a:cubicBezTo>
                  <a:cubicBezTo>
                    <a:pt x="147" y="12"/>
                    <a:pt x="106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2743240" y="3187791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4" y="0"/>
                  </a:moveTo>
                  <a:cubicBezTo>
                    <a:pt x="51" y="0"/>
                    <a:pt x="33" y="6"/>
                    <a:pt x="23" y="18"/>
                  </a:cubicBezTo>
                  <a:cubicBezTo>
                    <a:pt x="1" y="46"/>
                    <a:pt x="36" y="97"/>
                    <a:pt x="99" y="134"/>
                  </a:cubicBezTo>
                  <a:cubicBezTo>
                    <a:pt x="137" y="155"/>
                    <a:pt x="178" y="166"/>
                    <a:pt x="210" y="166"/>
                  </a:cubicBezTo>
                  <a:cubicBezTo>
                    <a:pt x="233" y="166"/>
                    <a:pt x="251" y="160"/>
                    <a:pt x="261" y="149"/>
                  </a:cubicBezTo>
                  <a:cubicBezTo>
                    <a:pt x="286" y="121"/>
                    <a:pt x="251" y="68"/>
                    <a:pt x="185" y="33"/>
                  </a:cubicBezTo>
                  <a:cubicBezTo>
                    <a:pt x="147" y="1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2728064" y="3198287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5" y="1"/>
                  </a:moveTo>
                  <a:cubicBezTo>
                    <a:pt x="53" y="1"/>
                    <a:pt x="35" y="6"/>
                    <a:pt x="25" y="18"/>
                  </a:cubicBezTo>
                  <a:cubicBezTo>
                    <a:pt x="0" y="47"/>
                    <a:pt x="35" y="98"/>
                    <a:pt x="101" y="135"/>
                  </a:cubicBezTo>
                  <a:cubicBezTo>
                    <a:pt x="140" y="155"/>
                    <a:pt x="181" y="165"/>
                    <a:pt x="213" y="165"/>
                  </a:cubicBezTo>
                  <a:cubicBezTo>
                    <a:pt x="235" y="165"/>
                    <a:pt x="252" y="160"/>
                    <a:pt x="262" y="149"/>
                  </a:cubicBezTo>
                  <a:cubicBezTo>
                    <a:pt x="287" y="120"/>
                    <a:pt x="252" y="69"/>
                    <a:pt x="186" y="32"/>
                  </a:cubicBezTo>
                  <a:cubicBezTo>
                    <a:pt x="147" y="12"/>
                    <a:pt x="107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2712957" y="3208714"/>
              <a:ext cx="9945" cy="5781"/>
            </a:xfrm>
            <a:custGeom>
              <a:avLst/>
              <a:gdLst/>
              <a:ahLst/>
              <a:cxnLst/>
              <a:rect l="l" t="t" r="r" b="b"/>
              <a:pathLst>
                <a:path w="289" h="168" extrusionOk="0">
                  <a:moveTo>
                    <a:pt x="76" y="1"/>
                  </a:moveTo>
                  <a:cubicBezTo>
                    <a:pt x="53" y="1"/>
                    <a:pt x="35" y="7"/>
                    <a:pt x="25" y="19"/>
                  </a:cubicBezTo>
                  <a:cubicBezTo>
                    <a:pt x="0" y="48"/>
                    <a:pt x="35" y="102"/>
                    <a:pt x="101" y="136"/>
                  </a:cubicBezTo>
                  <a:cubicBezTo>
                    <a:pt x="139" y="156"/>
                    <a:pt x="180" y="167"/>
                    <a:pt x="212" y="167"/>
                  </a:cubicBezTo>
                  <a:cubicBezTo>
                    <a:pt x="235" y="167"/>
                    <a:pt x="254" y="162"/>
                    <a:pt x="263" y="149"/>
                  </a:cubicBezTo>
                  <a:cubicBezTo>
                    <a:pt x="288" y="121"/>
                    <a:pt x="253" y="70"/>
                    <a:pt x="187" y="34"/>
                  </a:cubicBezTo>
                  <a:cubicBezTo>
                    <a:pt x="149" y="12"/>
                    <a:pt x="108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2849093" y="3114045"/>
              <a:ext cx="9842" cy="5712"/>
            </a:xfrm>
            <a:custGeom>
              <a:avLst/>
              <a:gdLst/>
              <a:ahLst/>
              <a:cxnLst/>
              <a:rect l="l" t="t" r="r" b="b"/>
              <a:pathLst>
                <a:path w="286" h="166" extrusionOk="0">
                  <a:moveTo>
                    <a:pt x="75" y="1"/>
                  </a:moveTo>
                  <a:cubicBezTo>
                    <a:pt x="52" y="1"/>
                    <a:pt x="33" y="6"/>
                    <a:pt x="22" y="18"/>
                  </a:cubicBezTo>
                  <a:cubicBezTo>
                    <a:pt x="0" y="46"/>
                    <a:pt x="35" y="98"/>
                    <a:pt x="101" y="134"/>
                  </a:cubicBezTo>
                  <a:cubicBezTo>
                    <a:pt x="140" y="154"/>
                    <a:pt x="181" y="165"/>
                    <a:pt x="213" y="165"/>
                  </a:cubicBezTo>
                  <a:cubicBezTo>
                    <a:pt x="235" y="165"/>
                    <a:pt x="253" y="160"/>
                    <a:pt x="262" y="148"/>
                  </a:cubicBezTo>
                  <a:cubicBezTo>
                    <a:pt x="285" y="120"/>
                    <a:pt x="252" y="68"/>
                    <a:pt x="186" y="33"/>
                  </a:cubicBezTo>
                  <a:cubicBezTo>
                    <a:pt x="148" y="11"/>
                    <a:pt x="107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2833985" y="3124575"/>
              <a:ext cx="9842" cy="5678"/>
            </a:xfrm>
            <a:custGeom>
              <a:avLst/>
              <a:gdLst/>
              <a:ahLst/>
              <a:cxnLst/>
              <a:rect l="l" t="t" r="r" b="b"/>
              <a:pathLst>
                <a:path w="286" h="165" extrusionOk="0">
                  <a:moveTo>
                    <a:pt x="75" y="0"/>
                  </a:moveTo>
                  <a:cubicBezTo>
                    <a:pt x="52" y="0"/>
                    <a:pt x="33" y="6"/>
                    <a:pt x="22" y="18"/>
                  </a:cubicBezTo>
                  <a:cubicBezTo>
                    <a:pt x="0" y="46"/>
                    <a:pt x="34" y="98"/>
                    <a:pt x="101" y="133"/>
                  </a:cubicBezTo>
                  <a:cubicBezTo>
                    <a:pt x="139" y="154"/>
                    <a:pt x="179" y="165"/>
                    <a:pt x="210" y="165"/>
                  </a:cubicBezTo>
                  <a:cubicBezTo>
                    <a:pt x="234" y="165"/>
                    <a:pt x="252" y="159"/>
                    <a:pt x="262" y="148"/>
                  </a:cubicBezTo>
                  <a:cubicBezTo>
                    <a:pt x="286" y="120"/>
                    <a:pt x="252" y="68"/>
                    <a:pt x="186" y="32"/>
                  </a:cubicBezTo>
                  <a:cubicBezTo>
                    <a:pt x="148" y="11"/>
                    <a:pt x="107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2818810" y="3135106"/>
              <a:ext cx="9911" cy="5678"/>
            </a:xfrm>
            <a:custGeom>
              <a:avLst/>
              <a:gdLst/>
              <a:ahLst/>
              <a:cxnLst/>
              <a:rect l="l" t="t" r="r" b="b"/>
              <a:pathLst>
                <a:path w="288" h="165" extrusionOk="0">
                  <a:moveTo>
                    <a:pt x="75" y="0"/>
                  </a:moveTo>
                  <a:cubicBezTo>
                    <a:pt x="52" y="0"/>
                    <a:pt x="34" y="5"/>
                    <a:pt x="24" y="16"/>
                  </a:cubicBezTo>
                  <a:cubicBezTo>
                    <a:pt x="1" y="47"/>
                    <a:pt x="36" y="98"/>
                    <a:pt x="102" y="135"/>
                  </a:cubicBezTo>
                  <a:cubicBezTo>
                    <a:pt x="140" y="154"/>
                    <a:pt x="180" y="165"/>
                    <a:pt x="212" y="165"/>
                  </a:cubicBezTo>
                  <a:cubicBezTo>
                    <a:pt x="235" y="165"/>
                    <a:pt x="254" y="159"/>
                    <a:pt x="264" y="146"/>
                  </a:cubicBezTo>
                  <a:cubicBezTo>
                    <a:pt x="288" y="120"/>
                    <a:pt x="254" y="69"/>
                    <a:pt x="188" y="32"/>
                  </a:cubicBezTo>
                  <a:cubicBezTo>
                    <a:pt x="149" y="11"/>
                    <a:pt x="107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2803702" y="3145670"/>
              <a:ext cx="9911" cy="5644"/>
            </a:xfrm>
            <a:custGeom>
              <a:avLst/>
              <a:gdLst/>
              <a:ahLst/>
              <a:cxnLst/>
              <a:rect l="l" t="t" r="r" b="b"/>
              <a:pathLst>
                <a:path w="288" h="164" extrusionOk="0">
                  <a:moveTo>
                    <a:pt x="76" y="1"/>
                  </a:moveTo>
                  <a:cubicBezTo>
                    <a:pt x="53" y="1"/>
                    <a:pt x="35" y="6"/>
                    <a:pt x="24" y="18"/>
                  </a:cubicBezTo>
                  <a:cubicBezTo>
                    <a:pt x="1" y="44"/>
                    <a:pt x="36" y="95"/>
                    <a:pt x="102" y="132"/>
                  </a:cubicBezTo>
                  <a:cubicBezTo>
                    <a:pt x="141" y="152"/>
                    <a:pt x="182" y="164"/>
                    <a:pt x="214" y="164"/>
                  </a:cubicBezTo>
                  <a:cubicBezTo>
                    <a:pt x="236" y="164"/>
                    <a:pt x="255" y="158"/>
                    <a:pt x="264" y="147"/>
                  </a:cubicBezTo>
                  <a:cubicBezTo>
                    <a:pt x="288" y="120"/>
                    <a:pt x="254" y="66"/>
                    <a:pt x="188" y="32"/>
                  </a:cubicBezTo>
                  <a:cubicBezTo>
                    <a:pt x="150" y="12"/>
                    <a:pt x="109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2788630" y="3156166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8" y="0"/>
                  </a:moveTo>
                  <a:cubicBezTo>
                    <a:pt x="54" y="0"/>
                    <a:pt x="36" y="6"/>
                    <a:pt x="26" y="17"/>
                  </a:cubicBezTo>
                  <a:cubicBezTo>
                    <a:pt x="0" y="45"/>
                    <a:pt x="35" y="98"/>
                    <a:pt x="101" y="134"/>
                  </a:cubicBezTo>
                  <a:cubicBezTo>
                    <a:pt x="140" y="155"/>
                    <a:pt x="181" y="166"/>
                    <a:pt x="213" y="166"/>
                  </a:cubicBezTo>
                  <a:cubicBezTo>
                    <a:pt x="236" y="166"/>
                    <a:pt x="254" y="160"/>
                    <a:pt x="263" y="149"/>
                  </a:cubicBezTo>
                  <a:cubicBezTo>
                    <a:pt x="287" y="122"/>
                    <a:pt x="253" y="68"/>
                    <a:pt x="187" y="32"/>
                  </a:cubicBezTo>
                  <a:cubicBezTo>
                    <a:pt x="149" y="11"/>
                    <a:pt x="109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745078" y="2073480"/>
              <a:ext cx="36064" cy="27874"/>
            </a:xfrm>
            <a:custGeom>
              <a:avLst/>
              <a:gdLst/>
              <a:ahLst/>
              <a:cxnLst/>
              <a:rect l="l" t="t" r="r" b="b"/>
              <a:pathLst>
                <a:path w="1048" h="810" extrusionOk="0">
                  <a:moveTo>
                    <a:pt x="871" y="0"/>
                  </a:moveTo>
                  <a:cubicBezTo>
                    <a:pt x="319" y="228"/>
                    <a:pt x="13" y="386"/>
                    <a:pt x="0" y="394"/>
                  </a:cubicBezTo>
                  <a:lnTo>
                    <a:pt x="217" y="809"/>
                  </a:lnTo>
                  <a:cubicBezTo>
                    <a:pt x="220" y="809"/>
                    <a:pt x="520" y="653"/>
                    <a:pt x="1048" y="432"/>
                  </a:cubicBezTo>
                  <a:lnTo>
                    <a:pt x="8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838714" y="2018799"/>
              <a:ext cx="897168" cy="551116"/>
            </a:xfrm>
            <a:custGeom>
              <a:avLst/>
              <a:gdLst/>
              <a:ahLst/>
              <a:cxnLst/>
              <a:rect l="l" t="t" r="r" b="b"/>
              <a:pathLst>
                <a:path w="26071" h="16015" extrusionOk="0">
                  <a:moveTo>
                    <a:pt x="5794" y="0"/>
                  </a:moveTo>
                  <a:cubicBezTo>
                    <a:pt x="5149" y="12"/>
                    <a:pt x="4491" y="59"/>
                    <a:pt x="3837" y="135"/>
                  </a:cubicBezTo>
                  <a:lnTo>
                    <a:pt x="3891" y="600"/>
                  </a:lnTo>
                  <a:cubicBezTo>
                    <a:pt x="4532" y="526"/>
                    <a:pt x="5174" y="482"/>
                    <a:pt x="5804" y="468"/>
                  </a:cubicBezTo>
                  <a:lnTo>
                    <a:pt x="5794" y="0"/>
                  </a:lnTo>
                  <a:close/>
                  <a:moveTo>
                    <a:pt x="7759" y="59"/>
                  </a:moveTo>
                  <a:lnTo>
                    <a:pt x="7723" y="526"/>
                  </a:lnTo>
                  <a:cubicBezTo>
                    <a:pt x="8362" y="577"/>
                    <a:pt x="9001" y="662"/>
                    <a:pt x="9620" y="779"/>
                  </a:cubicBezTo>
                  <a:lnTo>
                    <a:pt x="9706" y="321"/>
                  </a:lnTo>
                  <a:cubicBezTo>
                    <a:pt x="9070" y="199"/>
                    <a:pt x="8416" y="111"/>
                    <a:pt x="7759" y="59"/>
                  </a:cubicBezTo>
                  <a:close/>
                  <a:moveTo>
                    <a:pt x="1901" y="448"/>
                  </a:moveTo>
                  <a:cubicBezTo>
                    <a:pt x="1263" y="581"/>
                    <a:pt x="622" y="746"/>
                    <a:pt x="1" y="935"/>
                  </a:cubicBezTo>
                  <a:lnTo>
                    <a:pt x="137" y="1383"/>
                  </a:lnTo>
                  <a:cubicBezTo>
                    <a:pt x="745" y="1199"/>
                    <a:pt x="1370" y="1039"/>
                    <a:pt x="1996" y="906"/>
                  </a:cubicBezTo>
                  <a:lnTo>
                    <a:pt x="1901" y="448"/>
                  </a:lnTo>
                  <a:close/>
                  <a:moveTo>
                    <a:pt x="11616" y="789"/>
                  </a:moveTo>
                  <a:lnTo>
                    <a:pt x="11478" y="1237"/>
                  </a:lnTo>
                  <a:cubicBezTo>
                    <a:pt x="12084" y="1422"/>
                    <a:pt x="12690" y="1646"/>
                    <a:pt x="13275" y="1898"/>
                  </a:cubicBezTo>
                  <a:lnTo>
                    <a:pt x="13461" y="1466"/>
                  </a:lnTo>
                  <a:cubicBezTo>
                    <a:pt x="12859" y="1207"/>
                    <a:pt x="12239" y="979"/>
                    <a:pt x="11616" y="789"/>
                  </a:cubicBezTo>
                  <a:close/>
                  <a:moveTo>
                    <a:pt x="15219" y="2347"/>
                  </a:moveTo>
                  <a:lnTo>
                    <a:pt x="14988" y="2752"/>
                  </a:lnTo>
                  <a:cubicBezTo>
                    <a:pt x="15535" y="3064"/>
                    <a:pt x="16078" y="3411"/>
                    <a:pt x="16602" y="3785"/>
                  </a:cubicBezTo>
                  <a:lnTo>
                    <a:pt x="16874" y="3405"/>
                  </a:lnTo>
                  <a:cubicBezTo>
                    <a:pt x="16336" y="3021"/>
                    <a:pt x="15780" y="2665"/>
                    <a:pt x="15219" y="2347"/>
                  </a:cubicBezTo>
                  <a:close/>
                  <a:moveTo>
                    <a:pt x="18412" y="4624"/>
                  </a:moveTo>
                  <a:lnTo>
                    <a:pt x="18104" y="4976"/>
                  </a:lnTo>
                  <a:cubicBezTo>
                    <a:pt x="18577" y="5387"/>
                    <a:pt x="19042" y="5833"/>
                    <a:pt x="19493" y="6300"/>
                  </a:cubicBezTo>
                  <a:lnTo>
                    <a:pt x="19831" y="5977"/>
                  </a:lnTo>
                  <a:cubicBezTo>
                    <a:pt x="19371" y="5500"/>
                    <a:pt x="18894" y="5043"/>
                    <a:pt x="18412" y="4624"/>
                  </a:cubicBezTo>
                  <a:close/>
                  <a:moveTo>
                    <a:pt x="21131" y="7441"/>
                  </a:moveTo>
                  <a:lnTo>
                    <a:pt x="20769" y="7738"/>
                  </a:lnTo>
                  <a:cubicBezTo>
                    <a:pt x="21164" y="8223"/>
                    <a:pt x="21557" y="8736"/>
                    <a:pt x="21935" y="9269"/>
                  </a:cubicBezTo>
                  <a:lnTo>
                    <a:pt x="22316" y="8998"/>
                  </a:lnTo>
                  <a:cubicBezTo>
                    <a:pt x="21932" y="8457"/>
                    <a:pt x="21534" y="7933"/>
                    <a:pt x="21131" y="7441"/>
                  </a:cubicBezTo>
                  <a:close/>
                  <a:moveTo>
                    <a:pt x="23393" y="10625"/>
                  </a:moveTo>
                  <a:lnTo>
                    <a:pt x="22997" y="10872"/>
                  </a:lnTo>
                  <a:cubicBezTo>
                    <a:pt x="23326" y="11406"/>
                    <a:pt x="23651" y="11967"/>
                    <a:pt x="23962" y="12540"/>
                  </a:cubicBezTo>
                  <a:lnTo>
                    <a:pt x="24374" y="12315"/>
                  </a:lnTo>
                  <a:cubicBezTo>
                    <a:pt x="24057" y="11734"/>
                    <a:pt x="23728" y="11165"/>
                    <a:pt x="23393" y="10625"/>
                  </a:cubicBezTo>
                  <a:close/>
                  <a:moveTo>
                    <a:pt x="25265" y="14054"/>
                  </a:moveTo>
                  <a:lnTo>
                    <a:pt x="24842" y="14258"/>
                  </a:lnTo>
                  <a:cubicBezTo>
                    <a:pt x="25112" y="14822"/>
                    <a:pt x="25382" y="15414"/>
                    <a:pt x="25639" y="16015"/>
                  </a:cubicBezTo>
                  <a:lnTo>
                    <a:pt x="26071" y="15830"/>
                  </a:lnTo>
                  <a:cubicBezTo>
                    <a:pt x="25812" y="15223"/>
                    <a:pt x="25541" y="14625"/>
                    <a:pt x="25265" y="140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1746172" y="2626523"/>
              <a:ext cx="26360" cy="35789"/>
            </a:xfrm>
            <a:custGeom>
              <a:avLst/>
              <a:gdLst/>
              <a:ahLst/>
              <a:cxnLst/>
              <a:rect l="l" t="t" r="r" b="b"/>
              <a:pathLst>
                <a:path w="766" h="1040" extrusionOk="0">
                  <a:moveTo>
                    <a:pt x="438" y="1"/>
                  </a:moveTo>
                  <a:lnTo>
                    <a:pt x="1" y="168"/>
                  </a:lnTo>
                  <a:cubicBezTo>
                    <a:pt x="110" y="453"/>
                    <a:pt x="219" y="744"/>
                    <a:pt x="327" y="1040"/>
                  </a:cubicBezTo>
                  <a:lnTo>
                    <a:pt x="766" y="880"/>
                  </a:lnTo>
                  <a:cubicBezTo>
                    <a:pt x="657" y="583"/>
                    <a:pt x="548" y="290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1177058" y="3182905"/>
              <a:ext cx="22334" cy="34929"/>
            </a:xfrm>
            <a:custGeom>
              <a:avLst/>
              <a:gdLst/>
              <a:ahLst/>
              <a:cxnLst/>
              <a:rect l="l" t="t" r="r" b="b"/>
              <a:pathLst>
                <a:path w="649" h="1015" extrusionOk="0">
                  <a:moveTo>
                    <a:pt x="461" y="1"/>
                  </a:moveTo>
                  <a:lnTo>
                    <a:pt x="0" y="84"/>
                  </a:lnTo>
                  <a:cubicBezTo>
                    <a:pt x="106" y="659"/>
                    <a:pt x="190" y="1000"/>
                    <a:pt x="195" y="1015"/>
                  </a:cubicBezTo>
                  <a:lnTo>
                    <a:pt x="648" y="899"/>
                  </a:lnTo>
                  <a:cubicBezTo>
                    <a:pt x="647" y="896"/>
                    <a:pt x="562" y="560"/>
                    <a:pt x="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1165358" y="2737228"/>
              <a:ext cx="220171" cy="380740"/>
            </a:xfrm>
            <a:custGeom>
              <a:avLst/>
              <a:gdLst/>
              <a:ahLst/>
              <a:cxnLst/>
              <a:rect l="l" t="t" r="r" b="b"/>
              <a:pathLst>
                <a:path w="6398" h="11064" extrusionOk="0">
                  <a:moveTo>
                    <a:pt x="6312" y="1"/>
                  </a:moveTo>
                  <a:cubicBezTo>
                    <a:pt x="5617" y="133"/>
                    <a:pt x="4969" y="336"/>
                    <a:pt x="4386" y="604"/>
                  </a:cubicBezTo>
                  <a:lnTo>
                    <a:pt x="4582" y="1028"/>
                  </a:lnTo>
                  <a:cubicBezTo>
                    <a:pt x="5130" y="776"/>
                    <a:pt x="5742" y="585"/>
                    <a:pt x="6397" y="460"/>
                  </a:cubicBezTo>
                  <a:lnTo>
                    <a:pt x="6312" y="1"/>
                  </a:lnTo>
                  <a:close/>
                  <a:moveTo>
                    <a:pt x="2688" y="1714"/>
                  </a:moveTo>
                  <a:cubicBezTo>
                    <a:pt x="2195" y="2159"/>
                    <a:pt x="1764" y="2687"/>
                    <a:pt x="1404" y="3284"/>
                  </a:cubicBezTo>
                  <a:lnTo>
                    <a:pt x="1803" y="3525"/>
                  </a:lnTo>
                  <a:cubicBezTo>
                    <a:pt x="2140" y="2970"/>
                    <a:pt x="2545" y="2475"/>
                    <a:pt x="3002" y="2062"/>
                  </a:cubicBezTo>
                  <a:lnTo>
                    <a:pt x="2688" y="1714"/>
                  </a:lnTo>
                  <a:close/>
                  <a:moveTo>
                    <a:pt x="582" y="5125"/>
                  </a:moveTo>
                  <a:cubicBezTo>
                    <a:pt x="390" y="5729"/>
                    <a:pt x="244" y="6387"/>
                    <a:pt x="147" y="7084"/>
                  </a:cubicBezTo>
                  <a:lnTo>
                    <a:pt x="609" y="7148"/>
                  </a:lnTo>
                  <a:cubicBezTo>
                    <a:pt x="703" y="6478"/>
                    <a:pt x="844" y="5846"/>
                    <a:pt x="1026" y="5268"/>
                  </a:cubicBezTo>
                  <a:lnTo>
                    <a:pt x="582" y="5125"/>
                  </a:lnTo>
                  <a:close/>
                  <a:moveTo>
                    <a:pt x="2" y="9073"/>
                  </a:moveTo>
                  <a:lnTo>
                    <a:pt x="1" y="9294"/>
                  </a:lnTo>
                  <a:cubicBezTo>
                    <a:pt x="1" y="9868"/>
                    <a:pt x="26" y="10462"/>
                    <a:pt x="80" y="11063"/>
                  </a:cubicBezTo>
                  <a:lnTo>
                    <a:pt x="545" y="11021"/>
                  </a:lnTo>
                  <a:cubicBezTo>
                    <a:pt x="494" y="10434"/>
                    <a:pt x="469" y="9853"/>
                    <a:pt x="469" y="9294"/>
                  </a:cubicBezTo>
                  <a:lnTo>
                    <a:pt x="470" y="9079"/>
                  </a:lnTo>
                  <a:lnTo>
                    <a:pt x="2" y="9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1451704" y="2730896"/>
              <a:ext cx="32761" cy="16897"/>
            </a:xfrm>
            <a:custGeom>
              <a:avLst/>
              <a:gdLst/>
              <a:ahLst/>
              <a:cxnLst/>
              <a:rect l="l" t="t" r="r" b="b"/>
              <a:pathLst>
                <a:path w="952" h="491" extrusionOk="0">
                  <a:moveTo>
                    <a:pt x="131" y="0"/>
                  </a:moveTo>
                  <a:cubicBezTo>
                    <a:pt x="87" y="0"/>
                    <a:pt x="43" y="0"/>
                    <a:pt x="0" y="1"/>
                  </a:cubicBezTo>
                  <a:lnTo>
                    <a:pt x="5" y="469"/>
                  </a:lnTo>
                  <a:cubicBezTo>
                    <a:pt x="60" y="468"/>
                    <a:pt x="116" y="468"/>
                    <a:pt x="172" y="468"/>
                  </a:cubicBezTo>
                  <a:cubicBezTo>
                    <a:pt x="415" y="468"/>
                    <a:pt x="666" y="475"/>
                    <a:pt x="925" y="491"/>
                  </a:cubicBezTo>
                  <a:lnTo>
                    <a:pt x="951" y="24"/>
                  </a:lnTo>
                  <a:cubicBezTo>
                    <a:pt x="669" y="8"/>
                    <a:pt x="396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414890" y="2820369"/>
              <a:ext cx="20785" cy="34034"/>
            </a:xfrm>
            <a:custGeom>
              <a:avLst/>
              <a:gdLst/>
              <a:ahLst/>
              <a:cxnLst/>
              <a:rect l="l" t="t" r="r" b="b"/>
              <a:pathLst>
                <a:path w="604" h="989" extrusionOk="0">
                  <a:moveTo>
                    <a:pt x="142" y="0"/>
                  </a:moveTo>
                  <a:cubicBezTo>
                    <a:pt x="40" y="573"/>
                    <a:pt x="2" y="924"/>
                    <a:pt x="1" y="938"/>
                  </a:cubicBezTo>
                  <a:lnTo>
                    <a:pt x="464" y="988"/>
                  </a:lnTo>
                  <a:cubicBezTo>
                    <a:pt x="464" y="985"/>
                    <a:pt x="502" y="637"/>
                    <a:pt x="603" y="82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0"/>
            <p:cNvSpPr/>
            <p:nvPr/>
          </p:nvSpPr>
          <p:spPr>
            <a:xfrm>
              <a:off x="434574" y="2499713"/>
              <a:ext cx="340236" cy="259057"/>
            </a:xfrm>
            <a:custGeom>
              <a:avLst/>
              <a:gdLst/>
              <a:ahLst/>
              <a:cxnLst/>
              <a:rect l="l" t="t" r="r" b="b"/>
              <a:pathLst>
                <a:path w="9887" h="7528" extrusionOk="0">
                  <a:moveTo>
                    <a:pt x="7961" y="0"/>
                  </a:moveTo>
                  <a:lnTo>
                    <a:pt x="7900" y="466"/>
                  </a:lnTo>
                  <a:cubicBezTo>
                    <a:pt x="8478" y="542"/>
                    <a:pt x="9091" y="703"/>
                    <a:pt x="9721" y="941"/>
                  </a:cubicBezTo>
                  <a:lnTo>
                    <a:pt x="9886" y="502"/>
                  </a:lnTo>
                  <a:cubicBezTo>
                    <a:pt x="9224" y="251"/>
                    <a:pt x="8576" y="84"/>
                    <a:pt x="7961" y="0"/>
                  </a:cubicBezTo>
                  <a:close/>
                  <a:moveTo>
                    <a:pt x="5955" y="50"/>
                  </a:moveTo>
                  <a:cubicBezTo>
                    <a:pt x="5295" y="180"/>
                    <a:pt x="4666" y="432"/>
                    <a:pt x="4085" y="798"/>
                  </a:cubicBezTo>
                  <a:lnTo>
                    <a:pt x="4334" y="1193"/>
                  </a:lnTo>
                  <a:cubicBezTo>
                    <a:pt x="4867" y="859"/>
                    <a:pt x="5442" y="628"/>
                    <a:pt x="6046" y="509"/>
                  </a:cubicBezTo>
                  <a:lnTo>
                    <a:pt x="5955" y="50"/>
                  </a:lnTo>
                  <a:close/>
                  <a:moveTo>
                    <a:pt x="2579" y="2114"/>
                  </a:moveTo>
                  <a:cubicBezTo>
                    <a:pt x="2173" y="2586"/>
                    <a:pt x="1793" y="3134"/>
                    <a:pt x="1449" y="3749"/>
                  </a:cubicBezTo>
                  <a:lnTo>
                    <a:pt x="1857" y="3977"/>
                  </a:lnTo>
                  <a:cubicBezTo>
                    <a:pt x="2186" y="3390"/>
                    <a:pt x="2548" y="2866"/>
                    <a:pt x="2933" y="2420"/>
                  </a:cubicBezTo>
                  <a:lnTo>
                    <a:pt x="2579" y="2114"/>
                  </a:lnTo>
                  <a:close/>
                  <a:moveTo>
                    <a:pt x="614" y="5538"/>
                  </a:moveTo>
                  <a:cubicBezTo>
                    <a:pt x="385" y="6122"/>
                    <a:pt x="179" y="6751"/>
                    <a:pt x="1" y="7406"/>
                  </a:cubicBezTo>
                  <a:lnTo>
                    <a:pt x="453" y="7528"/>
                  </a:lnTo>
                  <a:cubicBezTo>
                    <a:pt x="628" y="6890"/>
                    <a:pt x="829" y="6275"/>
                    <a:pt x="1048" y="5709"/>
                  </a:cubicBezTo>
                  <a:lnTo>
                    <a:pt x="614" y="55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828563" y="2546239"/>
              <a:ext cx="35927" cy="30421"/>
            </a:xfrm>
            <a:custGeom>
              <a:avLst/>
              <a:gdLst/>
              <a:ahLst/>
              <a:cxnLst/>
              <a:rect l="l" t="t" r="r" b="b"/>
              <a:pathLst>
                <a:path w="1044" h="884" extrusionOk="0">
                  <a:moveTo>
                    <a:pt x="230" y="0"/>
                  </a:moveTo>
                  <a:lnTo>
                    <a:pt x="0" y="408"/>
                  </a:lnTo>
                  <a:cubicBezTo>
                    <a:pt x="258" y="553"/>
                    <a:pt x="522" y="711"/>
                    <a:pt x="792" y="884"/>
                  </a:cubicBezTo>
                  <a:lnTo>
                    <a:pt x="1043" y="490"/>
                  </a:lnTo>
                  <a:cubicBezTo>
                    <a:pt x="767" y="313"/>
                    <a:pt x="495" y="149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-146722" y="2480339"/>
              <a:ext cx="3140588" cy="980722"/>
            </a:xfrm>
            <a:custGeom>
              <a:avLst/>
              <a:gdLst/>
              <a:ahLst/>
              <a:cxnLst/>
              <a:rect l="l" t="t" r="r" b="b"/>
              <a:pathLst>
                <a:path w="91263" h="28499" extrusionOk="0">
                  <a:moveTo>
                    <a:pt x="75835" y="0"/>
                  </a:moveTo>
                  <a:lnTo>
                    <a:pt x="75696" y="446"/>
                  </a:lnTo>
                  <a:cubicBezTo>
                    <a:pt x="76303" y="636"/>
                    <a:pt x="76894" y="834"/>
                    <a:pt x="77472" y="1036"/>
                  </a:cubicBezTo>
                  <a:lnTo>
                    <a:pt x="77625" y="596"/>
                  </a:lnTo>
                  <a:cubicBezTo>
                    <a:pt x="77045" y="391"/>
                    <a:pt x="76448" y="193"/>
                    <a:pt x="75835" y="0"/>
                  </a:cubicBezTo>
                  <a:close/>
                  <a:moveTo>
                    <a:pt x="13204" y="737"/>
                  </a:moveTo>
                  <a:cubicBezTo>
                    <a:pt x="12601" y="954"/>
                    <a:pt x="12007" y="1178"/>
                    <a:pt x="11438" y="1408"/>
                  </a:cubicBezTo>
                  <a:lnTo>
                    <a:pt x="11612" y="1841"/>
                  </a:lnTo>
                  <a:cubicBezTo>
                    <a:pt x="12176" y="1614"/>
                    <a:pt x="12762" y="1390"/>
                    <a:pt x="13361" y="1178"/>
                  </a:cubicBezTo>
                  <a:lnTo>
                    <a:pt x="13204" y="737"/>
                  </a:lnTo>
                  <a:close/>
                  <a:moveTo>
                    <a:pt x="79397" y="1248"/>
                  </a:moveTo>
                  <a:lnTo>
                    <a:pt x="79227" y="1683"/>
                  </a:lnTo>
                  <a:cubicBezTo>
                    <a:pt x="79820" y="1915"/>
                    <a:pt x="80399" y="2157"/>
                    <a:pt x="80954" y="2399"/>
                  </a:cubicBezTo>
                  <a:lnTo>
                    <a:pt x="81143" y="1972"/>
                  </a:lnTo>
                  <a:cubicBezTo>
                    <a:pt x="80582" y="1725"/>
                    <a:pt x="79995" y="1482"/>
                    <a:pt x="79397" y="1248"/>
                  </a:cubicBezTo>
                  <a:close/>
                  <a:moveTo>
                    <a:pt x="9702" y="2148"/>
                  </a:moveTo>
                  <a:cubicBezTo>
                    <a:pt x="9115" y="2413"/>
                    <a:pt x="8540" y="2691"/>
                    <a:pt x="7999" y="2970"/>
                  </a:cubicBezTo>
                  <a:lnTo>
                    <a:pt x="8212" y="3386"/>
                  </a:lnTo>
                  <a:cubicBezTo>
                    <a:pt x="8746" y="3109"/>
                    <a:pt x="9311" y="2837"/>
                    <a:pt x="9895" y="2574"/>
                  </a:cubicBezTo>
                  <a:lnTo>
                    <a:pt x="9702" y="2148"/>
                  </a:lnTo>
                  <a:close/>
                  <a:moveTo>
                    <a:pt x="82854" y="2774"/>
                  </a:moveTo>
                  <a:lnTo>
                    <a:pt x="82644" y="3194"/>
                  </a:lnTo>
                  <a:cubicBezTo>
                    <a:pt x="83216" y="3481"/>
                    <a:pt x="83769" y="3778"/>
                    <a:pt x="84287" y="4078"/>
                  </a:cubicBezTo>
                  <a:lnTo>
                    <a:pt x="84521" y="3671"/>
                  </a:lnTo>
                  <a:cubicBezTo>
                    <a:pt x="83995" y="3368"/>
                    <a:pt x="83435" y="3065"/>
                    <a:pt x="82854" y="2774"/>
                  </a:cubicBezTo>
                  <a:close/>
                  <a:moveTo>
                    <a:pt x="6343" y="3890"/>
                  </a:moveTo>
                  <a:cubicBezTo>
                    <a:pt x="5779" y="4227"/>
                    <a:pt x="5245" y="4576"/>
                    <a:pt x="4752" y="4928"/>
                  </a:cubicBezTo>
                  <a:lnTo>
                    <a:pt x="5026" y="5308"/>
                  </a:lnTo>
                  <a:cubicBezTo>
                    <a:pt x="5506" y="4966"/>
                    <a:pt x="6031" y="4623"/>
                    <a:pt x="6584" y="4291"/>
                  </a:cubicBezTo>
                  <a:lnTo>
                    <a:pt x="6343" y="3890"/>
                  </a:lnTo>
                  <a:close/>
                  <a:moveTo>
                    <a:pt x="86126" y="4682"/>
                  </a:moveTo>
                  <a:lnTo>
                    <a:pt x="85862" y="5068"/>
                  </a:lnTo>
                  <a:cubicBezTo>
                    <a:pt x="86395" y="5432"/>
                    <a:pt x="86892" y="5808"/>
                    <a:pt x="87341" y="6186"/>
                  </a:cubicBezTo>
                  <a:lnTo>
                    <a:pt x="87641" y="5827"/>
                  </a:lnTo>
                  <a:cubicBezTo>
                    <a:pt x="87183" y="5441"/>
                    <a:pt x="86673" y="5055"/>
                    <a:pt x="86126" y="4682"/>
                  </a:cubicBezTo>
                  <a:close/>
                  <a:moveTo>
                    <a:pt x="3263" y="6108"/>
                  </a:moveTo>
                  <a:cubicBezTo>
                    <a:pt x="2761" y="6553"/>
                    <a:pt x="2309" y="7011"/>
                    <a:pt x="1921" y="7469"/>
                  </a:cubicBezTo>
                  <a:lnTo>
                    <a:pt x="2278" y="7772"/>
                  </a:lnTo>
                  <a:cubicBezTo>
                    <a:pt x="2653" y="7330"/>
                    <a:pt x="3089" y="6888"/>
                    <a:pt x="3572" y="6458"/>
                  </a:cubicBezTo>
                  <a:lnTo>
                    <a:pt x="3263" y="6108"/>
                  </a:lnTo>
                  <a:close/>
                  <a:moveTo>
                    <a:pt x="89024" y="7144"/>
                  </a:moveTo>
                  <a:lnTo>
                    <a:pt x="88679" y="7459"/>
                  </a:lnTo>
                  <a:cubicBezTo>
                    <a:pt x="89116" y="7936"/>
                    <a:pt x="89489" y="8426"/>
                    <a:pt x="89791" y="8914"/>
                  </a:cubicBezTo>
                  <a:lnTo>
                    <a:pt x="90187" y="8669"/>
                  </a:lnTo>
                  <a:cubicBezTo>
                    <a:pt x="89871" y="8157"/>
                    <a:pt x="89479" y="7643"/>
                    <a:pt x="89024" y="7144"/>
                  </a:cubicBezTo>
                  <a:close/>
                  <a:moveTo>
                    <a:pt x="827" y="9048"/>
                  </a:moveTo>
                  <a:cubicBezTo>
                    <a:pt x="501" y="9640"/>
                    <a:pt x="267" y="10247"/>
                    <a:pt x="128" y="10853"/>
                  </a:cubicBezTo>
                  <a:lnTo>
                    <a:pt x="583" y="10957"/>
                  </a:lnTo>
                  <a:cubicBezTo>
                    <a:pt x="713" y="10394"/>
                    <a:pt x="931" y="9827"/>
                    <a:pt x="1237" y="9273"/>
                  </a:cubicBezTo>
                  <a:lnTo>
                    <a:pt x="827" y="9048"/>
                  </a:lnTo>
                  <a:close/>
                  <a:moveTo>
                    <a:pt x="90995" y="10424"/>
                  </a:moveTo>
                  <a:lnTo>
                    <a:pt x="90546" y="10560"/>
                  </a:lnTo>
                  <a:cubicBezTo>
                    <a:pt x="90711" y="11108"/>
                    <a:pt x="90794" y="11663"/>
                    <a:pt x="90794" y="12214"/>
                  </a:cubicBezTo>
                  <a:lnTo>
                    <a:pt x="90793" y="12338"/>
                  </a:lnTo>
                  <a:lnTo>
                    <a:pt x="91261" y="12347"/>
                  </a:lnTo>
                  <a:lnTo>
                    <a:pt x="91262" y="12214"/>
                  </a:lnTo>
                  <a:cubicBezTo>
                    <a:pt x="91262" y="11615"/>
                    <a:pt x="91173" y="11014"/>
                    <a:pt x="90995" y="10424"/>
                  </a:cubicBezTo>
                  <a:close/>
                  <a:moveTo>
                    <a:pt x="464" y="12743"/>
                  </a:moveTo>
                  <a:lnTo>
                    <a:pt x="0" y="12790"/>
                  </a:lnTo>
                  <a:cubicBezTo>
                    <a:pt x="60" y="13416"/>
                    <a:pt x="221" y="14045"/>
                    <a:pt x="479" y="14663"/>
                  </a:cubicBezTo>
                  <a:lnTo>
                    <a:pt x="910" y="14481"/>
                  </a:lnTo>
                  <a:cubicBezTo>
                    <a:pt x="670" y="13909"/>
                    <a:pt x="521" y="13324"/>
                    <a:pt x="464" y="12743"/>
                  </a:cubicBezTo>
                  <a:close/>
                  <a:moveTo>
                    <a:pt x="90471" y="14099"/>
                  </a:moveTo>
                  <a:cubicBezTo>
                    <a:pt x="90282" y="14641"/>
                    <a:pt x="90010" y="15185"/>
                    <a:pt x="89660" y="15718"/>
                  </a:cubicBezTo>
                  <a:lnTo>
                    <a:pt x="90053" y="15974"/>
                  </a:lnTo>
                  <a:cubicBezTo>
                    <a:pt x="90424" y="15409"/>
                    <a:pt x="90712" y="14828"/>
                    <a:pt x="90914" y="14250"/>
                  </a:cubicBezTo>
                  <a:lnTo>
                    <a:pt x="90471" y="14099"/>
                  </a:lnTo>
                  <a:close/>
                  <a:moveTo>
                    <a:pt x="1809" y="16060"/>
                  </a:moveTo>
                  <a:lnTo>
                    <a:pt x="1430" y="16334"/>
                  </a:lnTo>
                  <a:cubicBezTo>
                    <a:pt x="1782" y="16821"/>
                    <a:pt x="2204" y="17305"/>
                    <a:pt x="2682" y="17779"/>
                  </a:cubicBezTo>
                  <a:lnTo>
                    <a:pt x="3011" y="17445"/>
                  </a:lnTo>
                  <a:cubicBezTo>
                    <a:pt x="2549" y="16990"/>
                    <a:pt x="2145" y="16524"/>
                    <a:pt x="1809" y="16060"/>
                  </a:cubicBezTo>
                  <a:close/>
                  <a:moveTo>
                    <a:pt x="88515" y="17146"/>
                  </a:moveTo>
                  <a:cubicBezTo>
                    <a:pt x="88115" y="17567"/>
                    <a:pt x="87660" y="17987"/>
                    <a:pt x="87157" y="18396"/>
                  </a:cubicBezTo>
                  <a:lnTo>
                    <a:pt x="87454" y="18759"/>
                  </a:lnTo>
                  <a:cubicBezTo>
                    <a:pt x="87971" y="18336"/>
                    <a:pt x="88443" y="17903"/>
                    <a:pt x="88854" y="17467"/>
                  </a:cubicBezTo>
                  <a:lnTo>
                    <a:pt x="88515" y="17146"/>
                  </a:lnTo>
                  <a:close/>
                  <a:moveTo>
                    <a:pt x="4407" y="18660"/>
                  </a:moveTo>
                  <a:lnTo>
                    <a:pt x="4120" y="19030"/>
                  </a:lnTo>
                  <a:cubicBezTo>
                    <a:pt x="4597" y="19400"/>
                    <a:pt x="5121" y="19769"/>
                    <a:pt x="5672" y="20123"/>
                  </a:cubicBezTo>
                  <a:lnTo>
                    <a:pt x="5926" y="19728"/>
                  </a:lnTo>
                  <a:cubicBezTo>
                    <a:pt x="5384" y="19381"/>
                    <a:pt x="4874" y="19023"/>
                    <a:pt x="4407" y="18660"/>
                  </a:cubicBezTo>
                  <a:close/>
                  <a:moveTo>
                    <a:pt x="85665" y="19498"/>
                  </a:moveTo>
                  <a:cubicBezTo>
                    <a:pt x="85172" y="19829"/>
                    <a:pt x="84638" y="20156"/>
                    <a:pt x="84079" y="20472"/>
                  </a:cubicBezTo>
                  <a:lnTo>
                    <a:pt x="84310" y="20878"/>
                  </a:lnTo>
                  <a:cubicBezTo>
                    <a:pt x="84876" y="20556"/>
                    <a:pt x="85422" y="20222"/>
                    <a:pt x="85924" y="19887"/>
                  </a:cubicBezTo>
                  <a:lnTo>
                    <a:pt x="85665" y="19498"/>
                  </a:lnTo>
                  <a:close/>
                  <a:moveTo>
                    <a:pt x="7528" y="20677"/>
                  </a:moveTo>
                  <a:lnTo>
                    <a:pt x="7302" y="21087"/>
                  </a:lnTo>
                  <a:cubicBezTo>
                    <a:pt x="7832" y="21380"/>
                    <a:pt x="8400" y="21668"/>
                    <a:pt x="8986" y="21950"/>
                  </a:cubicBezTo>
                  <a:lnTo>
                    <a:pt x="9190" y="21527"/>
                  </a:lnTo>
                  <a:cubicBezTo>
                    <a:pt x="8610" y="21249"/>
                    <a:pt x="8050" y="20964"/>
                    <a:pt x="7528" y="20677"/>
                  </a:cubicBezTo>
                  <a:close/>
                  <a:moveTo>
                    <a:pt x="82430" y="21342"/>
                  </a:moveTo>
                  <a:cubicBezTo>
                    <a:pt x="81889" y="21608"/>
                    <a:pt x="81318" y="21871"/>
                    <a:pt x="80734" y="22124"/>
                  </a:cubicBezTo>
                  <a:lnTo>
                    <a:pt x="80919" y="22553"/>
                  </a:lnTo>
                  <a:cubicBezTo>
                    <a:pt x="81510" y="22297"/>
                    <a:pt x="82088" y="22031"/>
                    <a:pt x="82636" y="21760"/>
                  </a:cubicBezTo>
                  <a:lnTo>
                    <a:pt x="82430" y="21342"/>
                  </a:lnTo>
                  <a:close/>
                  <a:moveTo>
                    <a:pt x="10893" y="22293"/>
                  </a:moveTo>
                  <a:lnTo>
                    <a:pt x="10711" y="22724"/>
                  </a:lnTo>
                  <a:cubicBezTo>
                    <a:pt x="11279" y="22963"/>
                    <a:pt x="11870" y="23197"/>
                    <a:pt x="12467" y="23422"/>
                  </a:cubicBezTo>
                  <a:lnTo>
                    <a:pt x="12629" y="22983"/>
                  </a:lnTo>
                  <a:cubicBezTo>
                    <a:pt x="12038" y="22761"/>
                    <a:pt x="11453" y="22530"/>
                    <a:pt x="10893" y="22293"/>
                  </a:cubicBezTo>
                  <a:close/>
                  <a:moveTo>
                    <a:pt x="79002" y="22831"/>
                  </a:moveTo>
                  <a:cubicBezTo>
                    <a:pt x="78437" y="23050"/>
                    <a:pt x="77846" y="23267"/>
                    <a:pt x="77245" y="23473"/>
                  </a:cubicBezTo>
                  <a:lnTo>
                    <a:pt x="77397" y="23916"/>
                  </a:lnTo>
                  <a:cubicBezTo>
                    <a:pt x="78004" y="23707"/>
                    <a:pt x="78600" y="23489"/>
                    <a:pt x="79170" y="23268"/>
                  </a:cubicBezTo>
                  <a:lnTo>
                    <a:pt x="79002" y="22831"/>
                  </a:lnTo>
                  <a:close/>
                  <a:moveTo>
                    <a:pt x="14392" y="23612"/>
                  </a:moveTo>
                  <a:lnTo>
                    <a:pt x="14245" y="24055"/>
                  </a:lnTo>
                  <a:cubicBezTo>
                    <a:pt x="14830" y="24253"/>
                    <a:pt x="15430" y="24445"/>
                    <a:pt x="16043" y="24629"/>
                  </a:cubicBezTo>
                  <a:lnTo>
                    <a:pt x="16176" y="24181"/>
                  </a:lnTo>
                  <a:cubicBezTo>
                    <a:pt x="15569" y="23997"/>
                    <a:pt x="14972" y="23807"/>
                    <a:pt x="14392" y="23612"/>
                  </a:cubicBezTo>
                  <a:close/>
                  <a:moveTo>
                    <a:pt x="75467" y="24057"/>
                  </a:moveTo>
                  <a:cubicBezTo>
                    <a:pt x="74881" y="24238"/>
                    <a:pt x="74282" y="24415"/>
                    <a:pt x="73669" y="24585"/>
                  </a:cubicBezTo>
                  <a:lnTo>
                    <a:pt x="73797" y="25036"/>
                  </a:lnTo>
                  <a:cubicBezTo>
                    <a:pt x="74411" y="24863"/>
                    <a:pt x="75014" y="24686"/>
                    <a:pt x="75605" y="24503"/>
                  </a:cubicBezTo>
                  <a:lnTo>
                    <a:pt x="75467" y="24057"/>
                  </a:lnTo>
                  <a:close/>
                  <a:moveTo>
                    <a:pt x="17977" y="24699"/>
                  </a:moveTo>
                  <a:lnTo>
                    <a:pt x="17854" y="25150"/>
                  </a:lnTo>
                  <a:cubicBezTo>
                    <a:pt x="18451" y="25314"/>
                    <a:pt x="19059" y="25470"/>
                    <a:pt x="19680" y="25624"/>
                  </a:cubicBezTo>
                  <a:lnTo>
                    <a:pt x="19791" y="25169"/>
                  </a:lnTo>
                  <a:cubicBezTo>
                    <a:pt x="19175" y="25017"/>
                    <a:pt x="18569" y="24862"/>
                    <a:pt x="17977" y="24699"/>
                  </a:cubicBezTo>
                  <a:close/>
                  <a:moveTo>
                    <a:pt x="71858" y="25068"/>
                  </a:moveTo>
                  <a:cubicBezTo>
                    <a:pt x="71260" y="25219"/>
                    <a:pt x="70652" y="25365"/>
                    <a:pt x="70034" y="25504"/>
                  </a:cubicBezTo>
                  <a:lnTo>
                    <a:pt x="70139" y="25959"/>
                  </a:lnTo>
                  <a:cubicBezTo>
                    <a:pt x="70761" y="25818"/>
                    <a:pt x="71371" y="25672"/>
                    <a:pt x="71972" y="25521"/>
                  </a:cubicBezTo>
                  <a:lnTo>
                    <a:pt x="71858" y="25068"/>
                  </a:lnTo>
                  <a:close/>
                  <a:moveTo>
                    <a:pt x="21617" y="25595"/>
                  </a:moveTo>
                  <a:lnTo>
                    <a:pt x="21516" y="26053"/>
                  </a:lnTo>
                  <a:cubicBezTo>
                    <a:pt x="22122" y="26186"/>
                    <a:pt x="22738" y="26316"/>
                    <a:pt x="23361" y="26440"/>
                  </a:cubicBezTo>
                  <a:lnTo>
                    <a:pt x="23450" y="25981"/>
                  </a:lnTo>
                  <a:cubicBezTo>
                    <a:pt x="22831" y="25856"/>
                    <a:pt x="22218" y="25728"/>
                    <a:pt x="21617" y="25595"/>
                  </a:cubicBezTo>
                  <a:close/>
                  <a:moveTo>
                    <a:pt x="68202" y="25895"/>
                  </a:moveTo>
                  <a:cubicBezTo>
                    <a:pt x="67598" y="26019"/>
                    <a:pt x="66983" y="26137"/>
                    <a:pt x="66361" y="26252"/>
                  </a:cubicBezTo>
                  <a:lnTo>
                    <a:pt x="66446" y="26712"/>
                  </a:lnTo>
                  <a:cubicBezTo>
                    <a:pt x="67071" y="26598"/>
                    <a:pt x="67688" y="26478"/>
                    <a:pt x="68295" y="26354"/>
                  </a:cubicBezTo>
                  <a:lnTo>
                    <a:pt x="68202" y="25895"/>
                  </a:lnTo>
                  <a:close/>
                  <a:moveTo>
                    <a:pt x="25293" y="26328"/>
                  </a:moveTo>
                  <a:lnTo>
                    <a:pt x="25212" y="26788"/>
                  </a:lnTo>
                  <a:cubicBezTo>
                    <a:pt x="25825" y="26898"/>
                    <a:pt x="26442" y="27001"/>
                    <a:pt x="27070" y="27102"/>
                  </a:cubicBezTo>
                  <a:lnTo>
                    <a:pt x="27143" y="26639"/>
                  </a:lnTo>
                  <a:cubicBezTo>
                    <a:pt x="26520" y="26540"/>
                    <a:pt x="25904" y="26436"/>
                    <a:pt x="25293" y="26328"/>
                  </a:cubicBezTo>
                  <a:close/>
                  <a:moveTo>
                    <a:pt x="64515" y="26573"/>
                  </a:moveTo>
                  <a:cubicBezTo>
                    <a:pt x="63903" y="26671"/>
                    <a:pt x="63286" y="26767"/>
                    <a:pt x="62660" y="26857"/>
                  </a:cubicBezTo>
                  <a:lnTo>
                    <a:pt x="62726" y="27320"/>
                  </a:lnTo>
                  <a:cubicBezTo>
                    <a:pt x="63355" y="27227"/>
                    <a:pt x="63975" y="27132"/>
                    <a:pt x="64590" y="27034"/>
                  </a:cubicBezTo>
                  <a:lnTo>
                    <a:pt x="64515" y="26573"/>
                  </a:lnTo>
                  <a:close/>
                  <a:moveTo>
                    <a:pt x="28998" y="26917"/>
                  </a:moveTo>
                  <a:lnTo>
                    <a:pt x="28934" y="27380"/>
                  </a:lnTo>
                  <a:cubicBezTo>
                    <a:pt x="29549" y="27466"/>
                    <a:pt x="30171" y="27548"/>
                    <a:pt x="30800" y="27625"/>
                  </a:cubicBezTo>
                  <a:lnTo>
                    <a:pt x="30857" y="27160"/>
                  </a:lnTo>
                  <a:cubicBezTo>
                    <a:pt x="30231" y="27083"/>
                    <a:pt x="29609" y="27002"/>
                    <a:pt x="28998" y="26917"/>
                  </a:cubicBezTo>
                  <a:close/>
                  <a:moveTo>
                    <a:pt x="60802" y="27106"/>
                  </a:moveTo>
                  <a:cubicBezTo>
                    <a:pt x="60187" y="27183"/>
                    <a:pt x="59565" y="27257"/>
                    <a:pt x="58939" y="27325"/>
                  </a:cubicBezTo>
                  <a:lnTo>
                    <a:pt x="58990" y="27789"/>
                  </a:lnTo>
                  <a:cubicBezTo>
                    <a:pt x="59620" y="27722"/>
                    <a:pt x="60243" y="27649"/>
                    <a:pt x="60860" y="27570"/>
                  </a:cubicBezTo>
                  <a:lnTo>
                    <a:pt x="60802" y="27106"/>
                  </a:lnTo>
                  <a:close/>
                  <a:moveTo>
                    <a:pt x="32723" y="27371"/>
                  </a:moveTo>
                  <a:lnTo>
                    <a:pt x="32673" y="27835"/>
                  </a:lnTo>
                  <a:cubicBezTo>
                    <a:pt x="33293" y="27900"/>
                    <a:pt x="33917" y="27962"/>
                    <a:pt x="34547" y="28017"/>
                  </a:cubicBezTo>
                  <a:lnTo>
                    <a:pt x="34590" y="27552"/>
                  </a:lnTo>
                  <a:cubicBezTo>
                    <a:pt x="33962" y="27495"/>
                    <a:pt x="33339" y="27437"/>
                    <a:pt x="32723" y="27371"/>
                  </a:cubicBezTo>
                  <a:close/>
                  <a:moveTo>
                    <a:pt x="57071" y="27513"/>
                  </a:moveTo>
                  <a:cubicBezTo>
                    <a:pt x="56454" y="27570"/>
                    <a:pt x="55830" y="27622"/>
                    <a:pt x="55203" y="27671"/>
                  </a:cubicBezTo>
                  <a:lnTo>
                    <a:pt x="55239" y="28137"/>
                  </a:lnTo>
                  <a:cubicBezTo>
                    <a:pt x="55868" y="28089"/>
                    <a:pt x="56496" y="28036"/>
                    <a:pt x="57115" y="27979"/>
                  </a:cubicBezTo>
                  <a:lnTo>
                    <a:pt x="57071" y="27513"/>
                  </a:lnTo>
                  <a:close/>
                  <a:moveTo>
                    <a:pt x="36459" y="27701"/>
                  </a:moveTo>
                  <a:lnTo>
                    <a:pt x="36426" y="28168"/>
                  </a:lnTo>
                  <a:cubicBezTo>
                    <a:pt x="37048" y="28213"/>
                    <a:pt x="37674" y="28254"/>
                    <a:pt x="38304" y="28291"/>
                  </a:cubicBezTo>
                  <a:lnTo>
                    <a:pt x="38332" y="27824"/>
                  </a:lnTo>
                  <a:cubicBezTo>
                    <a:pt x="37703" y="27788"/>
                    <a:pt x="37078" y="27747"/>
                    <a:pt x="36459" y="27701"/>
                  </a:cubicBezTo>
                  <a:close/>
                  <a:moveTo>
                    <a:pt x="53330" y="27798"/>
                  </a:moveTo>
                  <a:cubicBezTo>
                    <a:pt x="52710" y="27837"/>
                    <a:pt x="52086" y="27870"/>
                    <a:pt x="51457" y="27899"/>
                  </a:cubicBezTo>
                  <a:lnTo>
                    <a:pt x="51479" y="28366"/>
                  </a:lnTo>
                  <a:cubicBezTo>
                    <a:pt x="52110" y="28338"/>
                    <a:pt x="52737" y="28303"/>
                    <a:pt x="53359" y="28265"/>
                  </a:cubicBezTo>
                  <a:lnTo>
                    <a:pt x="53330" y="27798"/>
                  </a:lnTo>
                  <a:close/>
                  <a:moveTo>
                    <a:pt x="40206" y="27918"/>
                  </a:moveTo>
                  <a:lnTo>
                    <a:pt x="40186" y="28386"/>
                  </a:lnTo>
                  <a:cubicBezTo>
                    <a:pt x="40809" y="28412"/>
                    <a:pt x="41437" y="28433"/>
                    <a:pt x="42067" y="28452"/>
                  </a:cubicBezTo>
                  <a:lnTo>
                    <a:pt x="42081" y="27984"/>
                  </a:lnTo>
                  <a:cubicBezTo>
                    <a:pt x="41451" y="27965"/>
                    <a:pt x="40828" y="27943"/>
                    <a:pt x="40206" y="27918"/>
                  </a:cubicBezTo>
                  <a:close/>
                  <a:moveTo>
                    <a:pt x="49585" y="27971"/>
                  </a:moveTo>
                  <a:cubicBezTo>
                    <a:pt x="48963" y="27991"/>
                    <a:pt x="48337" y="28006"/>
                    <a:pt x="47707" y="28014"/>
                  </a:cubicBezTo>
                  <a:lnTo>
                    <a:pt x="47715" y="28483"/>
                  </a:lnTo>
                  <a:cubicBezTo>
                    <a:pt x="48347" y="28471"/>
                    <a:pt x="48973" y="28456"/>
                    <a:pt x="49599" y="28439"/>
                  </a:cubicBezTo>
                  <a:lnTo>
                    <a:pt x="49585" y="27971"/>
                  </a:lnTo>
                  <a:close/>
                  <a:moveTo>
                    <a:pt x="43958" y="28020"/>
                  </a:moveTo>
                  <a:lnTo>
                    <a:pt x="43950" y="28489"/>
                  </a:lnTo>
                  <a:cubicBezTo>
                    <a:pt x="44503" y="28496"/>
                    <a:pt x="45059" y="28499"/>
                    <a:pt x="45618" y="28499"/>
                  </a:cubicBezTo>
                  <a:lnTo>
                    <a:pt x="45833" y="28499"/>
                  </a:lnTo>
                  <a:lnTo>
                    <a:pt x="45833" y="28031"/>
                  </a:lnTo>
                  <a:lnTo>
                    <a:pt x="45620" y="28031"/>
                  </a:lnTo>
                  <a:cubicBezTo>
                    <a:pt x="45064" y="28031"/>
                    <a:pt x="44509" y="28028"/>
                    <a:pt x="43958" y="280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2139851" y="2491248"/>
              <a:ext cx="12148" cy="5850"/>
            </a:xfrm>
            <a:custGeom>
              <a:avLst/>
              <a:gdLst/>
              <a:ahLst/>
              <a:cxnLst/>
              <a:rect l="l" t="t" r="r" b="b"/>
              <a:pathLst>
                <a:path w="353" h="170" extrusionOk="0">
                  <a:moveTo>
                    <a:pt x="89" y="1"/>
                  </a:moveTo>
                  <a:cubicBezTo>
                    <a:pt x="71" y="12"/>
                    <a:pt x="51" y="17"/>
                    <a:pt x="34" y="17"/>
                  </a:cubicBezTo>
                  <a:cubicBezTo>
                    <a:pt x="21" y="17"/>
                    <a:pt x="10" y="14"/>
                    <a:pt x="0" y="9"/>
                  </a:cubicBezTo>
                  <a:lnTo>
                    <a:pt x="0" y="9"/>
                  </a:lnTo>
                  <a:cubicBezTo>
                    <a:pt x="88" y="61"/>
                    <a:pt x="176" y="110"/>
                    <a:pt x="262" y="161"/>
                  </a:cubicBezTo>
                  <a:cubicBezTo>
                    <a:pt x="272" y="166"/>
                    <a:pt x="283" y="169"/>
                    <a:pt x="296" y="169"/>
                  </a:cubicBezTo>
                  <a:cubicBezTo>
                    <a:pt x="313" y="169"/>
                    <a:pt x="332" y="164"/>
                    <a:pt x="353" y="15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2142948" y="2480786"/>
              <a:ext cx="13524" cy="15692"/>
            </a:xfrm>
            <a:custGeom>
              <a:avLst/>
              <a:gdLst/>
              <a:ahLst/>
              <a:cxnLst/>
              <a:rect l="l" t="t" r="r" b="b"/>
              <a:pathLst>
                <a:path w="393" h="456" extrusionOk="0">
                  <a:moveTo>
                    <a:pt x="93" y="0"/>
                  </a:moveTo>
                  <a:cubicBezTo>
                    <a:pt x="94" y="1"/>
                    <a:pt x="95" y="1"/>
                    <a:pt x="96" y="2"/>
                  </a:cubicBezTo>
                  <a:lnTo>
                    <a:pt x="96" y="2"/>
                  </a:lnTo>
                  <a:cubicBezTo>
                    <a:pt x="95" y="1"/>
                    <a:pt x="94" y="1"/>
                    <a:pt x="93" y="0"/>
                  </a:cubicBezTo>
                  <a:close/>
                  <a:moveTo>
                    <a:pt x="96" y="2"/>
                  </a:moveTo>
                  <a:cubicBezTo>
                    <a:pt x="118" y="16"/>
                    <a:pt x="130" y="44"/>
                    <a:pt x="130" y="82"/>
                  </a:cubicBezTo>
                  <a:cubicBezTo>
                    <a:pt x="130" y="163"/>
                    <a:pt x="73" y="264"/>
                    <a:pt x="1" y="303"/>
                  </a:cubicBezTo>
                  <a:lnTo>
                    <a:pt x="264" y="455"/>
                  </a:lnTo>
                  <a:cubicBezTo>
                    <a:pt x="336" y="416"/>
                    <a:pt x="393" y="315"/>
                    <a:pt x="393" y="234"/>
                  </a:cubicBezTo>
                  <a:cubicBezTo>
                    <a:pt x="392" y="195"/>
                    <a:pt x="377" y="167"/>
                    <a:pt x="355" y="152"/>
                  </a:cubicBezTo>
                  <a:cubicBezTo>
                    <a:pt x="268" y="102"/>
                    <a:pt x="180" y="53"/>
                    <a:pt x="9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2142914" y="2471013"/>
              <a:ext cx="17413" cy="6917"/>
            </a:xfrm>
            <a:custGeom>
              <a:avLst/>
              <a:gdLst/>
              <a:ahLst/>
              <a:cxnLst/>
              <a:rect l="l" t="t" r="r" b="b"/>
              <a:pathLst>
                <a:path w="506" h="201" extrusionOk="0">
                  <a:moveTo>
                    <a:pt x="505" y="179"/>
                  </a:moveTo>
                  <a:lnTo>
                    <a:pt x="505" y="179"/>
                  </a:lnTo>
                  <a:cubicBezTo>
                    <a:pt x="505" y="179"/>
                    <a:pt x="505" y="179"/>
                    <a:pt x="505" y="179"/>
                  </a:cubicBezTo>
                  <a:close/>
                  <a:moveTo>
                    <a:pt x="155" y="1"/>
                  </a:moveTo>
                  <a:cubicBezTo>
                    <a:pt x="108" y="1"/>
                    <a:pt x="56" y="16"/>
                    <a:pt x="0" y="49"/>
                  </a:cubicBezTo>
                  <a:lnTo>
                    <a:pt x="262" y="201"/>
                  </a:lnTo>
                  <a:cubicBezTo>
                    <a:pt x="317" y="170"/>
                    <a:pt x="368" y="155"/>
                    <a:pt x="414" y="155"/>
                  </a:cubicBezTo>
                  <a:cubicBezTo>
                    <a:pt x="448" y="155"/>
                    <a:pt x="478" y="163"/>
                    <a:pt x="505" y="179"/>
                  </a:cubicBezTo>
                  <a:lnTo>
                    <a:pt x="505" y="179"/>
                  </a:lnTo>
                  <a:lnTo>
                    <a:pt x="243" y="24"/>
                  </a:lnTo>
                  <a:cubicBezTo>
                    <a:pt x="218" y="9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0"/>
            <p:cNvSpPr/>
            <p:nvPr/>
          </p:nvSpPr>
          <p:spPr>
            <a:xfrm>
              <a:off x="2131213" y="2472665"/>
              <a:ext cx="20751" cy="33002"/>
            </a:xfrm>
            <a:custGeom>
              <a:avLst/>
              <a:gdLst/>
              <a:ahLst/>
              <a:cxnLst/>
              <a:rect l="l" t="t" r="r" b="b"/>
              <a:pathLst>
                <a:path w="603" h="959" extrusionOk="0">
                  <a:moveTo>
                    <a:pt x="340" y="1"/>
                  </a:moveTo>
                  <a:cubicBezTo>
                    <a:pt x="152" y="109"/>
                    <a:pt x="1" y="372"/>
                    <a:pt x="2" y="587"/>
                  </a:cubicBezTo>
                  <a:cubicBezTo>
                    <a:pt x="2" y="697"/>
                    <a:pt x="40" y="772"/>
                    <a:pt x="100" y="807"/>
                  </a:cubicBezTo>
                  <a:cubicBezTo>
                    <a:pt x="188" y="856"/>
                    <a:pt x="275" y="907"/>
                    <a:pt x="361" y="958"/>
                  </a:cubicBezTo>
                  <a:lnTo>
                    <a:pt x="361" y="958"/>
                  </a:lnTo>
                  <a:cubicBezTo>
                    <a:pt x="302" y="923"/>
                    <a:pt x="264" y="847"/>
                    <a:pt x="264" y="740"/>
                  </a:cubicBezTo>
                  <a:cubicBezTo>
                    <a:pt x="264" y="523"/>
                    <a:pt x="414" y="260"/>
                    <a:pt x="602" y="153"/>
                  </a:cubicBezTo>
                  <a:lnTo>
                    <a:pt x="340" y="1"/>
                  </a:lnTo>
                  <a:close/>
                  <a:moveTo>
                    <a:pt x="361" y="958"/>
                  </a:moveTo>
                  <a:cubicBezTo>
                    <a:pt x="361" y="958"/>
                    <a:pt x="362" y="959"/>
                    <a:pt x="362" y="959"/>
                  </a:cubicBezTo>
                  <a:cubicBezTo>
                    <a:pt x="362" y="959"/>
                    <a:pt x="361" y="958"/>
                    <a:pt x="361" y="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2140229" y="2476347"/>
              <a:ext cx="23504" cy="30111"/>
            </a:xfrm>
            <a:custGeom>
              <a:avLst/>
              <a:gdLst/>
              <a:ahLst/>
              <a:cxnLst/>
              <a:rect l="l" t="t" r="r" b="b"/>
              <a:pathLst>
                <a:path w="683" h="875" extrusionOk="0">
                  <a:moveTo>
                    <a:pt x="400" y="275"/>
                  </a:moveTo>
                  <a:cubicBezTo>
                    <a:pt x="442" y="275"/>
                    <a:pt x="471" y="307"/>
                    <a:pt x="471" y="365"/>
                  </a:cubicBezTo>
                  <a:cubicBezTo>
                    <a:pt x="471" y="445"/>
                    <a:pt x="413" y="546"/>
                    <a:pt x="342" y="587"/>
                  </a:cubicBezTo>
                  <a:cubicBezTo>
                    <a:pt x="322" y="599"/>
                    <a:pt x="303" y="604"/>
                    <a:pt x="286" y="604"/>
                  </a:cubicBezTo>
                  <a:cubicBezTo>
                    <a:pt x="244" y="604"/>
                    <a:pt x="214" y="571"/>
                    <a:pt x="214" y="514"/>
                  </a:cubicBezTo>
                  <a:cubicBezTo>
                    <a:pt x="214" y="431"/>
                    <a:pt x="270" y="333"/>
                    <a:pt x="342" y="292"/>
                  </a:cubicBezTo>
                  <a:cubicBezTo>
                    <a:pt x="363" y="280"/>
                    <a:pt x="383" y="275"/>
                    <a:pt x="400" y="275"/>
                  </a:cubicBezTo>
                  <a:close/>
                  <a:moveTo>
                    <a:pt x="493" y="0"/>
                  </a:moveTo>
                  <a:cubicBezTo>
                    <a:pt x="447" y="0"/>
                    <a:pt x="395" y="15"/>
                    <a:pt x="340" y="46"/>
                  </a:cubicBezTo>
                  <a:cubicBezTo>
                    <a:pt x="152" y="153"/>
                    <a:pt x="1" y="416"/>
                    <a:pt x="1" y="633"/>
                  </a:cubicBezTo>
                  <a:cubicBezTo>
                    <a:pt x="1" y="785"/>
                    <a:pt x="78" y="874"/>
                    <a:pt x="190" y="874"/>
                  </a:cubicBezTo>
                  <a:cubicBezTo>
                    <a:pt x="236" y="874"/>
                    <a:pt x="287" y="859"/>
                    <a:pt x="342" y="829"/>
                  </a:cubicBezTo>
                  <a:cubicBezTo>
                    <a:pt x="531" y="720"/>
                    <a:pt x="683" y="457"/>
                    <a:pt x="683" y="240"/>
                  </a:cubicBezTo>
                  <a:cubicBezTo>
                    <a:pt x="683" y="88"/>
                    <a:pt x="605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0"/>
            <p:cNvSpPr/>
            <p:nvPr/>
          </p:nvSpPr>
          <p:spPr>
            <a:xfrm>
              <a:off x="2211429" y="2441246"/>
              <a:ext cx="13524" cy="15692"/>
            </a:xfrm>
            <a:custGeom>
              <a:avLst/>
              <a:gdLst/>
              <a:ahLst/>
              <a:cxnLst/>
              <a:rect l="l" t="t" r="r" b="b"/>
              <a:pathLst>
                <a:path w="393" h="456" extrusionOk="0">
                  <a:moveTo>
                    <a:pt x="90" y="1"/>
                  </a:moveTo>
                  <a:cubicBezTo>
                    <a:pt x="91" y="1"/>
                    <a:pt x="92" y="2"/>
                    <a:pt x="94" y="3"/>
                  </a:cubicBezTo>
                  <a:lnTo>
                    <a:pt x="94" y="3"/>
                  </a:lnTo>
                  <a:cubicBezTo>
                    <a:pt x="92" y="2"/>
                    <a:pt x="91" y="1"/>
                    <a:pt x="90" y="1"/>
                  </a:cubicBezTo>
                  <a:close/>
                  <a:moveTo>
                    <a:pt x="94" y="3"/>
                  </a:moveTo>
                  <a:cubicBezTo>
                    <a:pt x="116" y="17"/>
                    <a:pt x="129" y="45"/>
                    <a:pt x="129" y="83"/>
                  </a:cubicBezTo>
                  <a:cubicBezTo>
                    <a:pt x="129" y="163"/>
                    <a:pt x="72" y="264"/>
                    <a:pt x="1" y="304"/>
                  </a:cubicBezTo>
                  <a:lnTo>
                    <a:pt x="264" y="456"/>
                  </a:lnTo>
                  <a:cubicBezTo>
                    <a:pt x="336" y="416"/>
                    <a:pt x="393" y="315"/>
                    <a:pt x="393" y="235"/>
                  </a:cubicBezTo>
                  <a:cubicBezTo>
                    <a:pt x="391" y="194"/>
                    <a:pt x="377" y="168"/>
                    <a:pt x="352" y="154"/>
                  </a:cubicBezTo>
                  <a:cubicBezTo>
                    <a:pt x="265" y="104"/>
                    <a:pt x="181" y="53"/>
                    <a:pt x="94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0"/>
            <p:cNvSpPr/>
            <p:nvPr/>
          </p:nvSpPr>
          <p:spPr>
            <a:xfrm>
              <a:off x="2208297" y="2451673"/>
              <a:ext cx="12216" cy="5885"/>
            </a:xfrm>
            <a:custGeom>
              <a:avLst/>
              <a:gdLst/>
              <a:ahLst/>
              <a:cxnLst/>
              <a:rect l="l" t="t" r="r" b="b"/>
              <a:pathLst>
                <a:path w="355" h="171" extrusionOk="0">
                  <a:moveTo>
                    <a:pt x="92" y="1"/>
                  </a:moveTo>
                  <a:cubicBezTo>
                    <a:pt x="70" y="13"/>
                    <a:pt x="50" y="19"/>
                    <a:pt x="33" y="19"/>
                  </a:cubicBezTo>
                  <a:cubicBezTo>
                    <a:pt x="21" y="19"/>
                    <a:pt x="10" y="16"/>
                    <a:pt x="1" y="11"/>
                  </a:cubicBezTo>
                  <a:lnTo>
                    <a:pt x="1" y="11"/>
                  </a:lnTo>
                  <a:lnTo>
                    <a:pt x="264" y="163"/>
                  </a:lnTo>
                  <a:cubicBezTo>
                    <a:pt x="274" y="168"/>
                    <a:pt x="285" y="170"/>
                    <a:pt x="296" y="170"/>
                  </a:cubicBezTo>
                  <a:cubicBezTo>
                    <a:pt x="314" y="170"/>
                    <a:pt x="333" y="165"/>
                    <a:pt x="355" y="153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0"/>
            <p:cNvSpPr/>
            <p:nvPr/>
          </p:nvSpPr>
          <p:spPr>
            <a:xfrm>
              <a:off x="2222062" y="2426311"/>
              <a:ext cx="12526" cy="15692"/>
            </a:xfrm>
            <a:custGeom>
              <a:avLst/>
              <a:gdLst/>
              <a:ahLst/>
              <a:cxnLst/>
              <a:rect l="l" t="t" r="r" b="b"/>
              <a:pathLst>
                <a:path w="364" h="456" extrusionOk="0">
                  <a:moveTo>
                    <a:pt x="0" y="0"/>
                  </a:moveTo>
                  <a:lnTo>
                    <a:pt x="101" y="302"/>
                  </a:lnTo>
                  <a:lnTo>
                    <a:pt x="363" y="455"/>
                  </a:lnTo>
                  <a:lnTo>
                    <a:pt x="262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0"/>
            <p:cNvSpPr/>
            <p:nvPr/>
          </p:nvSpPr>
          <p:spPr>
            <a:xfrm>
              <a:off x="2211429" y="2431611"/>
              <a:ext cx="17344" cy="6848"/>
            </a:xfrm>
            <a:custGeom>
              <a:avLst/>
              <a:gdLst/>
              <a:ahLst/>
              <a:cxnLst/>
              <a:rect l="l" t="t" r="r" b="b"/>
              <a:pathLst>
                <a:path w="504" h="199" extrusionOk="0">
                  <a:moveTo>
                    <a:pt x="501" y="174"/>
                  </a:moveTo>
                  <a:lnTo>
                    <a:pt x="504" y="175"/>
                  </a:lnTo>
                  <a:cubicBezTo>
                    <a:pt x="503" y="175"/>
                    <a:pt x="502" y="174"/>
                    <a:pt x="501" y="174"/>
                  </a:cubicBezTo>
                  <a:close/>
                  <a:moveTo>
                    <a:pt x="153" y="0"/>
                  </a:moveTo>
                  <a:cubicBezTo>
                    <a:pt x="107" y="0"/>
                    <a:pt x="55" y="15"/>
                    <a:pt x="1" y="47"/>
                  </a:cubicBezTo>
                  <a:lnTo>
                    <a:pt x="263" y="199"/>
                  </a:lnTo>
                  <a:cubicBezTo>
                    <a:pt x="316" y="167"/>
                    <a:pt x="368" y="152"/>
                    <a:pt x="414" y="152"/>
                  </a:cubicBezTo>
                  <a:cubicBezTo>
                    <a:pt x="446" y="152"/>
                    <a:pt x="476" y="159"/>
                    <a:pt x="501" y="174"/>
                  </a:cubicBezTo>
                  <a:lnTo>
                    <a:pt x="501" y="174"/>
                  </a:lnTo>
                  <a:lnTo>
                    <a:pt x="242" y="23"/>
                  </a:lnTo>
                  <a:cubicBezTo>
                    <a:pt x="216" y="8"/>
                    <a:pt x="186" y="0"/>
                    <a:pt x="153" y="0"/>
                  </a:cubicBezTo>
                  <a:close/>
                </a:path>
              </a:pathLst>
            </a:custGeom>
            <a:solidFill>
              <a:srgbClr val="19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0"/>
            <p:cNvSpPr/>
            <p:nvPr/>
          </p:nvSpPr>
          <p:spPr>
            <a:xfrm>
              <a:off x="2199694" y="2433263"/>
              <a:ext cx="20751" cy="32933"/>
            </a:xfrm>
            <a:custGeom>
              <a:avLst/>
              <a:gdLst/>
              <a:ahLst/>
              <a:cxnLst/>
              <a:rect l="l" t="t" r="r" b="b"/>
              <a:pathLst>
                <a:path w="603" h="957" extrusionOk="0">
                  <a:moveTo>
                    <a:pt x="340" y="0"/>
                  </a:moveTo>
                  <a:cubicBezTo>
                    <a:pt x="151" y="108"/>
                    <a:pt x="1" y="372"/>
                    <a:pt x="2" y="588"/>
                  </a:cubicBezTo>
                  <a:cubicBezTo>
                    <a:pt x="2" y="694"/>
                    <a:pt x="39" y="768"/>
                    <a:pt x="100" y="803"/>
                  </a:cubicBezTo>
                  <a:lnTo>
                    <a:pt x="362" y="957"/>
                  </a:lnTo>
                  <a:cubicBezTo>
                    <a:pt x="301" y="920"/>
                    <a:pt x="264" y="846"/>
                    <a:pt x="261" y="739"/>
                  </a:cubicBezTo>
                  <a:cubicBezTo>
                    <a:pt x="261" y="524"/>
                    <a:pt x="413" y="261"/>
                    <a:pt x="602" y="152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0"/>
            <p:cNvSpPr/>
            <p:nvPr/>
          </p:nvSpPr>
          <p:spPr>
            <a:xfrm>
              <a:off x="2208779" y="2436807"/>
              <a:ext cx="23366" cy="30111"/>
            </a:xfrm>
            <a:custGeom>
              <a:avLst/>
              <a:gdLst/>
              <a:ahLst/>
              <a:cxnLst/>
              <a:rect l="l" t="t" r="r" b="b"/>
              <a:pathLst>
                <a:path w="679" h="875" extrusionOk="0">
                  <a:moveTo>
                    <a:pt x="396" y="274"/>
                  </a:moveTo>
                  <a:cubicBezTo>
                    <a:pt x="439" y="274"/>
                    <a:pt x="468" y="307"/>
                    <a:pt x="468" y="364"/>
                  </a:cubicBezTo>
                  <a:cubicBezTo>
                    <a:pt x="468" y="444"/>
                    <a:pt x="411" y="545"/>
                    <a:pt x="340" y="585"/>
                  </a:cubicBezTo>
                  <a:cubicBezTo>
                    <a:pt x="318" y="597"/>
                    <a:pt x="298" y="603"/>
                    <a:pt x="281" y="603"/>
                  </a:cubicBezTo>
                  <a:cubicBezTo>
                    <a:pt x="240" y="603"/>
                    <a:pt x="212" y="570"/>
                    <a:pt x="212" y="512"/>
                  </a:cubicBezTo>
                  <a:cubicBezTo>
                    <a:pt x="212" y="430"/>
                    <a:pt x="268" y="332"/>
                    <a:pt x="340" y="291"/>
                  </a:cubicBezTo>
                  <a:cubicBezTo>
                    <a:pt x="360" y="279"/>
                    <a:pt x="379" y="274"/>
                    <a:pt x="396" y="274"/>
                  </a:cubicBezTo>
                  <a:close/>
                  <a:moveTo>
                    <a:pt x="492" y="0"/>
                  </a:moveTo>
                  <a:cubicBezTo>
                    <a:pt x="446" y="0"/>
                    <a:pt x="394" y="16"/>
                    <a:pt x="340" y="48"/>
                  </a:cubicBezTo>
                  <a:cubicBezTo>
                    <a:pt x="151" y="156"/>
                    <a:pt x="0" y="418"/>
                    <a:pt x="0" y="634"/>
                  </a:cubicBezTo>
                  <a:cubicBezTo>
                    <a:pt x="1" y="787"/>
                    <a:pt x="77" y="874"/>
                    <a:pt x="188" y="874"/>
                  </a:cubicBezTo>
                  <a:cubicBezTo>
                    <a:pt x="234" y="874"/>
                    <a:pt x="286" y="859"/>
                    <a:pt x="341" y="828"/>
                  </a:cubicBezTo>
                  <a:cubicBezTo>
                    <a:pt x="528" y="721"/>
                    <a:pt x="679" y="457"/>
                    <a:pt x="679" y="241"/>
                  </a:cubicBezTo>
                  <a:cubicBezTo>
                    <a:pt x="679" y="89"/>
                    <a:pt x="603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0"/>
            <p:cNvSpPr/>
            <p:nvPr/>
          </p:nvSpPr>
          <p:spPr>
            <a:xfrm>
              <a:off x="2206336" y="2429374"/>
              <a:ext cx="28631" cy="24811"/>
            </a:xfrm>
            <a:custGeom>
              <a:avLst/>
              <a:gdLst/>
              <a:ahLst/>
              <a:cxnLst/>
              <a:rect l="l" t="t" r="r" b="b"/>
              <a:pathLst>
                <a:path w="832" h="721" extrusionOk="0">
                  <a:moveTo>
                    <a:pt x="750" y="0"/>
                  </a:moveTo>
                  <a:lnTo>
                    <a:pt x="108" y="372"/>
                  </a:lnTo>
                  <a:lnTo>
                    <a:pt x="1" y="720"/>
                  </a:lnTo>
                  <a:lnTo>
                    <a:pt x="37" y="719"/>
                  </a:lnTo>
                  <a:lnTo>
                    <a:pt x="133" y="403"/>
                  </a:lnTo>
                  <a:lnTo>
                    <a:pt x="719" y="63"/>
                  </a:lnTo>
                  <a:lnTo>
                    <a:pt x="820" y="366"/>
                  </a:lnTo>
                  <a:lnTo>
                    <a:pt x="832" y="359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0"/>
            <p:cNvSpPr/>
            <p:nvPr/>
          </p:nvSpPr>
          <p:spPr>
            <a:xfrm>
              <a:off x="2201002" y="2424143"/>
              <a:ext cx="31143" cy="18067"/>
            </a:xfrm>
            <a:custGeom>
              <a:avLst/>
              <a:gdLst/>
              <a:ahLst/>
              <a:cxnLst/>
              <a:rect l="l" t="t" r="r" b="b"/>
              <a:pathLst>
                <a:path w="905" h="525" extrusionOk="0">
                  <a:moveTo>
                    <a:pt x="643" y="0"/>
                  </a:moveTo>
                  <a:lnTo>
                    <a:pt x="1" y="372"/>
                  </a:lnTo>
                  <a:lnTo>
                    <a:pt x="263" y="524"/>
                  </a:lnTo>
                  <a:lnTo>
                    <a:pt x="905" y="152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0"/>
            <p:cNvSpPr/>
            <p:nvPr/>
          </p:nvSpPr>
          <p:spPr>
            <a:xfrm>
              <a:off x="2197320" y="2436910"/>
              <a:ext cx="12733" cy="17275"/>
            </a:xfrm>
            <a:custGeom>
              <a:avLst/>
              <a:gdLst/>
              <a:ahLst/>
              <a:cxnLst/>
              <a:rect l="l" t="t" r="r" b="b"/>
              <a:pathLst>
                <a:path w="370" h="502" extrusionOk="0">
                  <a:moveTo>
                    <a:pt x="108" y="1"/>
                  </a:moveTo>
                  <a:lnTo>
                    <a:pt x="1" y="351"/>
                  </a:lnTo>
                  <a:lnTo>
                    <a:pt x="263" y="501"/>
                  </a:lnTo>
                  <a:lnTo>
                    <a:pt x="370" y="153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0"/>
            <p:cNvSpPr/>
            <p:nvPr/>
          </p:nvSpPr>
          <p:spPr>
            <a:xfrm>
              <a:off x="2114867" y="2392209"/>
              <a:ext cx="126053" cy="72989"/>
            </a:xfrm>
            <a:custGeom>
              <a:avLst/>
              <a:gdLst/>
              <a:ahLst/>
              <a:cxnLst/>
              <a:rect l="l" t="t" r="r" b="b"/>
              <a:pathLst>
                <a:path w="3663" h="2121" extrusionOk="0">
                  <a:moveTo>
                    <a:pt x="2090" y="1"/>
                  </a:moveTo>
                  <a:lnTo>
                    <a:pt x="1" y="1206"/>
                  </a:lnTo>
                  <a:lnTo>
                    <a:pt x="1573" y="2121"/>
                  </a:lnTo>
                  <a:lnTo>
                    <a:pt x="3663" y="915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0"/>
            <p:cNvSpPr/>
            <p:nvPr/>
          </p:nvSpPr>
          <p:spPr>
            <a:xfrm>
              <a:off x="2106368" y="2442829"/>
              <a:ext cx="56368" cy="33587"/>
            </a:xfrm>
            <a:custGeom>
              <a:avLst/>
              <a:gdLst/>
              <a:ahLst/>
              <a:cxnLst/>
              <a:rect l="l" t="t" r="r" b="b"/>
              <a:pathLst>
                <a:path w="1638" h="976" extrusionOk="0">
                  <a:moveTo>
                    <a:pt x="0" y="0"/>
                  </a:moveTo>
                  <a:cubicBezTo>
                    <a:pt x="25" y="15"/>
                    <a:pt x="47" y="35"/>
                    <a:pt x="65" y="62"/>
                  </a:cubicBezTo>
                  <a:lnTo>
                    <a:pt x="1637" y="976"/>
                  </a:lnTo>
                  <a:cubicBezTo>
                    <a:pt x="1620" y="950"/>
                    <a:pt x="1598" y="929"/>
                    <a:pt x="1573" y="914"/>
                  </a:cubicBezTo>
                  <a:cubicBezTo>
                    <a:pt x="1048" y="610"/>
                    <a:pt x="525" y="306"/>
                    <a:pt x="0" y="0"/>
                  </a:cubicBezTo>
                  <a:close/>
                </a:path>
              </a:pathLst>
            </a:custGeom>
            <a:solidFill>
              <a:srgbClr val="19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0"/>
            <p:cNvSpPr/>
            <p:nvPr/>
          </p:nvSpPr>
          <p:spPr>
            <a:xfrm>
              <a:off x="2074742" y="2456870"/>
              <a:ext cx="54165" cy="39093"/>
            </a:xfrm>
            <a:custGeom>
              <a:avLst/>
              <a:gdLst/>
              <a:ahLst/>
              <a:cxnLst/>
              <a:rect l="l" t="t" r="r" b="b"/>
              <a:pathLst>
                <a:path w="1574" h="1136" extrusionOk="0">
                  <a:moveTo>
                    <a:pt x="0" y="0"/>
                  </a:moveTo>
                  <a:lnTo>
                    <a:pt x="0" y="220"/>
                  </a:lnTo>
                  <a:lnTo>
                    <a:pt x="1573" y="1136"/>
                  </a:lnTo>
                  <a:lnTo>
                    <a:pt x="1573" y="9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0"/>
            <p:cNvSpPr/>
            <p:nvPr/>
          </p:nvSpPr>
          <p:spPr>
            <a:xfrm>
              <a:off x="2118687" y="2373282"/>
              <a:ext cx="54303" cy="89094"/>
            </a:xfrm>
            <a:custGeom>
              <a:avLst/>
              <a:gdLst/>
              <a:ahLst/>
              <a:cxnLst/>
              <a:rect l="l" t="t" r="r" b="b"/>
              <a:pathLst>
                <a:path w="1578" h="2589" extrusionOk="0">
                  <a:moveTo>
                    <a:pt x="1" y="1"/>
                  </a:moveTo>
                  <a:lnTo>
                    <a:pt x="5" y="1674"/>
                  </a:lnTo>
                  <a:lnTo>
                    <a:pt x="1578" y="2589"/>
                  </a:lnTo>
                  <a:lnTo>
                    <a:pt x="1575" y="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0"/>
            <p:cNvSpPr/>
            <p:nvPr/>
          </p:nvSpPr>
          <p:spPr>
            <a:xfrm>
              <a:off x="2118687" y="2330197"/>
              <a:ext cx="128875" cy="74606"/>
            </a:xfrm>
            <a:custGeom>
              <a:avLst/>
              <a:gdLst/>
              <a:ahLst/>
              <a:cxnLst/>
              <a:rect l="l" t="t" r="r" b="b"/>
              <a:pathLst>
                <a:path w="3745" h="2168" extrusionOk="0">
                  <a:moveTo>
                    <a:pt x="2172" y="0"/>
                  </a:moveTo>
                  <a:lnTo>
                    <a:pt x="1" y="1253"/>
                  </a:lnTo>
                  <a:lnTo>
                    <a:pt x="1575" y="2167"/>
                  </a:lnTo>
                  <a:lnTo>
                    <a:pt x="3745" y="91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2172852" y="2361650"/>
              <a:ext cx="74882" cy="100725"/>
            </a:xfrm>
            <a:custGeom>
              <a:avLst/>
              <a:gdLst/>
              <a:ahLst/>
              <a:cxnLst/>
              <a:rect l="l" t="t" r="r" b="b"/>
              <a:pathLst>
                <a:path w="2176" h="2927" extrusionOk="0">
                  <a:moveTo>
                    <a:pt x="2171" y="1"/>
                  </a:moveTo>
                  <a:lnTo>
                    <a:pt x="1" y="1253"/>
                  </a:lnTo>
                  <a:lnTo>
                    <a:pt x="4" y="2927"/>
                  </a:lnTo>
                  <a:lnTo>
                    <a:pt x="2175" y="1674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2128804" y="2419842"/>
              <a:ext cx="40056" cy="76120"/>
            </a:xfrm>
            <a:custGeom>
              <a:avLst/>
              <a:gdLst/>
              <a:ahLst/>
              <a:cxnLst/>
              <a:rect l="l" t="t" r="r" b="b"/>
              <a:pathLst>
                <a:path w="1164" h="2212" extrusionOk="0">
                  <a:moveTo>
                    <a:pt x="1164" y="1"/>
                  </a:moveTo>
                  <a:lnTo>
                    <a:pt x="184" y="569"/>
                  </a:lnTo>
                  <a:lnTo>
                    <a:pt x="1" y="1347"/>
                  </a:lnTo>
                  <a:lnTo>
                    <a:pt x="2" y="1992"/>
                  </a:lnTo>
                  <a:lnTo>
                    <a:pt x="2" y="2212"/>
                  </a:lnTo>
                  <a:lnTo>
                    <a:pt x="279" y="2051"/>
                  </a:lnTo>
                  <a:cubicBezTo>
                    <a:pt x="349" y="1869"/>
                    <a:pt x="481" y="1698"/>
                    <a:pt x="631" y="1610"/>
                  </a:cubicBezTo>
                  <a:cubicBezTo>
                    <a:pt x="697" y="1573"/>
                    <a:pt x="758" y="1555"/>
                    <a:pt x="813" y="1555"/>
                  </a:cubicBezTo>
                  <a:cubicBezTo>
                    <a:pt x="885" y="1555"/>
                    <a:pt x="946" y="1586"/>
                    <a:pt x="987" y="1644"/>
                  </a:cubicBezTo>
                  <a:lnTo>
                    <a:pt x="1164" y="1542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2132074" y="2426380"/>
              <a:ext cx="29664" cy="35755"/>
            </a:xfrm>
            <a:custGeom>
              <a:avLst/>
              <a:gdLst/>
              <a:ahLst/>
              <a:cxnLst/>
              <a:rect l="l" t="t" r="r" b="b"/>
              <a:pathLst>
                <a:path w="862" h="1039" extrusionOk="0">
                  <a:moveTo>
                    <a:pt x="834" y="0"/>
                  </a:moveTo>
                  <a:cubicBezTo>
                    <a:pt x="830" y="0"/>
                    <a:pt x="825" y="1"/>
                    <a:pt x="822" y="3"/>
                  </a:cubicBezTo>
                  <a:lnTo>
                    <a:pt x="153" y="389"/>
                  </a:lnTo>
                  <a:cubicBezTo>
                    <a:pt x="147" y="393"/>
                    <a:pt x="144" y="398"/>
                    <a:pt x="141" y="403"/>
                  </a:cubicBezTo>
                  <a:lnTo>
                    <a:pt x="5" y="1002"/>
                  </a:lnTo>
                  <a:cubicBezTo>
                    <a:pt x="2" y="1005"/>
                    <a:pt x="1" y="1011"/>
                    <a:pt x="1" y="1014"/>
                  </a:cubicBezTo>
                  <a:cubicBezTo>
                    <a:pt x="1" y="1027"/>
                    <a:pt x="13" y="1038"/>
                    <a:pt x="24" y="1038"/>
                  </a:cubicBezTo>
                  <a:lnTo>
                    <a:pt x="27" y="1038"/>
                  </a:lnTo>
                  <a:cubicBezTo>
                    <a:pt x="30" y="1038"/>
                    <a:pt x="35" y="1036"/>
                    <a:pt x="37" y="1034"/>
                  </a:cubicBezTo>
                  <a:lnTo>
                    <a:pt x="849" y="564"/>
                  </a:lnTo>
                  <a:cubicBezTo>
                    <a:pt x="855" y="561"/>
                    <a:pt x="861" y="551"/>
                    <a:pt x="861" y="544"/>
                  </a:cubicBezTo>
                  <a:lnTo>
                    <a:pt x="858" y="23"/>
                  </a:lnTo>
                  <a:cubicBezTo>
                    <a:pt x="858" y="16"/>
                    <a:pt x="854" y="7"/>
                    <a:pt x="847" y="3"/>
                  </a:cubicBezTo>
                  <a:cubicBezTo>
                    <a:pt x="843" y="1"/>
                    <a:pt x="838" y="0"/>
                    <a:pt x="834" y="0"/>
                  </a:cubicBezTo>
                  <a:close/>
                </a:path>
              </a:pathLst>
            </a:custGeom>
            <a:solidFill>
              <a:srgbClr val="05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2132831" y="2427103"/>
              <a:ext cx="27977" cy="34137"/>
            </a:xfrm>
            <a:custGeom>
              <a:avLst/>
              <a:gdLst/>
              <a:ahLst/>
              <a:cxnLst/>
              <a:rect l="l" t="t" r="r" b="b"/>
              <a:pathLst>
                <a:path w="813" h="992" extrusionOk="0">
                  <a:moveTo>
                    <a:pt x="811" y="1"/>
                  </a:moveTo>
                  <a:lnTo>
                    <a:pt x="141" y="388"/>
                  </a:lnTo>
                  <a:lnTo>
                    <a:pt x="1" y="991"/>
                  </a:lnTo>
                  <a:lnTo>
                    <a:pt x="1" y="991"/>
                  </a:lnTo>
                  <a:lnTo>
                    <a:pt x="813" y="523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BCD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2077599" y="2411789"/>
              <a:ext cx="54578" cy="50449"/>
            </a:xfrm>
            <a:custGeom>
              <a:avLst/>
              <a:gdLst/>
              <a:ahLst/>
              <a:cxnLst/>
              <a:rect l="l" t="t" r="r" b="b"/>
              <a:pathLst>
                <a:path w="1586" h="1466" extrusionOk="0">
                  <a:moveTo>
                    <a:pt x="149" y="1"/>
                  </a:moveTo>
                  <a:lnTo>
                    <a:pt x="1" y="630"/>
                  </a:lnTo>
                  <a:lnTo>
                    <a:pt x="1439" y="1465"/>
                  </a:lnTo>
                  <a:lnTo>
                    <a:pt x="1585" y="839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BCD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2132831" y="2427103"/>
              <a:ext cx="27977" cy="34137"/>
            </a:xfrm>
            <a:custGeom>
              <a:avLst/>
              <a:gdLst/>
              <a:ahLst/>
              <a:cxnLst/>
              <a:rect l="l" t="t" r="r" b="b"/>
              <a:pathLst>
                <a:path w="813" h="992" extrusionOk="0">
                  <a:moveTo>
                    <a:pt x="811" y="1"/>
                  </a:moveTo>
                  <a:lnTo>
                    <a:pt x="141" y="388"/>
                  </a:lnTo>
                  <a:lnTo>
                    <a:pt x="1" y="991"/>
                  </a:lnTo>
                  <a:lnTo>
                    <a:pt x="1" y="991"/>
                  </a:lnTo>
                  <a:lnTo>
                    <a:pt x="813" y="523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2074674" y="2434674"/>
              <a:ext cx="54234" cy="53683"/>
            </a:xfrm>
            <a:custGeom>
              <a:avLst/>
              <a:gdLst/>
              <a:ahLst/>
              <a:cxnLst/>
              <a:rect l="l" t="t" r="r" b="b"/>
              <a:pathLst>
                <a:path w="1576" h="1560" extrusionOk="0">
                  <a:moveTo>
                    <a:pt x="1" y="0"/>
                  </a:moveTo>
                  <a:lnTo>
                    <a:pt x="2" y="645"/>
                  </a:lnTo>
                  <a:lnTo>
                    <a:pt x="1575" y="1560"/>
                  </a:lnTo>
                  <a:lnTo>
                    <a:pt x="1575" y="1560"/>
                  </a:lnTo>
                  <a:lnTo>
                    <a:pt x="1574" y="9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2080937" y="2388354"/>
              <a:ext cx="87924" cy="50965"/>
            </a:xfrm>
            <a:custGeom>
              <a:avLst/>
              <a:gdLst/>
              <a:ahLst/>
              <a:cxnLst/>
              <a:rect l="l" t="t" r="r" b="b"/>
              <a:pathLst>
                <a:path w="2555" h="1481" extrusionOk="0">
                  <a:moveTo>
                    <a:pt x="982" y="0"/>
                  </a:moveTo>
                  <a:lnTo>
                    <a:pt x="0" y="566"/>
                  </a:lnTo>
                  <a:lnTo>
                    <a:pt x="1575" y="1481"/>
                  </a:lnTo>
                  <a:lnTo>
                    <a:pt x="2555" y="914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0"/>
            <p:cNvSpPr/>
            <p:nvPr/>
          </p:nvSpPr>
          <p:spPr>
            <a:xfrm>
              <a:off x="2074674" y="2407832"/>
              <a:ext cx="60463" cy="58364"/>
            </a:xfrm>
            <a:custGeom>
              <a:avLst/>
              <a:gdLst/>
              <a:ahLst/>
              <a:cxnLst/>
              <a:rect l="l" t="t" r="r" b="b"/>
              <a:pathLst>
                <a:path w="1757" h="1696" extrusionOk="0">
                  <a:moveTo>
                    <a:pt x="182" y="0"/>
                  </a:moveTo>
                  <a:lnTo>
                    <a:pt x="1" y="780"/>
                  </a:lnTo>
                  <a:lnTo>
                    <a:pt x="1574" y="1696"/>
                  </a:lnTo>
                  <a:lnTo>
                    <a:pt x="1757" y="91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2076738" y="2410998"/>
              <a:ext cx="56402" cy="51997"/>
            </a:xfrm>
            <a:custGeom>
              <a:avLst/>
              <a:gdLst/>
              <a:ahLst/>
              <a:cxnLst/>
              <a:rect l="l" t="t" r="r" b="b"/>
              <a:pathLst>
                <a:path w="1639" h="1511" extrusionOk="0">
                  <a:moveTo>
                    <a:pt x="172" y="0"/>
                  </a:moveTo>
                  <a:cubicBezTo>
                    <a:pt x="169" y="0"/>
                    <a:pt x="167" y="1"/>
                    <a:pt x="165" y="2"/>
                  </a:cubicBezTo>
                  <a:cubicBezTo>
                    <a:pt x="158" y="6"/>
                    <a:pt x="152" y="11"/>
                    <a:pt x="150" y="18"/>
                  </a:cubicBezTo>
                  <a:lnTo>
                    <a:pt x="4" y="646"/>
                  </a:lnTo>
                  <a:cubicBezTo>
                    <a:pt x="1" y="657"/>
                    <a:pt x="5" y="666"/>
                    <a:pt x="14" y="672"/>
                  </a:cubicBezTo>
                  <a:lnTo>
                    <a:pt x="1454" y="1507"/>
                  </a:lnTo>
                  <a:cubicBezTo>
                    <a:pt x="1457" y="1509"/>
                    <a:pt x="1461" y="1510"/>
                    <a:pt x="1464" y="1510"/>
                  </a:cubicBezTo>
                  <a:cubicBezTo>
                    <a:pt x="1468" y="1510"/>
                    <a:pt x="1471" y="1510"/>
                    <a:pt x="1474" y="1509"/>
                  </a:cubicBezTo>
                  <a:cubicBezTo>
                    <a:pt x="1482" y="1504"/>
                    <a:pt x="1485" y="1500"/>
                    <a:pt x="1486" y="1493"/>
                  </a:cubicBezTo>
                  <a:lnTo>
                    <a:pt x="1635" y="865"/>
                  </a:lnTo>
                  <a:cubicBezTo>
                    <a:pt x="1638" y="856"/>
                    <a:pt x="1632" y="845"/>
                    <a:pt x="1623" y="839"/>
                  </a:cubicBezTo>
                  <a:lnTo>
                    <a:pt x="184" y="3"/>
                  </a:lnTo>
                  <a:cubicBezTo>
                    <a:pt x="181" y="2"/>
                    <a:pt x="176" y="0"/>
                    <a:pt x="172" y="0"/>
                  </a:cubicBezTo>
                  <a:close/>
                </a:path>
              </a:pathLst>
            </a:custGeom>
            <a:solidFill>
              <a:srgbClr val="05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0"/>
            <p:cNvSpPr/>
            <p:nvPr/>
          </p:nvSpPr>
          <p:spPr>
            <a:xfrm>
              <a:off x="2077599" y="2411789"/>
              <a:ext cx="54578" cy="50449"/>
            </a:xfrm>
            <a:custGeom>
              <a:avLst/>
              <a:gdLst/>
              <a:ahLst/>
              <a:cxnLst/>
              <a:rect l="l" t="t" r="r" b="b"/>
              <a:pathLst>
                <a:path w="1586" h="1466" extrusionOk="0">
                  <a:moveTo>
                    <a:pt x="149" y="1"/>
                  </a:moveTo>
                  <a:lnTo>
                    <a:pt x="1" y="630"/>
                  </a:lnTo>
                  <a:lnTo>
                    <a:pt x="1439" y="1465"/>
                  </a:lnTo>
                  <a:lnTo>
                    <a:pt x="1585" y="839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0"/>
            <p:cNvSpPr/>
            <p:nvPr/>
          </p:nvSpPr>
          <p:spPr>
            <a:xfrm>
              <a:off x="2075844" y="2453876"/>
              <a:ext cx="11356" cy="9808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82" y="1"/>
                  </a:moveTo>
                  <a:cubicBezTo>
                    <a:pt x="33" y="1"/>
                    <a:pt x="1" y="35"/>
                    <a:pt x="1" y="95"/>
                  </a:cubicBezTo>
                  <a:lnTo>
                    <a:pt x="330" y="285"/>
                  </a:lnTo>
                  <a:cubicBezTo>
                    <a:pt x="330" y="196"/>
                    <a:pt x="257" y="78"/>
                    <a:pt x="164" y="27"/>
                  </a:cubicBezTo>
                  <a:cubicBezTo>
                    <a:pt x="134" y="9"/>
                    <a:pt x="106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2113629" y="2475865"/>
              <a:ext cx="11356" cy="9842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82" y="0"/>
                  </a:moveTo>
                  <a:cubicBezTo>
                    <a:pt x="33" y="0"/>
                    <a:pt x="0" y="34"/>
                    <a:pt x="1" y="95"/>
                  </a:cubicBezTo>
                  <a:lnTo>
                    <a:pt x="329" y="285"/>
                  </a:lnTo>
                  <a:cubicBezTo>
                    <a:pt x="329" y="194"/>
                    <a:pt x="256" y="79"/>
                    <a:pt x="164" y="26"/>
                  </a:cubicBezTo>
                  <a:cubicBezTo>
                    <a:pt x="134" y="9"/>
                    <a:pt x="106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1462957" y="3307822"/>
              <a:ext cx="33415" cy="42981"/>
            </a:xfrm>
            <a:custGeom>
              <a:avLst/>
              <a:gdLst/>
              <a:ahLst/>
              <a:cxnLst/>
              <a:rect l="l" t="t" r="r" b="b"/>
              <a:pathLst>
                <a:path w="971" h="1249" extrusionOk="0">
                  <a:moveTo>
                    <a:pt x="270" y="1"/>
                  </a:moveTo>
                  <a:cubicBezTo>
                    <a:pt x="110" y="1"/>
                    <a:pt x="1" y="128"/>
                    <a:pt x="1" y="343"/>
                  </a:cubicBezTo>
                  <a:cubicBezTo>
                    <a:pt x="1" y="653"/>
                    <a:pt x="217" y="1026"/>
                    <a:pt x="485" y="1181"/>
                  </a:cubicBezTo>
                  <a:cubicBezTo>
                    <a:pt x="563" y="1227"/>
                    <a:pt x="637" y="1248"/>
                    <a:pt x="703" y="1248"/>
                  </a:cubicBezTo>
                  <a:cubicBezTo>
                    <a:pt x="862" y="1248"/>
                    <a:pt x="971" y="1122"/>
                    <a:pt x="971" y="905"/>
                  </a:cubicBezTo>
                  <a:cubicBezTo>
                    <a:pt x="971" y="596"/>
                    <a:pt x="754" y="222"/>
                    <a:pt x="488" y="68"/>
                  </a:cubicBezTo>
                  <a:cubicBezTo>
                    <a:pt x="410" y="22"/>
                    <a:pt x="33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0"/>
            <p:cNvSpPr/>
            <p:nvPr/>
          </p:nvSpPr>
          <p:spPr>
            <a:xfrm>
              <a:off x="1466742" y="3301112"/>
              <a:ext cx="40607" cy="48487"/>
            </a:xfrm>
            <a:custGeom>
              <a:avLst/>
              <a:gdLst/>
              <a:ahLst/>
              <a:cxnLst/>
              <a:rect l="l" t="t" r="r" b="b"/>
              <a:pathLst>
                <a:path w="1180" h="1409" extrusionOk="0">
                  <a:moveTo>
                    <a:pt x="480" y="0"/>
                  </a:moveTo>
                  <a:cubicBezTo>
                    <a:pt x="432" y="0"/>
                    <a:pt x="388" y="12"/>
                    <a:pt x="350" y="33"/>
                  </a:cubicBezTo>
                  <a:lnTo>
                    <a:pt x="1" y="251"/>
                  </a:lnTo>
                  <a:cubicBezTo>
                    <a:pt x="35" y="231"/>
                    <a:pt x="77" y="221"/>
                    <a:pt x="124" y="221"/>
                  </a:cubicBezTo>
                  <a:cubicBezTo>
                    <a:pt x="197" y="221"/>
                    <a:pt x="281" y="245"/>
                    <a:pt x="363" y="292"/>
                  </a:cubicBezTo>
                  <a:cubicBezTo>
                    <a:pt x="630" y="446"/>
                    <a:pt x="848" y="820"/>
                    <a:pt x="846" y="1128"/>
                  </a:cubicBezTo>
                  <a:cubicBezTo>
                    <a:pt x="844" y="1271"/>
                    <a:pt x="811" y="1349"/>
                    <a:pt x="735" y="1399"/>
                  </a:cubicBezTo>
                  <a:lnTo>
                    <a:pt x="735" y="1399"/>
                  </a:lnTo>
                  <a:lnTo>
                    <a:pt x="1038" y="1214"/>
                  </a:lnTo>
                  <a:cubicBezTo>
                    <a:pt x="1126" y="1161"/>
                    <a:pt x="1178" y="1056"/>
                    <a:pt x="1178" y="902"/>
                  </a:cubicBezTo>
                  <a:cubicBezTo>
                    <a:pt x="1180" y="595"/>
                    <a:pt x="963" y="221"/>
                    <a:pt x="696" y="67"/>
                  </a:cubicBezTo>
                  <a:cubicBezTo>
                    <a:pt x="618" y="21"/>
                    <a:pt x="545" y="0"/>
                    <a:pt x="480" y="0"/>
                  </a:cubicBezTo>
                  <a:close/>
                  <a:moveTo>
                    <a:pt x="735" y="1399"/>
                  </a:moveTo>
                  <a:lnTo>
                    <a:pt x="719" y="1409"/>
                  </a:lnTo>
                  <a:cubicBezTo>
                    <a:pt x="725" y="1405"/>
                    <a:pt x="730" y="1402"/>
                    <a:pt x="735" y="1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0"/>
            <p:cNvSpPr/>
            <p:nvPr/>
          </p:nvSpPr>
          <p:spPr>
            <a:xfrm>
              <a:off x="1337042" y="3235453"/>
              <a:ext cx="33518" cy="42878"/>
            </a:xfrm>
            <a:custGeom>
              <a:avLst/>
              <a:gdLst/>
              <a:ahLst/>
              <a:cxnLst/>
              <a:rect l="l" t="t" r="r" b="b"/>
              <a:pathLst>
                <a:path w="974" h="1246" extrusionOk="0">
                  <a:moveTo>
                    <a:pt x="270" y="0"/>
                  </a:moveTo>
                  <a:cubicBezTo>
                    <a:pt x="111" y="0"/>
                    <a:pt x="2" y="126"/>
                    <a:pt x="2" y="341"/>
                  </a:cubicBezTo>
                  <a:cubicBezTo>
                    <a:pt x="1" y="648"/>
                    <a:pt x="219" y="1025"/>
                    <a:pt x="485" y="1179"/>
                  </a:cubicBezTo>
                  <a:cubicBezTo>
                    <a:pt x="563" y="1224"/>
                    <a:pt x="637" y="1246"/>
                    <a:pt x="703" y="1246"/>
                  </a:cubicBezTo>
                  <a:cubicBezTo>
                    <a:pt x="862" y="1246"/>
                    <a:pt x="972" y="1120"/>
                    <a:pt x="972" y="903"/>
                  </a:cubicBezTo>
                  <a:cubicBezTo>
                    <a:pt x="974" y="595"/>
                    <a:pt x="756" y="221"/>
                    <a:pt x="489" y="67"/>
                  </a:cubicBezTo>
                  <a:cubicBezTo>
                    <a:pt x="411" y="22"/>
                    <a:pt x="336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1345370" y="3246086"/>
              <a:ext cx="16897" cy="21680"/>
            </a:xfrm>
            <a:custGeom>
              <a:avLst/>
              <a:gdLst/>
              <a:ahLst/>
              <a:cxnLst/>
              <a:rect l="l" t="t" r="r" b="b"/>
              <a:pathLst>
                <a:path w="491" h="630" extrusionOk="0">
                  <a:moveTo>
                    <a:pt x="137" y="1"/>
                  </a:moveTo>
                  <a:cubicBezTo>
                    <a:pt x="57" y="1"/>
                    <a:pt x="2" y="64"/>
                    <a:pt x="2" y="175"/>
                  </a:cubicBezTo>
                  <a:cubicBezTo>
                    <a:pt x="0" y="329"/>
                    <a:pt x="108" y="517"/>
                    <a:pt x="245" y="596"/>
                  </a:cubicBezTo>
                  <a:cubicBezTo>
                    <a:pt x="284" y="619"/>
                    <a:pt x="321" y="629"/>
                    <a:pt x="354" y="629"/>
                  </a:cubicBezTo>
                  <a:cubicBezTo>
                    <a:pt x="434" y="629"/>
                    <a:pt x="489" y="567"/>
                    <a:pt x="490" y="457"/>
                  </a:cubicBezTo>
                  <a:cubicBezTo>
                    <a:pt x="490" y="301"/>
                    <a:pt x="382" y="114"/>
                    <a:pt x="247" y="35"/>
                  </a:cubicBezTo>
                  <a:cubicBezTo>
                    <a:pt x="208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0"/>
            <p:cNvSpPr/>
            <p:nvPr/>
          </p:nvSpPr>
          <p:spPr>
            <a:xfrm>
              <a:off x="1340896" y="3228708"/>
              <a:ext cx="40607" cy="48556"/>
            </a:xfrm>
            <a:custGeom>
              <a:avLst/>
              <a:gdLst/>
              <a:ahLst/>
              <a:cxnLst/>
              <a:rect l="l" t="t" r="r" b="b"/>
              <a:pathLst>
                <a:path w="1180" h="1411" extrusionOk="0">
                  <a:moveTo>
                    <a:pt x="478" y="1"/>
                  </a:moveTo>
                  <a:cubicBezTo>
                    <a:pt x="431" y="1"/>
                    <a:pt x="388" y="12"/>
                    <a:pt x="351" y="33"/>
                  </a:cubicBezTo>
                  <a:lnTo>
                    <a:pt x="0" y="250"/>
                  </a:lnTo>
                  <a:cubicBezTo>
                    <a:pt x="35" y="230"/>
                    <a:pt x="78" y="220"/>
                    <a:pt x="125" y="220"/>
                  </a:cubicBezTo>
                  <a:cubicBezTo>
                    <a:pt x="197" y="220"/>
                    <a:pt x="281" y="243"/>
                    <a:pt x="363" y="291"/>
                  </a:cubicBezTo>
                  <a:cubicBezTo>
                    <a:pt x="629" y="445"/>
                    <a:pt x="846" y="819"/>
                    <a:pt x="846" y="1126"/>
                  </a:cubicBezTo>
                  <a:cubicBezTo>
                    <a:pt x="846" y="1274"/>
                    <a:pt x="808" y="1353"/>
                    <a:pt x="727" y="1405"/>
                  </a:cubicBezTo>
                  <a:lnTo>
                    <a:pt x="727" y="1405"/>
                  </a:lnTo>
                  <a:lnTo>
                    <a:pt x="1039" y="1213"/>
                  </a:lnTo>
                  <a:cubicBezTo>
                    <a:pt x="1125" y="1161"/>
                    <a:pt x="1179" y="1053"/>
                    <a:pt x="1179" y="901"/>
                  </a:cubicBezTo>
                  <a:cubicBezTo>
                    <a:pt x="1178" y="597"/>
                    <a:pt x="963" y="221"/>
                    <a:pt x="695" y="67"/>
                  </a:cubicBezTo>
                  <a:cubicBezTo>
                    <a:pt x="617" y="22"/>
                    <a:pt x="543" y="1"/>
                    <a:pt x="478" y="1"/>
                  </a:cubicBezTo>
                  <a:close/>
                  <a:moveTo>
                    <a:pt x="727" y="1405"/>
                  </a:moveTo>
                  <a:lnTo>
                    <a:pt x="718" y="1410"/>
                  </a:lnTo>
                  <a:cubicBezTo>
                    <a:pt x="721" y="1408"/>
                    <a:pt x="724" y="1406"/>
                    <a:pt x="727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0"/>
            <p:cNvSpPr/>
            <p:nvPr/>
          </p:nvSpPr>
          <p:spPr>
            <a:xfrm>
              <a:off x="1324275" y="3150970"/>
              <a:ext cx="258266" cy="183969"/>
            </a:xfrm>
            <a:custGeom>
              <a:avLst/>
              <a:gdLst/>
              <a:ahLst/>
              <a:cxnLst/>
              <a:rect l="l" t="t" r="r" b="b"/>
              <a:pathLst>
                <a:path w="7505" h="5346" extrusionOk="0">
                  <a:moveTo>
                    <a:pt x="3" y="1511"/>
                  </a:moveTo>
                  <a:lnTo>
                    <a:pt x="3" y="1511"/>
                  </a:lnTo>
                  <a:cubicBezTo>
                    <a:pt x="2" y="1511"/>
                    <a:pt x="2" y="1511"/>
                    <a:pt x="2" y="1512"/>
                  </a:cubicBezTo>
                  <a:lnTo>
                    <a:pt x="2" y="1512"/>
                  </a:lnTo>
                  <a:lnTo>
                    <a:pt x="3" y="1511"/>
                  </a:lnTo>
                  <a:close/>
                  <a:moveTo>
                    <a:pt x="2" y="1512"/>
                  </a:moveTo>
                  <a:lnTo>
                    <a:pt x="0" y="1513"/>
                  </a:lnTo>
                  <a:cubicBezTo>
                    <a:pt x="1" y="1513"/>
                    <a:pt x="1" y="1512"/>
                    <a:pt x="2" y="1512"/>
                  </a:cubicBezTo>
                  <a:close/>
                  <a:moveTo>
                    <a:pt x="3191" y="1"/>
                  </a:moveTo>
                  <a:cubicBezTo>
                    <a:pt x="3145" y="1"/>
                    <a:pt x="3102" y="12"/>
                    <a:pt x="3065" y="33"/>
                  </a:cubicBezTo>
                  <a:lnTo>
                    <a:pt x="2335" y="458"/>
                  </a:lnTo>
                  <a:lnTo>
                    <a:pt x="2157" y="380"/>
                  </a:lnTo>
                  <a:cubicBezTo>
                    <a:pt x="2118" y="364"/>
                    <a:pt x="2081" y="356"/>
                    <a:pt x="2046" y="356"/>
                  </a:cubicBezTo>
                  <a:cubicBezTo>
                    <a:pt x="2008" y="356"/>
                    <a:pt x="1974" y="366"/>
                    <a:pt x="1945" y="383"/>
                  </a:cubicBezTo>
                  <a:lnTo>
                    <a:pt x="3" y="1511"/>
                  </a:lnTo>
                  <a:lnTo>
                    <a:pt x="3" y="1511"/>
                  </a:lnTo>
                  <a:cubicBezTo>
                    <a:pt x="3" y="1511"/>
                    <a:pt x="3" y="1511"/>
                    <a:pt x="3" y="1511"/>
                  </a:cubicBezTo>
                  <a:lnTo>
                    <a:pt x="659" y="1753"/>
                  </a:lnTo>
                  <a:cubicBezTo>
                    <a:pt x="682" y="1756"/>
                    <a:pt x="705" y="1758"/>
                    <a:pt x="726" y="1758"/>
                  </a:cubicBezTo>
                  <a:cubicBezTo>
                    <a:pt x="945" y="1758"/>
                    <a:pt x="1064" y="1580"/>
                    <a:pt x="1064" y="1580"/>
                  </a:cubicBezTo>
                  <a:lnTo>
                    <a:pt x="1103" y="1438"/>
                  </a:lnTo>
                  <a:cubicBezTo>
                    <a:pt x="1135" y="1325"/>
                    <a:pt x="1226" y="1262"/>
                    <a:pt x="1336" y="1262"/>
                  </a:cubicBezTo>
                  <a:cubicBezTo>
                    <a:pt x="1393" y="1262"/>
                    <a:pt x="1456" y="1279"/>
                    <a:pt x="1517" y="1315"/>
                  </a:cubicBezTo>
                  <a:lnTo>
                    <a:pt x="3434" y="2421"/>
                  </a:lnTo>
                  <a:cubicBezTo>
                    <a:pt x="3615" y="2525"/>
                    <a:pt x="3753" y="2799"/>
                    <a:pt x="3836" y="3028"/>
                  </a:cubicBezTo>
                  <a:lnTo>
                    <a:pt x="3956" y="3359"/>
                  </a:lnTo>
                  <a:cubicBezTo>
                    <a:pt x="4038" y="3590"/>
                    <a:pt x="4325" y="3884"/>
                    <a:pt x="4505" y="4014"/>
                  </a:cubicBezTo>
                  <a:lnTo>
                    <a:pt x="5326" y="4689"/>
                  </a:lnTo>
                  <a:cubicBezTo>
                    <a:pt x="5503" y="4819"/>
                    <a:pt x="5481" y="4964"/>
                    <a:pt x="5481" y="5170"/>
                  </a:cubicBezTo>
                  <a:lnTo>
                    <a:pt x="5481" y="5346"/>
                  </a:lnTo>
                  <a:lnTo>
                    <a:pt x="7498" y="4143"/>
                  </a:lnTo>
                  <a:lnTo>
                    <a:pt x="7498" y="3965"/>
                  </a:lnTo>
                  <a:cubicBezTo>
                    <a:pt x="7504" y="3758"/>
                    <a:pt x="7359" y="3486"/>
                    <a:pt x="7182" y="3355"/>
                  </a:cubicBezTo>
                  <a:lnTo>
                    <a:pt x="6362" y="2755"/>
                  </a:lnTo>
                  <a:cubicBezTo>
                    <a:pt x="6183" y="2625"/>
                    <a:pt x="5969" y="2330"/>
                    <a:pt x="5888" y="2098"/>
                  </a:cubicBezTo>
                  <a:lnTo>
                    <a:pt x="5769" y="1767"/>
                  </a:lnTo>
                  <a:cubicBezTo>
                    <a:pt x="5686" y="1535"/>
                    <a:pt x="5472" y="1264"/>
                    <a:pt x="5291" y="1160"/>
                  </a:cubicBezTo>
                  <a:lnTo>
                    <a:pt x="3373" y="54"/>
                  </a:lnTo>
                  <a:cubicBezTo>
                    <a:pt x="3311" y="18"/>
                    <a:pt x="3248" y="1"/>
                    <a:pt x="3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0"/>
            <p:cNvSpPr/>
            <p:nvPr/>
          </p:nvSpPr>
          <p:spPr>
            <a:xfrm>
              <a:off x="1320386" y="3189856"/>
              <a:ext cx="195188" cy="154650"/>
            </a:xfrm>
            <a:custGeom>
              <a:avLst/>
              <a:gdLst/>
              <a:ahLst/>
              <a:cxnLst/>
              <a:rect l="l" t="t" r="r" b="b"/>
              <a:pathLst>
                <a:path w="5672" h="4494" extrusionOk="0">
                  <a:moveTo>
                    <a:pt x="1358" y="1"/>
                  </a:moveTo>
                  <a:cubicBezTo>
                    <a:pt x="1248" y="1"/>
                    <a:pt x="1157" y="63"/>
                    <a:pt x="1126" y="176"/>
                  </a:cubicBezTo>
                  <a:lnTo>
                    <a:pt x="1077" y="352"/>
                  </a:lnTo>
                  <a:cubicBezTo>
                    <a:pt x="1042" y="479"/>
                    <a:pt x="931" y="555"/>
                    <a:pt x="803" y="555"/>
                  </a:cubicBezTo>
                  <a:cubicBezTo>
                    <a:pt x="758" y="555"/>
                    <a:pt x="711" y="546"/>
                    <a:pt x="665" y="526"/>
                  </a:cubicBezTo>
                  <a:lnTo>
                    <a:pt x="325" y="381"/>
                  </a:lnTo>
                  <a:cubicBezTo>
                    <a:pt x="287" y="365"/>
                    <a:pt x="250" y="357"/>
                    <a:pt x="215" y="357"/>
                  </a:cubicBezTo>
                  <a:cubicBezTo>
                    <a:pt x="92" y="357"/>
                    <a:pt x="2" y="457"/>
                    <a:pt x="2" y="618"/>
                  </a:cubicBezTo>
                  <a:lnTo>
                    <a:pt x="1" y="873"/>
                  </a:lnTo>
                  <a:cubicBezTo>
                    <a:pt x="9" y="874"/>
                    <a:pt x="18" y="879"/>
                    <a:pt x="25" y="883"/>
                  </a:cubicBezTo>
                  <a:lnTo>
                    <a:pt x="135" y="947"/>
                  </a:lnTo>
                  <a:cubicBezTo>
                    <a:pt x="207" y="990"/>
                    <a:pt x="265" y="1091"/>
                    <a:pt x="265" y="1173"/>
                  </a:cubicBezTo>
                  <a:lnTo>
                    <a:pt x="265" y="1301"/>
                  </a:lnTo>
                  <a:cubicBezTo>
                    <a:pt x="265" y="1359"/>
                    <a:pt x="236" y="1393"/>
                    <a:pt x="191" y="1393"/>
                  </a:cubicBezTo>
                  <a:cubicBezTo>
                    <a:pt x="183" y="1393"/>
                    <a:pt x="174" y="1392"/>
                    <a:pt x="164" y="1389"/>
                  </a:cubicBezTo>
                  <a:lnTo>
                    <a:pt x="164" y="1389"/>
                  </a:lnTo>
                  <a:lnTo>
                    <a:pt x="483" y="1572"/>
                  </a:lnTo>
                  <a:cubicBezTo>
                    <a:pt x="485" y="1320"/>
                    <a:pt x="613" y="1174"/>
                    <a:pt x="798" y="1174"/>
                  </a:cubicBezTo>
                  <a:cubicBezTo>
                    <a:pt x="874" y="1174"/>
                    <a:pt x="960" y="1199"/>
                    <a:pt x="1051" y="1252"/>
                  </a:cubicBezTo>
                  <a:cubicBezTo>
                    <a:pt x="1363" y="1430"/>
                    <a:pt x="1614" y="1866"/>
                    <a:pt x="1614" y="2225"/>
                  </a:cubicBezTo>
                  <a:lnTo>
                    <a:pt x="4047" y="3629"/>
                  </a:lnTo>
                  <a:cubicBezTo>
                    <a:pt x="4049" y="3377"/>
                    <a:pt x="4178" y="3232"/>
                    <a:pt x="4363" y="3232"/>
                  </a:cubicBezTo>
                  <a:cubicBezTo>
                    <a:pt x="4439" y="3232"/>
                    <a:pt x="4526" y="3257"/>
                    <a:pt x="4616" y="3309"/>
                  </a:cubicBezTo>
                  <a:cubicBezTo>
                    <a:pt x="4927" y="3489"/>
                    <a:pt x="5180" y="3923"/>
                    <a:pt x="5180" y="4282"/>
                  </a:cubicBezTo>
                  <a:lnTo>
                    <a:pt x="5546" y="4494"/>
                  </a:lnTo>
                  <a:cubicBezTo>
                    <a:pt x="5488" y="4444"/>
                    <a:pt x="5446" y="4359"/>
                    <a:pt x="5446" y="4289"/>
                  </a:cubicBezTo>
                  <a:lnTo>
                    <a:pt x="5446" y="4162"/>
                  </a:lnTo>
                  <a:cubicBezTo>
                    <a:pt x="5446" y="4102"/>
                    <a:pt x="5475" y="4069"/>
                    <a:pt x="5518" y="4069"/>
                  </a:cubicBezTo>
                  <a:cubicBezTo>
                    <a:pt x="5536" y="4069"/>
                    <a:pt x="5555" y="4074"/>
                    <a:pt x="5576" y="4086"/>
                  </a:cubicBezTo>
                  <a:lnTo>
                    <a:pt x="5671" y="4141"/>
                  </a:lnTo>
                  <a:lnTo>
                    <a:pt x="5671" y="3966"/>
                  </a:lnTo>
                  <a:cubicBezTo>
                    <a:pt x="5671" y="3759"/>
                    <a:pt x="5526" y="3484"/>
                    <a:pt x="5349" y="3354"/>
                  </a:cubicBezTo>
                  <a:lnTo>
                    <a:pt x="4527" y="2753"/>
                  </a:lnTo>
                  <a:cubicBezTo>
                    <a:pt x="4349" y="2623"/>
                    <a:pt x="4137" y="2330"/>
                    <a:pt x="4055" y="2099"/>
                  </a:cubicBezTo>
                  <a:lnTo>
                    <a:pt x="3935" y="1767"/>
                  </a:lnTo>
                  <a:cubicBezTo>
                    <a:pt x="3851" y="1537"/>
                    <a:pt x="3639" y="1265"/>
                    <a:pt x="3458" y="1160"/>
                  </a:cubicBezTo>
                  <a:lnTo>
                    <a:pt x="1540" y="53"/>
                  </a:lnTo>
                  <a:cubicBezTo>
                    <a:pt x="1478" y="18"/>
                    <a:pt x="1415" y="1"/>
                    <a:pt x="1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1411304" y="3219623"/>
              <a:ext cx="48315" cy="57090"/>
            </a:xfrm>
            <a:custGeom>
              <a:avLst/>
              <a:gdLst/>
              <a:ahLst/>
              <a:cxnLst/>
              <a:rect l="l" t="t" r="r" b="b"/>
              <a:pathLst>
                <a:path w="1404" h="1659" extrusionOk="0">
                  <a:moveTo>
                    <a:pt x="41" y="0"/>
                  </a:moveTo>
                  <a:cubicBezTo>
                    <a:pt x="35" y="0"/>
                    <a:pt x="29" y="2"/>
                    <a:pt x="23" y="5"/>
                  </a:cubicBezTo>
                  <a:cubicBezTo>
                    <a:pt x="11" y="9"/>
                    <a:pt x="4" y="22"/>
                    <a:pt x="4" y="36"/>
                  </a:cubicBezTo>
                  <a:lnTo>
                    <a:pt x="1" y="855"/>
                  </a:lnTo>
                  <a:cubicBezTo>
                    <a:pt x="1" y="868"/>
                    <a:pt x="8" y="880"/>
                    <a:pt x="18" y="886"/>
                  </a:cubicBezTo>
                  <a:lnTo>
                    <a:pt x="1345" y="1652"/>
                  </a:lnTo>
                  <a:cubicBezTo>
                    <a:pt x="1350" y="1655"/>
                    <a:pt x="1357" y="1658"/>
                    <a:pt x="1363" y="1658"/>
                  </a:cubicBezTo>
                  <a:cubicBezTo>
                    <a:pt x="1370" y="1658"/>
                    <a:pt x="1379" y="1655"/>
                    <a:pt x="1386" y="1651"/>
                  </a:cubicBezTo>
                  <a:cubicBezTo>
                    <a:pt x="1398" y="1641"/>
                    <a:pt x="1404" y="1624"/>
                    <a:pt x="1398" y="1610"/>
                  </a:cubicBezTo>
                  <a:lnTo>
                    <a:pt x="1180" y="893"/>
                  </a:lnTo>
                  <a:cubicBezTo>
                    <a:pt x="1126" y="732"/>
                    <a:pt x="962" y="526"/>
                    <a:pt x="835" y="451"/>
                  </a:cubicBezTo>
                  <a:lnTo>
                    <a:pt x="59" y="5"/>
                  </a:lnTo>
                  <a:cubicBezTo>
                    <a:pt x="53" y="2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0"/>
            <p:cNvSpPr/>
            <p:nvPr/>
          </p:nvSpPr>
          <p:spPr>
            <a:xfrm>
              <a:off x="1377648" y="3200180"/>
              <a:ext cx="26739" cy="44599"/>
            </a:xfrm>
            <a:custGeom>
              <a:avLst/>
              <a:gdLst/>
              <a:ahLst/>
              <a:cxnLst/>
              <a:rect l="l" t="t" r="r" b="b"/>
              <a:pathLst>
                <a:path w="777" h="1296" extrusionOk="0">
                  <a:moveTo>
                    <a:pt x="40" y="0"/>
                  </a:moveTo>
                  <a:cubicBezTo>
                    <a:pt x="34" y="0"/>
                    <a:pt x="27" y="1"/>
                    <a:pt x="22" y="4"/>
                  </a:cubicBezTo>
                  <a:cubicBezTo>
                    <a:pt x="12" y="11"/>
                    <a:pt x="2" y="24"/>
                    <a:pt x="2" y="37"/>
                  </a:cubicBezTo>
                  <a:lnTo>
                    <a:pt x="0" y="857"/>
                  </a:lnTo>
                  <a:cubicBezTo>
                    <a:pt x="0" y="870"/>
                    <a:pt x="7" y="881"/>
                    <a:pt x="19" y="887"/>
                  </a:cubicBezTo>
                  <a:lnTo>
                    <a:pt x="717" y="1290"/>
                  </a:lnTo>
                  <a:cubicBezTo>
                    <a:pt x="723" y="1294"/>
                    <a:pt x="727" y="1296"/>
                    <a:pt x="736" y="1296"/>
                  </a:cubicBezTo>
                  <a:cubicBezTo>
                    <a:pt x="740" y="1296"/>
                    <a:pt x="748" y="1294"/>
                    <a:pt x="754" y="1290"/>
                  </a:cubicBezTo>
                  <a:cubicBezTo>
                    <a:pt x="764" y="1284"/>
                    <a:pt x="773" y="1272"/>
                    <a:pt x="773" y="1259"/>
                  </a:cubicBezTo>
                  <a:lnTo>
                    <a:pt x="774" y="440"/>
                  </a:lnTo>
                  <a:cubicBezTo>
                    <a:pt x="777" y="426"/>
                    <a:pt x="773" y="416"/>
                    <a:pt x="759" y="409"/>
                  </a:cubicBezTo>
                  <a:lnTo>
                    <a:pt x="59" y="4"/>
                  </a:lnTo>
                  <a:cubicBezTo>
                    <a:pt x="53" y="1"/>
                    <a:pt x="47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0"/>
            <p:cNvSpPr/>
            <p:nvPr/>
          </p:nvSpPr>
          <p:spPr>
            <a:xfrm>
              <a:off x="1361062" y="3197117"/>
              <a:ext cx="15382" cy="31591"/>
            </a:xfrm>
            <a:custGeom>
              <a:avLst/>
              <a:gdLst/>
              <a:ahLst/>
              <a:cxnLst/>
              <a:rect l="l" t="t" r="r" b="b"/>
              <a:pathLst>
                <a:path w="447" h="918" extrusionOk="0">
                  <a:moveTo>
                    <a:pt x="315" y="0"/>
                  </a:moveTo>
                  <a:cubicBezTo>
                    <a:pt x="227" y="0"/>
                    <a:pt x="154" y="53"/>
                    <a:pt x="132" y="135"/>
                  </a:cubicBezTo>
                  <a:lnTo>
                    <a:pt x="5" y="659"/>
                  </a:lnTo>
                  <a:cubicBezTo>
                    <a:pt x="1" y="675"/>
                    <a:pt x="8" y="691"/>
                    <a:pt x="21" y="698"/>
                  </a:cubicBezTo>
                  <a:lnTo>
                    <a:pt x="391" y="912"/>
                  </a:lnTo>
                  <a:cubicBezTo>
                    <a:pt x="394" y="916"/>
                    <a:pt x="402" y="918"/>
                    <a:pt x="409" y="918"/>
                  </a:cubicBezTo>
                  <a:cubicBezTo>
                    <a:pt x="415" y="918"/>
                    <a:pt x="421" y="916"/>
                    <a:pt x="428" y="912"/>
                  </a:cubicBezTo>
                  <a:cubicBezTo>
                    <a:pt x="438" y="906"/>
                    <a:pt x="445" y="894"/>
                    <a:pt x="445" y="881"/>
                  </a:cubicBezTo>
                  <a:lnTo>
                    <a:pt x="447" y="62"/>
                  </a:lnTo>
                  <a:cubicBezTo>
                    <a:pt x="447" y="46"/>
                    <a:pt x="440" y="33"/>
                    <a:pt x="428" y="27"/>
                  </a:cubicBezTo>
                  <a:cubicBezTo>
                    <a:pt x="393" y="9"/>
                    <a:pt x="352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0"/>
            <p:cNvSpPr/>
            <p:nvPr/>
          </p:nvSpPr>
          <p:spPr>
            <a:xfrm>
              <a:off x="1460135" y="3209230"/>
              <a:ext cx="72989" cy="64283"/>
            </a:xfrm>
            <a:custGeom>
              <a:avLst/>
              <a:gdLst/>
              <a:ahLst/>
              <a:cxnLst/>
              <a:rect l="l" t="t" r="r" b="b"/>
              <a:pathLst>
                <a:path w="2121" h="1868" extrusionOk="0">
                  <a:moveTo>
                    <a:pt x="1681" y="0"/>
                  </a:moveTo>
                  <a:cubicBezTo>
                    <a:pt x="1675" y="0"/>
                    <a:pt x="1669" y="1"/>
                    <a:pt x="1663" y="4"/>
                  </a:cubicBezTo>
                  <a:lnTo>
                    <a:pt x="24" y="958"/>
                  </a:lnTo>
                  <a:cubicBezTo>
                    <a:pt x="8" y="967"/>
                    <a:pt x="1" y="987"/>
                    <a:pt x="10" y="1005"/>
                  </a:cubicBezTo>
                  <a:cubicBezTo>
                    <a:pt x="23" y="1033"/>
                    <a:pt x="33" y="1060"/>
                    <a:pt x="43" y="1087"/>
                  </a:cubicBezTo>
                  <a:lnTo>
                    <a:pt x="102" y="1246"/>
                  </a:lnTo>
                  <a:cubicBezTo>
                    <a:pt x="125" y="1296"/>
                    <a:pt x="147" y="1354"/>
                    <a:pt x="163" y="1422"/>
                  </a:cubicBezTo>
                  <a:cubicBezTo>
                    <a:pt x="213" y="1555"/>
                    <a:pt x="310" y="1717"/>
                    <a:pt x="425" y="1855"/>
                  </a:cubicBezTo>
                  <a:cubicBezTo>
                    <a:pt x="431" y="1864"/>
                    <a:pt x="443" y="1868"/>
                    <a:pt x="453" y="1868"/>
                  </a:cubicBezTo>
                  <a:cubicBezTo>
                    <a:pt x="457" y="1868"/>
                    <a:pt x="465" y="1866"/>
                    <a:pt x="471" y="1864"/>
                  </a:cubicBezTo>
                  <a:lnTo>
                    <a:pt x="2102" y="917"/>
                  </a:lnTo>
                  <a:cubicBezTo>
                    <a:pt x="2111" y="911"/>
                    <a:pt x="2117" y="902"/>
                    <a:pt x="2118" y="891"/>
                  </a:cubicBezTo>
                  <a:cubicBezTo>
                    <a:pt x="2121" y="882"/>
                    <a:pt x="2117" y="872"/>
                    <a:pt x="2111" y="864"/>
                  </a:cubicBezTo>
                  <a:cubicBezTo>
                    <a:pt x="2004" y="724"/>
                    <a:pt x="1913" y="566"/>
                    <a:pt x="1866" y="433"/>
                  </a:cubicBezTo>
                  <a:lnTo>
                    <a:pt x="1748" y="102"/>
                  </a:lnTo>
                  <a:cubicBezTo>
                    <a:pt x="1738" y="76"/>
                    <a:pt x="1726" y="48"/>
                    <a:pt x="1714" y="22"/>
                  </a:cubicBezTo>
                  <a:cubicBezTo>
                    <a:pt x="1711" y="11"/>
                    <a:pt x="1701" y="4"/>
                    <a:pt x="1692" y="1"/>
                  </a:cubicBezTo>
                  <a:cubicBezTo>
                    <a:pt x="1689" y="1"/>
                    <a:pt x="1685" y="0"/>
                    <a:pt x="1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0"/>
            <p:cNvSpPr/>
            <p:nvPr/>
          </p:nvSpPr>
          <p:spPr>
            <a:xfrm>
              <a:off x="1412680" y="3220896"/>
              <a:ext cx="45700" cy="54578"/>
            </a:xfrm>
            <a:custGeom>
              <a:avLst/>
              <a:gdLst/>
              <a:ahLst/>
              <a:cxnLst/>
              <a:rect l="l" t="t" r="r" b="b"/>
              <a:pathLst>
                <a:path w="1328" h="1586" extrusionOk="0">
                  <a:moveTo>
                    <a:pt x="6" y="0"/>
                  </a:moveTo>
                  <a:lnTo>
                    <a:pt x="0" y="819"/>
                  </a:lnTo>
                  <a:lnTo>
                    <a:pt x="1327" y="1586"/>
                  </a:lnTo>
                  <a:lnTo>
                    <a:pt x="1111" y="871"/>
                  </a:lnTo>
                  <a:cubicBezTo>
                    <a:pt x="1057" y="717"/>
                    <a:pt x="897" y="516"/>
                    <a:pt x="779" y="446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0"/>
            <p:cNvSpPr/>
            <p:nvPr/>
          </p:nvSpPr>
          <p:spPr>
            <a:xfrm>
              <a:off x="1379059" y="3201453"/>
              <a:ext cx="24089" cy="42052"/>
            </a:xfrm>
            <a:custGeom>
              <a:avLst/>
              <a:gdLst/>
              <a:ahLst/>
              <a:cxnLst/>
              <a:rect l="l" t="t" r="r" b="b"/>
              <a:pathLst>
                <a:path w="700" h="1222" extrusionOk="0">
                  <a:moveTo>
                    <a:pt x="1" y="0"/>
                  </a:moveTo>
                  <a:lnTo>
                    <a:pt x="0" y="820"/>
                  </a:lnTo>
                  <a:lnTo>
                    <a:pt x="698" y="1222"/>
                  </a:lnTo>
                  <a:lnTo>
                    <a:pt x="699" y="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0"/>
            <p:cNvSpPr/>
            <p:nvPr/>
          </p:nvSpPr>
          <p:spPr>
            <a:xfrm>
              <a:off x="1362369" y="3198356"/>
              <a:ext cx="12836" cy="29044"/>
            </a:xfrm>
            <a:custGeom>
              <a:avLst/>
              <a:gdLst/>
              <a:ahLst/>
              <a:cxnLst/>
              <a:rect l="l" t="t" r="r" b="b"/>
              <a:pathLst>
                <a:path w="373" h="844" extrusionOk="0">
                  <a:moveTo>
                    <a:pt x="277" y="1"/>
                  </a:moveTo>
                  <a:cubicBezTo>
                    <a:pt x="209" y="1"/>
                    <a:pt x="150" y="38"/>
                    <a:pt x="129" y="108"/>
                  </a:cubicBezTo>
                  <a:lnTo>
                    <a:pt x="1" y="629"/>
                  </a:lnTo>
                  <a:lnTo>
                    <a:pt x="371" y="844"/>
                  </a:lnTo>
                  <a:lnTo>
                    <a:pt x="372" y="24"/>
                  </a:lnTo>
                  <a:cubicBezTo>
                    <a:pt x="340" y="8"/>
                    <a:pt x="308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0"/>
            <p:cNvSpPr/>
            <p:nvPr/>
          </p:nvSpPr>
          <p:spPr>
            <a:xfrm>
              <a:off x="1381468" y="3238378"/>
              <a:ext cx="9601" cy="8156"/>
            </a:xfrm>
            <a:custGeom>
              <a:avLst/>
              <a:gdLst/>
              <a:ahLst/>
              <a:cxnLst/>
              <a:rect l="l" t="t" r="r" b="b"/>
              <a:pathLst>
                <a:path w="279" h="237" extrusionOk="0">
                  <a:moveTo>
                    <a:pt x="30" y="1"/>
                  </a:moveTo>
                  <a:cubicBezTo>
                    <a:pt x="12" y="1"/>
                    <a:pt x="0" y="15"/>
                    <a:pt x="0" y="39"/>
                  </a:cubicBezTo>
                  <a:cubicBezTo>
                    <a:pt x="0" y="71"/>
                    <a:pt x="25" y="114"/>
                    <a:pt x="54" y="130"/>
                  </a:cubicBezTo>
                  <a:lnTo>
                    <a:pt x="224" y="229"/>
                  </a:lnTo>
                  <a:cubicBezTo>
                    <a:pt x="233" y="234"/>
                    <a:pt x="241" y="236"/>
                    <a:pt x="248" y="236"/>
                  </a:cubicBezTo>
                  <a:cubicBezTo>
                    <a:pt x="266" y="236"/>
                    <a:pt x="278" y="223"/>
                    <a:pt x="278" y="200"/>
                  </a:cubicBezTo>
                  <a:cubicBezTo>
                    <a:pt x="278" y="166"/>
                    <a:pt x="253" y="126"/>
                    <a:pt x="226" y="108"/>
                  </a:cubicBezTo>
                  <a:lnTo>
                    <a:pt x="54" y="8"/>
                  </a:lnTo>
                  <a:cubicBezTo>
                    <a:pt x="46" y="3"/>
                    <a:pt x="37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0"/>
            <p:cNvSpPr/>
            <p:nvPr/>
          </p:nvSpPr>
          <p:spPr>
            <a:xfrm>
              <a:off x="1419425" y="3260298"/>
              <a:ext cx="9601" cy="8190"/>
            </a:xfrm>
            <a:custGeom>
              <a:avLst/>
              <a:gdLst/>
              <a:ahLst/>
              <a:cxnLst/>
              <a:rect l="l" t="t" r="r" b="b"/>
              <a:pathLst>
                <a:path w="279" h="238" extrusionOk="0">
                  <a:moveTo>
                    <a:pt x="29" y="0"/>
                  </a:moveTo>
                  <a:cubicBezTo>
                    <a:pt x="12" y="0"/>
                    <a:pt x="0" y="14"/>
                    <a:pt x="0" y="39"/>
                  </a:cubicBezTo>
                  <a:cubicBezTo>
                    <a:pt x="0" y="71"/>
                    <a:pt x="24" y="113"/>
                    <a:pt x="53" y="129"/>
                  </a:cubicBezTo>
                  <a:lnTo>
                    <a:pt x="226" y="230"/>
                  </a:lnTo>
                  <a:cubicBezTo>
                    <a:pt x="234" y="235"/>
                    <a:pt x="242" y="237"/>
                    <a:pt x="249" y="237"/>
                  </a:cubicBezTo>
                  <a:cubicBezTo>
                    <a:pt x="266" y="237"/>
                    <a:pt x="278" y="224"/>
                    <a:pt x="278" y="200"/>
                  </a:cubicBezTo>
                  <a:cubicBezTo>
                    <a:pt x="278" y="164"/>
                    <a:pt x="255" y="125"/>
                    <a:pt x="226" y="107"/>
                  </a:cubicBezTo>
                  <a:lnTo>
                    <a:pt x="53" y="8"/>
                  </a:lnTo>
                  <a:cubicBezTo>
                    <a:pt x="44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0"/>
            <p:cNvSpPr/>
            <p:nvPr/>
          </p:nvSpPr>
          <p:spPr>
            <a:xfrm>
              <a:off x="1461512" y="3210503"/>
              <a:ext cx="70270" cy="61805"/>
            </a:xfrm>
            <a:custGeom>
              <a:avLst/>
              <a:gdLst/>
              <a:ahLst/>
              <a:cxnLst/>
              <a:rect l="l" t="t" r="r" b="b"/>
              <a:pathLst>
                <a:path w="2042" h="1796" extrusionOk="0">
                  <a:moveTo>
                    <a:pt x="1639" y="1"/>
                  </a:moveTo>
                  <a:lnTo>
                    <a:pt x="0" y="953"/>
                  </a:lnTo>
                  <a:cubicBezTo>
                    <a:pt x="14" y="981"/>
                    <a:pt x="27" y="1010"/>
                    <a:pt x="36" y="1038"/>
                  </a:cubicBezTo>
                  <a:lnTo>
                    <a:pt x="91" y="1193"/>
                  </a:lnTo>
                  <a:cubicBezTo>
                    <a:pt x="118" y="1247"/>
                    <a:pt x="138" y="1309"/>
                    <a:pt x="154" y="1372"/>
                  </a:cubicBezTo>
                  <a:cubicBezTo>
                    <a:pt x="204" y="1508"/>
                    <a:pt x="305" y="1669"/>
                    <a:pt x="410" y="1796"/>
                  </a:cubicBezTo>
                  <a:lnTo>
                    <a:pt x="2041" y="849"/>
                  </a:lnTo>
                  <a:cubicBezTo>
                    <a:pt x="1935" y="710"/>
                    <a:pt x="1841" y="549"/>
                    <a:pt x="1791" y="409"/>
                  </a:cubicBezTo>
                  <a:lnTo>
                    <a:pt x="1673" y="77"/>
                  </a:lnTo>
                  <a:cubicBezTo>
                    <a:pt x="1664" y="52"/>
                    <a:pt x="1652" y="26"/>
                    <a:pt x="1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0"/>
            <p:cNvSpPr/>
            <p:nvPr/>
          </p:nvSpPr>
          <p:spPr>
            <a:xfrm>
              <a:off x="1518671" y="3313534"/>
              <a:ext cx="14212" cy="12182"/>
            </a:xfrm>
            <a:custGeom>
              <a:avLst/>
              <a:gdLst/>
              <a:ahLst/>
              <a:cxnLst/>
              <a:rect l="l" t="t" r="r" b="b"/>
              <a:pathLst>
                <a:path w="413" h="354" extrusionOk="0">
                  <a:moveTo>
                    <a:pt x="367" y="0"/>
                  </a:moveTo>
                  <a:cubicBezTo>
                    <a:pt x="356" y="0"/>
                    <a:pt x="343" y="4"/>
                    <a:pt x="329" y="12"/>
                  </a:cubicBezTo>
                  <a:lnTo>
                    <a:pt x="83" y="155"/>
                  </a:lnTo>
                  <a:cubicBezTo>
                    <a:pt x="37" y="181"/>
                    <a:pt x="0" y="246"/>
                    <a:pt x="0" y="297"/>
                  </a:cubicBezTo>
                  <a:cubicBezTo>
                    <a:pt x="0" y="333"/>
                    <a:pt x="18" y="353"/>
                    <a:pt x="45" y="353"/>
                  </a:cubicBezTo>
                  <a:cubicBezTo>
                    <a:pt x="57" y="353"/>
                    <a:pt x="70" y="350"/>
                    <a:pt x="83" y="342"/>
                  </a:cubicBezTo>
                  <a:lnTo>
                    <a:pt x="329" y="199"/>
                  </a:lnTo>
                  <a:cubicBezTo>
                    <a:pt x="376" y="174"/>
                    <a:pt x="413" y="110"/>
                    <a:pt x="413" y="59"/>
                  </a:cubicBezTo>
                  <a:cubicBezTo>
                    <a:pt x="413" y="21"/>
                    <a:pt x="394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0"/>
            <p:cNvSpPr/>
            <p:nvPr/>
          </p:nvSpPr>
          <p:spPr>
            <a:xfrm>
              <a:off x="1566470" y="3285626"/>
              <a:ext cx="14281" cy="12216"/>
            </a:xfrm>
            <a:custGeom>
              <a:avLst/>
              <a:gdLst/>
              <a:ahLst/>
              <a:cxnLst/>
              <a:rect l="l" t="t" r="r" b="b"/>
              <a:pathLst>
                <a:path w="415" h="355" extrusionOk="0">
                  <a:moveTo>
                    <a:pt x="368" y="1"/>
                  </a:moveTo>
                  <a:cubicBezTo>
                    <a:pt x="357" y="1"/>
                    <a:pt x="344" y="4"/>
                    <a:pt x="330" y="12"/>
                  </a:cubicBezTo>
                  <a:lnTo>
                    <a:pt x="84" y="154"/>
                  </a:lnTo>
                  <a:cubicBezTo>
                    <a:pt x="38" y="182"/>
                    <a:pt x="1" y="245"/>
                    <a:pt x="1" y="297"/>
                  </a:cubicBezTo>
                  <a:cubicBezTo>
                    <a:pt x="1" y="334"/>
                    <a:pt x="19" y="354"/>
                    <a:pt x="46" y="354"/>
                  </a:cubicBezTo>
                  <a:cubicBezTo>
                    <a:pt x="57" y="354"/>
                    <a:pt x="70" y="351"/>
                    <a:pt x="84" y="343"/>
                  </a:cubicBezTo>
                  <a:lnTo>
                    <a:pt x="333" y="201"/>
                  </a:lnTo>
                  <a:cubicBezTo>
                    <a:pt x="378" y="175"/>
                    <a:pt x="415" y="110"/>
                    <a:pt x="414" y="59"/>
                  </a:cubicBezTo>
                  <a:cubicBezTo>
                    <a:pt x="414" y="22"/>
                    <a:pt x="395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1471216" y="3318387"/>
              <a:ext cx="16862" cy="21749"/>
            </a:xfrm>
            <a:custGeom>
              <a:avLst/>
              <a:gdLst/>
              <a:ahLst/>
              <a:cxnLst/>
              <a:rect l="l" t="t" r="r" b="b"/>
              <a:pathLst>
                <a:path w="490" h="632" extrusionOk="0">
                  <a:moveTo>
                    <a:pt x="136" y="1"/>
                  </a:moveTo>
                  <a:cubicBezTo>
                    <a:pt x="56" y="1"/>
                    <a:pt x="1" y="65"/>
                    <a:pt x="1" y="174"/>
                  </a:cubicBezTo>
                  <a:cubicBezTo>
                    <a:pt x="1" y="332"/>
                    <a:pt x="109" y="522"/>
                    <a:pt x="244" y="598"/>
                  </a:cubicBezTo>
                  <a:cubicBezTo>
                    <a:pt x="283" y="621"/>
                    <a:pt x="321" y="632"/>
                    <a:pt x="354" y="632"/>
                  </a:cubicBezTo>
                  <a:cubicBezTo>
                    <a:pt x="434" y="632"/>
                    <a:pt x="490" y="567"/>
                    <a:pt x="490" y="457"/>
                  </a:cubicBezTo>
                  <a:cubicBezTo>
                    <a:pt x="490" y="302"/>
                    <a:pt x="381" y="114"/>
                    <a:pt x="245" y="35"/>
                  </a:cubicBezTo>
                  <a:cubicBezTo>
                    <a:pt x="206" y="12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1316876" y="3219554"/>
              <a:ext cx="12870" cy="18135"/>
            </a:xfrm>
            <a:custGeom>
              <a:avLst/>
              <a:gdLst/>
              <a:ahLst/>
              <a:cxnLst/>
              <a:rect l="l" t="t" r="r" b="b"/>
              <a:pathLst>
                <a:path w="374" h="527" extrusionOk="0">
                  <a:moveTo>
                    <a:pt x="71" y="0"/>
                  </a:moveTo>
                  <a:cubicBezTo>
                    <a:pt x="29" y="0"/>
                    <a:pt x="0" y="33"/>
                    <a:pt x="0" y="92"/>
                  </a:cubicBezTo>
                  <a:lnTo>
                    <a:pt x="0" y="220"/>
                  </a:lnTo>
                  <a:cubicBezTo>
                    <a:pt x="0" y="302"/>
                    <a:pt x="56" y="403"/>
                    <a:pt x="129" y="446"/>
                  </a:cubicBezTo>
                  <a:lnTo>
                    <a:pt x="239" y="509"/>
                  </a:lnTo>
                  <a:cubicBezTo>
                    <a:pt x="250" y="515"/>
                    <a:pt x="261" y="519"/>
                    <a:pt x="271" y="522"/>
                  </a:cubicBezTo>
                  <a:cubicBezTo>
                    <a:pt x="281" y="525"/>
                    <a:pt x="291" y="527"/>
                    <a:pt x="300" y="527"/>
                  </a:cubicBezTo>
                  <a:cubicBezTo>
                    <a:pt x="341" y="527"/>
                    <a:pt x="370" y="493"/>
                    <a:pt x="370" y="434"/>
                  </a:cubicBezTo>
                  <a:lnTo>
                    <a:pt x="373" y="308"/>
                  </a:lnTo>
                  <a:cubicBezTo>
                    <a:pt x="373" y="226"/>
                    <a:pt x="315" y="125"/>
                    <a:pt x="243" y="83"/>
                  </a:cubicBezTo>
                  <a:lnTo>
                    <a:pt x="132" y="19"/>
                  </a:lnTo>
                  <a:cubicBezTo>
                    <a:pt x="122" y="11"/>
                    <a:pt x="114" y="8"/>
                    <a:pt x="105" y="7"/>
                  </a:cubicBezTo>
                  <a:cubicBezTo>
                    <a:pt x="93" y="2"/>
                    <a:pt x="82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1506833" y="3328848"/>
              <a:ext cx="12767" cy="18239"/>
            </a:xfrm>
            <a:custGeom>
              <a:avLst/>
              <a:gdLst/>
              <a:ahLst/>
              <a:cxnLst/>
              <a:rect l="l" t="t" r="r" b="b"/>
              <a:pathLst>
                <a:path w="371" h="530" extrusionOk="0">
                  <a:moveTo>
                    <a:pt x="74" y="1"/>
                  </a:moveTo>
                  <a:cubicBezTo>
                    <a:pt x="30" y="1"/>
                    <a:pt x="0" y="34"/>
                    <a:pt x="0" y="93"/>
                  </a:cubicBezTo>
                  <a:lnTo>
                    <a:pt x="0" y="221"/>
                  </a:lnTo>
                  <a:cubicBezTo>
                    <a:pt x="0" y="292"/>
                    <a:pt x="43" y="376"/>
                    <a:pt x="100" y="426"/>
                  </a:cubicBezTo>
                  <a:cubicBezTo>
                    <a:pt x="108" y="434"/>
                    <a:pt x="120" y="442"/>
                    <a:pt x="130" y="447"/>
                  </a:cubicBezTo>
                  <a:lnTo>
                    <a:pt x="240" y="512"/>
                  </a:lnTo>
                  <a:cubicBezTo>
                    <a:pt x="261" y="524"/>
                    <a:pt x="281" y="530"/>
                    <a:pt x="298" y="530"/>
                  </a:cubicBezTo>
                  <a:cubicBezTo>
                    <a:pt x="341" y="530"/>
                    <a:pt x="370" y="495"/>
                    <a:pt x="370" y="437"/>
                  </a:cubicBezTo>
                  <a:lnTo>
                    <a:pt x="370" y="308"/>
                  </a:lnTo>
                  <a:cubicBezTo>
                    <a:pt x="370" y="227"/>
                    <a:pt x="312" y="126"/>
                    <a:pt x="240" y="83"/>
                  </a:cubicBezTo>
                  <a:lnTo>
                    <a:pt x="227" y="73"/>
                  </a:lnTo>
                  <a:lnTo>
                    <a:pt x="132" y="17"/>
                  </a:lnTo>
                  <a:cubicBezTo>
                    <a:pt x="111" y="6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1515092" y="3292818"/>
              <a:ext cx="71475" cy="53959"/>
            </a:xfrm>
            <a:custGeom>
              <a:avLst/>
              <a:gdLst/>
              <a:ahLst/>
              <a:cxnLst/>
              <a:rect l="l" t="t" r="r" b="b"/>
              <a:pathLst>
                <a:path w="2077" h="1568" extrusionOk="0">
                  <a:moveTo>
                    <a:pt x="1945" y="1"/>
                  </a:moveTo>
                  <a:lnTo>
                    <a:pt x="0" y="1130"/>
                  </a:lnTo>
                  <a:cubicBezTo>
                    <a:pt x="72" y="1173"/>
                    <a:pt x="130" y="1274"/>
                    <a:pt x="130" y="1355"/>
                  </a:cubicBezTo>
                  <a:lnTo>
                    <a:pt x="130" y="1484"/>
                  </a:lnTo>
                  <a:cubicBezTo>
                    <a:pt x="130" y="1524"/>
                    <a:pt x="116" y="1553"/>
                    <a:pt x="94" y="1567"/>
                  </a:cubicBezTo>
                  <a:lnTo>
                    <a:pt x="94" y="1567"/>
                  </a:lnTo>
                  <a:cubicBezTo>
                    <a:pt x="740" y="1191"/>
                    <a:pt x="1389" y="814"/>
                    <a:pt x="2038" y="438"/>
                  </a:cubicBezTo>
                  <a:cubicBezTo>
                    <a:pt x="2062" y="425"/>
                    <a:pt x="2076" y="396"/>
                    <a:pt x="2076" y="355"/>
                  </a:cubicBezTo>
                  <a:lnTo>
                    <a:pt x="2076" y="227"/>
                  </a:lnTo>
                  <a:cubicBezTo>
                    <a:pt x="2076" y="143"/>
                    <a:pt x="2018" y="43"/>
                    <a:pt x="1945" y="1"/>
                  </a:cubicBezTo>
                  <a:close/>
                  <a:moveTo>
                    <a:pt x="94" y="1567"/>
                  </a:moveTo>
                  <a:lnTo>
                    <a:pt x="94" y="1567"/>
                  </a:lnTo>
                  <a:cubicBezTo>
                    <a:pt x="93" y="1567"/>
                    <a:pt x="93" y="1567"/>
                    <a:pt x="92" y="1568"/>
                  </a:cubicBezTo>
                  <a:cubicBezTo>
                    <a:pt x="93" y="1567"/>
                    <a:pt x="93" y="1567"/>
                    <a:pt x="94" y="1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545306" y="3314016"/>
              <a:ext cx="15314" cy="15795"/>
            </a:xfrm>
            <a:custGeom>
              <a:avLst/>
              <a:gdLst/>
              <a:ahLst/>
              <a:cxnLst/>
              <a:rect l="l" t="t" r="r" b="b"/>
              <a:pathLst>
                <a:path w="445" h="459" extrusionOk="0">
                  <a:moveTo>
                    <a:pt x="445" y="1"/>
                  </a:moveTo>
                  <a:lnTo>
                    <a:pt x="0" y="257"/>
                  </a:lnTo>
                  <a:lnTo>
                    <a:pt x="1" y="459"/>
                  </a:lnTo>
                  <a:lnTo>
                    <a:pt x="445" y="203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857538" y="2403771"/>
              <a:ext cx="33518" cy="42947"/>
            </a:xfrm>
            <a:custGeom>
              <a:avLst/>
              <a:gdLst/>
              <a:ahLst/>
              <a:cxnLst/>
              <a:rect l="l" t="t" r="r" b="b"/>
              <a:pathLst>
                <a:path w="974" h="1248" extrusionOk="0">
                  <a:moveTo>
                    <a:pt x="704" y="0"/>
                  </a:moveTo>
                  <a:cubicBezTo>
                    <a:pt x="638" y="0"/>
                    <a:pt x="564" y="22"/>
                    <a:pt x="485" y="67"/>
                  </a:cubicBezTo>
                  <a:cubicBezTo>
                    <a:pt x="219" y="221"/>
                    <a:pt x="1" y="597"/>
                    <a:pt x="2" y="904"/>
                  </a:cubicBezTo>
                  <a:cubicBezTo>
                    <a:pt x="4" y="1122"/>
                    <a:pt x="114" y="1248"/>
                    <a:pt x="273" y="1248"/>
                  </a:cubicBezTo>
                  <a:cubicBezTo>
                    <a:pt x="338" y="1248"/>
                    <a:pt x="412" y="1227"/>
                    <a:pt x="489" y="1182"/>
                  </a:cubicBezTo>
                  <a:cubicBezTo>
                    <a:pt x="756" y="1028"/>
                    <a:pt x="974" y="652"/>
                    <a:pt x="972" y="344"/>
                  </a:cubicBezTo>
                  <a:cubicBezTo>
                    <a:pt x="972" y="126"/>
                    <a:pt x="863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846560" y="2397026"/>
              <a:ext cx="40676" cy="48487"/>
            </a:xfrm>
            <a:custGeom>
              <a:avLst/>
              <a:gdLst/>
              <a:ahLst/>
              <a:cxnLst/>
              <a:rect l="l" t="t" r="r" b="b"/>
              <a:pathLst>
                <a:path w="1182" h="1409" extrusionOk="0">
                  <a:moveTo>
                    <a:pt x="702" y="1"/>
                  </a:moveTo>
                  <a:cubicBezTo>
                    <a:pt x="637" y="1"/>
                    <a:pt x="563" y="22"/>
                    <a:pt x="487" y="66"/>
                  </a:cubicBezTo>
                  <a:cubicBezTo>
                    <a:pt x="217" y="222"/>
                    <a:pt x="2" y="595"/>
                    <a:pt x="1" y="902"/>
                  </a:cubicBezTo>
                  <a:cubicBezTo>
                    <a:pt x="4" y="1053"/>
                    <a:pt x="58" y="1161"/>
                    <a:pt x="144" y="1213"/>
                  </a:cubicBezTo>
                  <a:lnTo>
                    <a:pt x="442" y="1396"/>
                  </a:lnTo>
                  <a:lnTo>
                    <a:pt x="442" y="1396"/>
                  </a:lnTo>
                  <a:cubicBezTo>
                    <a:pt x="368" y="1345"/>
                    <a:pt x="336" y="1267"/>
                    <a:pt x="336" y="1126"/>
                  </a:cubicBezTo>
                  <a:cubicBezTo>
                    <a:pt x="336" y="819"/>
                    <a:pt x="552" y="444"/>
                    <a:pt x="819" y="291"/>
                  </a:cubicBezTo>
                  <a:cubicBezTo>
                    <a:pt x="900" y="243"/>
                    <a:pt x="983" y="220"/>
                    <a:pt x="1055" y="220"/>
                  </a:cubicBezTo>
                  <a:cubicBezTo>
                    <a:pt x="1103" y="220"/>
                    <a:pt x="1146" y="230"/>
                    <a:pt x="1181" y="251"/>
                  </a:cubicBezTo>
                  <a:lnTo>
                    <a:pt x="830" y="33"/>
                  </a:lnTo>
                  <a:cubicBezTo>
                    <a:pt x="793" y="12"/>
                    <a:pt x="750" y="1"/>
                    <a:pt x="702" y="1"/>
                  </a:cubicBezTo>
                  <a:close/>
                  <a:moveTo>
                    <a:pt x="442" y="1396"/>
                  </a:moveTo>
                  <a:lnTo>
                    <a:pt x="442" y="1396"/>
                  </a:lnTo>
                  <a:cubicBezTo>
                    <a:pt x="449" y="1400"/>
                    <a:pt x="456" y="1405"/>
                    <a:pt x="463" y="1409"/>
                  </a:cubicBezTo>
                  <a:lnTo>
                    <a:pt x="442" y="1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983419" y="2331367"/>
              <a:ext cx="33518" cy="42912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703" y="1"/>
                  </a:moveTo>
                  <a:cubicBezTo>
                    <a:pt x="637" y="1"/>
                    <a:pt x="563" y="22"/>
                    <a:pt x="485" y="67"/>
                  </a:cubicBezTo>
                  <a:cubicBezTo>
                    <a:pt x="218" y="222"/>
                    <a:pt x="0" y="597"/>
                    <a:pt x="2" y="904"/>
                  </a:cubicBezTo>
                  <a:cubicBezTo>
                    <a:pt x="4" y="1121"/>
                    <a:pt x="113" y="1246"/>
                    <a:pt x="272" y="1246"/>
                  </a:cubicBezTo>
                  <a:cubicBezTo>
                    <a:pt x="338" y="1246"/>
                    <a:pt x="411" y="1225"/>
                    <a:pt x="489" y="1181"/>
                  </a:cubicBezTo>
                  <a:cubicBezTo>
                    <a:pt x="755" y="1027"/>
                    <a:pt x="973" y="652"/>
                    <a:pt x="972" y="345"/>
                  </a:cubicBezTo>
                  <a:cubicBezTo>
                    <a:pt x="972" y="127"/>
                    <a:pt x="862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991712" y="2342035"/>
              <a:ext cx="16897" cy="21645"/>
            </a:xfrm>
            <a:custGeom>
              <a:avLst/>
              <a:gdLst/>
              <a:ahLst/>
              <a:cxnLst/>
              <a:rect l="l" t="t" r="r" b="b"/>
              <a:pathLst>
                <a:path w="491" h="629" extrusionOk="0">
                  <a:moveTo>
                    <a:pt x="357" y="1"/>
                  </a:moveTo>
                  <a:cubicBezTo>
                    <a:pt x="324" y="1"/>
                    <a:pt x="286" y="12"/>
                    <a:pt x="247" y="35"/>
                  </a:cubicBezTo>
                  <a:cubicBezTo>
                    <a:pt x="110" y="111"/>
                    <a:pt x="1" y="301"/>
                    <a:pt x="2" y="457"/>
                  </a:cubicBezTo>
                  <a:cubicBezTo>
                    <a:pt x="2" y="565"/>
                    <a:pt x="57" y="629"/>
                    <a:pt x="138" y="629"/>
                  </a:cubicBezTo>
                  <a:cubicBezTo>
                    <a:pt x="171" y="629"/>
                    <a:pt x="208" y="618"/>
                    <a:pt x="248" y="596"/>
                  </a:cubicBezTo>
                  <a:cubicBezTo>
                    <a:pt x="383" y="519"/>
                    <a:pt x="491" y="329"/>
                    <a:pt x="491" y="174"/>
                  </a:cubicBezTo>
                  <a:cubicBezTo>
                    <a:pt x="491" y="64"/>
                    <a:pt x="43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972544" y="2324588"/>
              <a:ext cx="40607" cy="48522"/>
            </a:xfrm>
            <a:custGeom>
              <a:avLst/>
              <a:gdLst/>
              <a:ahLst/>
              <a:cxnLst/>
              <a:rect l="l" t="t" r="r" b="b"/>
              <a:pathLst>
                <a:path w="1180" h="1410" extrusionOk="0">
                  <a:moveTo>
                    <a:pt x="703" y="1"/>
                  </a:moveTo>
                  <a:cubicBezTo>
                    <a:pt x="637" y="1"/>
                    <a:pt x="562" y="23"/>
                    <a:pt x="483" y="68"/>
                  </a:cubicBezTo>
                  <a:cubicBezTo>
                    <a:pt x="215" y="223"/>
                    <a:pt x="0" y="598"/>
                    <a:pt x="2" y="904"/>
                  </a:cubicBezTo>
                  <a:cubicBezTo>
                    <a:pt x="2" y="1056"/>
                    <a:pt x="54" y="1165"/>
                    <a:pt x="142" y="1215"/>
                  </a:cubicBezTo>
                  <a:lnTo>
                    <a:pt x="445" y="1400"/>
                  </a:lnTo>
                  <a:lnTo>
                    <a:pt x="445" y="1400"/>
                  </a:lnTo>
                  <a:cubicBezTo>
                    <a:pt x="368" y="1350"/>
                    <a:pt x="334" y="1272"/>
                    <a:pt x="334" y="1129"/>
                  </a:cubicBezTo>
                  <a:cubicBezTo>
                    <a:pt x="332" y="822"/>
                    <a:pt x="550" y="447"/>
                    <a:pt x="818" y="292"/>
                  </a:cubicBezTo>
                  <a:cubicBezTo>
                    <a:pt x="899" y="245"/>
                    <a:pt x="982" y="222"/>
                    <a:pt x="1054" y="222"/>
                  </a:cubicBezTo>
                  <a:cubicBezTo>
                    <a:pt x="1102" y="222"/>
                    <a:pt x="1145" y="232"/>
                    <a:pt x="1180" y="252"/>
                  </a:cubicBezTo>
                  <a:lnTo>
                    <a:pt x="828" y="33"/>
                  </a:lnTo>
                  <a:cubicBezTo>
                    <a:pt x="792" y="12"/>
                    <a:pt x="750" y="1"/>
                    <a:pt x="703" y="1"/>
                  </a:cubicBezTo>
                  <a:close/>
                  <a:moveTo>
                    <a:pt x="445" y="1400"/>
                  </a:moveTo>
                  <a:cubicBezTo>
                    <a:pt x="450" y="1403"/>
                    <a:pt x="455" y="1407"/>
                    <a:pt x="461" y="1410"/>
                  </a:cubicBezTo>
                  <a:lnTo>
                    <a:pt x="445" y="1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771438" y="2246850"/>
              <a:ext cx="258231" cy="184004"/>
            </a:xfrm>
            <a:custGeom>
              <a:avLst/>
              <a:gdLst/>
              <a:ahLst/>
              <a:cxnLst/>
              <a:rect l="l" t="t" r="r" b="b"/>
              <a:pathLst>
                <a:path w="7504" h="5347" extrusionOk="0">
                  <a:moveTo>
                    <a:pt x="4314" y="0"/>
                  </a:moveTo>
                  <a:cubicBezTo>
                    <a:pt x="4257" y="0"/>
                    <a:pt x="4194" y="17"/>
                    <a:pt x="4133" y="52"/>
                  </a:cubicBezTo>
                  <a:lnTo>
                    <a:pt x="2216" y="1158"/>
                  </a:lnTo>
                  <a:cubicBezTo>
                    <a:pt x="2035" y="1262"/>
                    <a:pt x="1822" y="1536"/>
                    <a:pt x="1738" y="1765"/>
                  </a:cubicBezTo>
                  <a:lnTo>
                    <a:pt x="1619" y="2097"/>
                  </a:lnTo>
                  <a:cubicBezTo>
                    <a:pt x="1536" y="2329"/>
                    <a:pt x="1324" y="2623"/>
                    <a:pt x="1145" y="2753"/>
                  </a:cubicBezTo>
                  <a:lnTo>
                    <a:pt x="324" y="3353"/>
                  </a:lnTo>
                  <a:cubicBezTo>
                    <a:pt x="146" y="3486"/>
                    <a:pt x="1" y="3761"/>
                    <a:pt x="1" y="3967"/>
                  </a:cubicBezTo>
                  <a:lnTo>
                    <a:pt x="1" y="4143"/>
                  </a:lnTo>
                  <a:lnTo>
                    <a:pt x="2020" y="5347"/>
                  </a:lnTo>
                  <a:lnTo>
                    <a:pt x="2020" y="5171"/>
                  </a:lnTo>
                  <a:cubicBezTo>
                    <a:pt x="2018" y="4964"/>
                    <a:pt x="1997" y="4820"/>
                    <a:pt x="2175" y="4690"/>
                  </a:cubicBezTo>
                  <a:lnTo>
                    <a:pt x="2997" y="4017"/>
                  </a:lnTo>
                  <a:cubicBezTo>
                    <a:pt x="3176" y="3887"/>
                    <a:pt x="3461" y="3593"/>
                    <a:pt x="3546" y="3360"/>
                  </a:cubicBezTo>
                  <a:lnTo>
                    <a:pt x="3664" y="3029"/>
                  </a:lnTo>
                  <a:cubicBezTo>
                    <a:pt x="3748" y="2797"/>
                    <a:pt x="3887" y="2526"/>
                    <a:pt x="4067" y="2422"/>
                  </a:cubicBezTo>
                  <a:lnTo>
                    <a:pt x="5985" y="1313"/>
                  </a:lnTo>
                  <a:cubicBezTo>
                    <a:pt x="6046" y="1278"/>
                    <a:pt x="6108" y="1261"/>
                    <a:pt x="6165" y="1261"/>
                  </a:cubicBezTo>
                  <a:cubicBezTo>
                    <a:pt x="6275" y="1261"/>
                    <a:pt x="6367" y="1324"/>
                    <a:pt x="6399" y="1436"/>
                  </a:cubicBezTo>
                  <a:lnTo>
                    <a:pt x="6438" y="1580"/>
                  </a:lnTo>
                  <a:cubicBezTo>
                    <a:pt x="6438" y="1580"/>
                    <a:pt x="6558" y="1756"/>
                    <a:pt x="6777" y="1756"/>
                  </a:cubicBezTo>
                  <a:cubicBezTo>
                    <a:pt x="6799" y="1756"/>
                    <a:pt x="6821" y="1755"/>
                    <a:pt x="6845" y="1751"/>
                  </a:cubicBezTo>
                  <a:lnTo>
                    <a:pt x="7499" y="1509"/>
                  </a:lnTo>
                  <a:cubicBezTo>
                    <a:pt x="7501" y="1511"/>
                    <a:pt x="7501" y="1511"/>
                    <a:pt x="7503" y="1511"/>
                  </a:cubicBezTo>
                  <a:lnTo>
                    <a:pt x="5559" y="381"/>
                  </a:lnTo>
                  <a:cubicBezTo>
                    <a:pt x="5530" y="364"/>
                    <a:pt x="5495" y="355"/>
                    <a:pt x="5458" y="355"/>
                  </a:cubicBezTo>
                  <a:cubicBezTo>
                    <a:pt x="5423" y="355"/>
                    <a:pt x="5386" y="363"/>
                    <a:pt x="5347" y="380"/>
                  </a:cubicBezTo>
                  <a:lnTo>
                    <a:pt x="5167" y="456"/>
                  </a:lnTo>
                  <a:lnTo>
                    <a:pt x="4440" y="32"/>
                  </a:lnTo>
                  <a:cubicBezTo>
                    <a:pt x="4403" y="11"/>
                    <a:pt x="4360" y="0"/>
                    <a:pt x="4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838405" y="2285805"/>
              <a:ext cx="195153" cy="154684"/>
            </a:xfrm>
            <a:custGeom>
              <a:avLst/>
              <a:gdLst/>
              <a:ahLst/>
              <a:cxnLst/>
              <a:rect l="l" t="t" r="r" b="b"/>
              <a:pathLst>
                <a:path w="5671" h="4495" extrusionOk="0">
                  <a:moveTo>
                    <a:pt x="4313" y="1"/>
                  </a:moveTo>
                  <a:cubicBezTo>
                    <a:pt x="4255" y="1"/>
                    <a:pt x="4193" y="18"/>
                    <a:pt x="4131" y="54"/>
                  </a:cubicBezTo>
                  <a:lnTo>
                    <a:pt x="2214" y="1160"/>
                  </a:lnTo>
                  <a:cubicBezTo>
                    <a:pt x="2033" y="1264"/>
                    <a:pt x="1821" y="1537"/>
                    <a:pt x="1736" y="1769"/>
                  </a:cubicBezTo>
                  <a:lnTo>
                    <a:pt x="1617" y="2099"/>
                  </a:lnTo>
                  <a:cubicBezTo>
                    <a:pt x="1536" y="2330"/>
                    <a:pt x="1323" y="2625"/>
                    <a:pt x="1143" y="2755"/>
                  </a:cubicBezTo>
                  <a:lnTo>
                    <a:pt x="323" y="3353"/>
                  </a:lnTo>
                  <a:cubicBezTo>
                    <a:pt x="146" y="3482"/>
                    <a:pt x="1" y="3757"/>
                    <a:pt x="1" y="3963"/>
                  </a:cubicBezTo>
                  <a:lnTo>
                    <a:pt x="1" y="4140"/>
                  </a:lnTo>
                  <a:lnTo>
                    <a:pt x="96" y="4086"/>
                  </a:lnTo>
                  <a:cubicBezTo>
                    <a:pt x="117" y="4074"/>
                    <a:pt x="137" y="4069"/>
                    <a:pt x="155" y="4069"/>
                  </a:cubicBezTo>
                  <a:cubicBezTo>
                    <a:pt x="198" y="4069"/>
                    <a:pt x="228" y="4103"/>
                    <a:pt x="228" y="4161"/>
                  </a:cubicBezTo>
                  <a:lnTo>
                    <a:pt x="228" y="4289"/>
                  </a:lnTo>
                  <a:cubicBezTo>
                    <a:pt x="228" y="4360"/>
                    <a:pt x="184" y="4445"/>
                    <a:pt x="127" y="4494"/>
                  </a:cubicBezTo>
                  <a:lnTo>
                    <a:pt x="491" y="4282"/>
                  </a:lnTo>
                  <a:cubicBezTo>
                    <a:pt x="491" y="3925"/>
                    <a:pt x="744" y="3488"/>
                    <a:pt x="1054" y="3309"/>
                  </a:cubicBezTo>
                  <a:cubicBezTo>
                    <a:pt x="1145" y="3257"/>
                    <a:pt x="1232" y="3232"/>
                    <a:pt x="1308" y="3232"/>
                  </a:cubicBezTo>
                  <a:cubicBezTo>
                    <a:pt x="1493" y="3232"/>
                    <a:pt x="1620" y="3377"/>
                    <a:pt x="1623" y="3628"/>
                  </a:cubicBezTo>
                  <a:lnTo>
                    <a:pt x="4055" y="2224"/>
                  </a:lnTo>
                  <a:cubicBezTo>
                    <a:pt x="4055" y="1868"/>
                    <a:pt x="4308" y="1431"/>
                    <a:pt x="4618" y="1251"/>
                  </a:cubicBezTo>
                  <a:cubicBezTo>
                    <a:pt x="4709" y="1199"/>
                    <a:pt x="4795" y="1174"/>
                    <a:pt x="4871" y="1174"/>
                  </a:cubicBezTo>
                  <a:cubicBezTo>
                    <a:pt x="5057" y="1174"/>
                    <a:pt x="5185" y="1320"/>
                    <a:pt x="5187" y="1571"/>
                  </a:cubicBezTo>
                  <a:lnTo>
                    <a:pt x="5506" y="1388"/>
                  </a:lnTo>
                  <a:lnTo>
                    <a:pt x="5506" y="1388"/>
                  </a:lnTo>
                  <a:cubicBezTo>
                    <a:pt x="5497" y="1391"/>
                    <a:pt x="5487" y="1392"/>
                    <a:pt x="5479" y="1392"/>
                  </a:cubicBezTo>
                  <a:cubicBezTo>
                    <a:pt x="5436" y="1392"/>
                    <a:pt x="5405" y="1360"/>
                    <a:pt x="5405" y="1300"/>
                  </a:cubicBezTo>
                  <a:lnTo>
                    <a:pt x="5405" y="1173"/>
                  </a:lnTo>
                  <a:cubicBezTo>
                    <a:pt x="5405" y="1090"/>
                    <a:pt x="5464" y="990"/>
                    <a:pt x="5535" y="948"/>
                  </a:cubicBezTo>
                  <a:lnTo>
                    <a:pt x="5647" y="884"/>
                  </a:lnTo>
                  <a:cubicBezTo>
                    <a:pt x="5654" y="881"/>
                    <a:pt x="5663" y="876"/>
                    <a:pt x="5670" y="873"/>
                  </a:cubicBezTo>
                  <a:lnTo>
                    <a:pt x="5670" y="619"/>
                  </a:lnTo>
                  <a:cubicBezTo>
                    <a:pt x="5669" y="457"/>
                    <a:pt x="5580" y="356"/>
                    <a:pt x="5455" y="356"/>
                  </a:cubicBezTo>
                  <a:cubicBezTo>
                    <a:pt x="5421" y="356"/>
                    <a:pt x="5384" y="364"/>
                    <a:pt x="5345" y="380"/>
                  </a:cubicBezTo>
                  <a:lnTo>
                    <a:pt x="5004" y="525"/>
                  </a:lnTo>
                  <a:cubicBezTo>
                    <a:pt x="4958" y="544"/>
                    <a:pt x="4911" y="554"/>
                    <a:pt x="4866" y="554"/>
                  </a:cubicBezTo>
                  <a:cubicBezTo>
                    <a:pt x="4739" y="554"/>
                    <a:pt x="4628" y="479"/>
                    <a:pt x="4593" y="351"/>
                  </a:cubicBezTo>
                  <a:lnTo>
                    <a:pt x="4544" y="175"/>
                  </a:lnTo>
                  <a:cubicBezTo>
                    <a:pt x="4513" y="63"/>
                    <a:pt x="4422" y="1"/>
                    <a:pt x="4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894256" y="2315503"/>
              <a:ext cx="48350" cy="57228"/>
            </a:xfrm>
            <a:custGeom>
              <a:avLst/>
              <a:gdLst/>
              <a:ahLst/>
              <a:cxnLst/>
              <a:rect l="l" t="t" r="r" b="b"/>
              <a:pathLst>
                <a:path w="1405" h="1663" extrusionOk="0">
                  <a:moveTo>
                    <a:pt x="1366" y="0"/>
                  </a:moveTo>
                  <a:cubicBezTo>
                    <a:pt x="1359" y="0"/>
                    <a:pt x="1353" y="2"/>
                    <a:pt x="1348" y="6"/>
                  </a:cubicBezTo>
                  <a:lnTo>
                    <a:pt x="574" y="452"/>
                  </a:lnTo>
                  <a:cubicBezTo>
                    <a:pt x="445" y="525"/>
                    <a:pt x="281" y="734"/>
                    <a:pt x="223" y="897"/>
                  </a:cubicBezTo>
                  <a:lnTo>
                    <a:pt x="5" y="1612"/>
                  </a:lnTo>
                  <a:cubicBezTo>
                    <a:pt x="0" y="1627"/>
                    <a:pt x="5" y="1643"/>
                    <a:pt x="18" y="1652"/>
                  </a:cubicBezTo>
                  <a:cubicBezTo>
                    <a:pt x="24" y="1658"/>
                    <a:pt x="32" y="1662"/>
                    <a:pt x="41" y="1662"/>
                  </a:cubicBezTo>
                  <a:cubicBezTo>
                    <a:pt x="47" y="1662"/>
                    <a:pt x="54" y="1659"/>
                    <a:pt x="60" y="1656"/>
                  </a:cubicBezTo>
                  <a:lnTo>
                    <a:pt x="1386" y="890"/>
                  </a:lnTo>
                  <a:cubicBezTo>
                    <a:pt x="1397" y="882"/>
                    <a:pt x="1405" y="871"/>
                    <a:pt x="1405" y="859"/>
                  </a:cubicBezTo>
                  <a:lnTo>
                    <a:pt x="1402" y="37"/>
                  </a:lnTo>
                  <a:cubicBezTo>
                    <a:pt x="1402" y="25"/>
                    <a:pt x="1395" y="12"/>
                    <a:pt x="1384" y="6"/>
                  </a:cubicBezTo>
                  <a:cubicBezTo>
                    <a:pt x="1379" y="2"/>
                    <a:pt x="1373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949488" y="2296060"/>
              <a:ext cx="26670" cy="44736"/>
            </a:xfrm>
            <a:custGeom>
              <a:avLst/>
              <a:gdLst/>
              <a:ahLst/>
              <a:cxnLst/>
              <a:rect l="l" t="t" r="r" b="b"/>
              <a:pathLst>
                <a:path w="775" h="1300" extrusionOk="0">
                  <a:moveTo>
                    <a:pt x="737" y="0"/>
                  </a:moveTo>
                  <a:cubicBezTo>
                    <a:pt x="730" y="0"/>
                    <a:pt x="723" y="2"/>
                    <a:pt x="717" y="6"/>
                  </a:cubicBezTo>
                  <a:lnTo>
                    <a:pt x="19" y="408"/>
                  </a:lnTo>
                  <a:cubicBezTo>
                    <a:pt x="8" y="417"/>
                    <a:pt x="0" y="429"/>
                    <a:pt x="0" y="442"/>
                  </a:cubicBezTo>
                  <a:lnTo>
                    <a:pt x="3" y="1261"/>
                  </a:lnTo>
                  <a:cubicBezTo>
                    <a:pt x="3" y="1273"/>
                    <a:pt x="10" y="1286"/>
                    <a:pt x="21" y="1294"/>
                  </a:cubicBezTo>
                  <a:cubicBezTo>
                    <a:pt x="27" y="1298"/>
                    <a:pt x="34" y="1299"/>
                    <a:pt x="40" y="1299"/>
                  </a:cubicBezTo>
                  <a:cubicBezTo>
                    <a:pt x="47" y="1299"/>
                    <a:pt x="51" y="1298"/>
                    <a:pt x="57" y="1294"/>
                  </a:cubicBezTo>
                  <a:lnTo>
                    <a:pt x="757" y="890"/>
                  </a:lnTo>
                  <a:cubicBezTo>
                    <a:pt x="767" y="883"/>
                    <a:pt x="774" y="869"/>
                    <a:pt x="774" y="856"/>
                  </a:cubicBezTo>
                  <a:lnTo>
                    <a:pt x="773" y="37"/>
                  </a:lnTo>
                  <a:cubicBezTo>
                    <a:pt x="773" y="25"/>
                    <a:pt x="765" y="12"/>
                    <a:pt x="754" y="5"/>
                  </a:cubicBezTo>
                  <a:cubicBezTo>
                    <a:pt x="749" y="2"/>
                    <a:pt x="743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977534" y="2292997"/>
              <a:ext cx="15417" cy="31625"/>
            </a:xfrm>
            <a:custGeom>
              <a:avLst/>
              <a:gdLst/>
              <a:ahLst/>
              <a:cxnLst/>
              <a:rect l="l" t="t" r="r" b="b"/>
              <a:pathLst>
                <a:path w="448" h="919" extrusionOk="0">
                  <a:moveTo>
                    <a:pt x="133" y="0"/>
                  </a:moveTo>
                  <a:cubicBezTo>
                    <a:pt x="97" y="0"/>
                    <a:pt x="56" y="9"/>
                    <a:pt x="22" y="28"/>
                  </a:cubicBezTo>
                  <a:cubicBezTo>
                    <a:pt x="6" y="35"/>
                    <a:pt x="0" y="48"/>
                    <a:pt x="0" y="63"/>
                  </a:cubicBezTo>
                  <a:lnTo>
                    <a:pt x="2" y="882"/>
                  </a:lnTo>
                  <a:cubicBezTo>
                    <a:pt x="2" y="894"/>
                    <a:pt x="9" y="907"/>
                    <a:pt x="19" y="913"/>
                  </a:cubicBezTo>
                  <a:cubicBezTo>
                    <a:pt x="25" y="916"/>
                    <a:pt x="32" y="919"/>
                    <a:pt x="38" y="919"/>
                  </a:cubicBezTo>
                  <a:cubicBezTo>
                    <a:pt x="46" y="919"/>
                    <a:pt x="51" y="916"/>
                    <a:pt x="56" y="913"/>
                  </a:cubicBezTo>
                  <a:lnTo>
                    <a:pt x="426" y="699"/>
                  </a:lnTo>
                  <a:cubicBezTo>
                    <a:pt x="441" y="692"/>
                    <a:pt x="448" y="675"/>
                    <a:pt x="443" y="658"/>
                  </a:cubicBezTo>
                  <a:lnTo>
                    <a:pt x="316" y="136"/>
                  </a:lnTo>
                  <a:cubicBezTo>
                    <a:pt x="294" y="53"/>
                    <a:pt x="22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820957" y="2305076"/>
              <a:ext cx="72920" cy="64455"/>
            </a:xfrm>
            <a:custGeom>
              <a:avLst/>
              <a:gdLst/>
              <a:ahLst/>
              <a:cxnLst/>
              <a:rect l="l" t="t" r="r" b="b"/>
              <a:pathLst>
                <a:path w="2119" h="1873" extrusionOk="0">
                  <a:moveTo>
                    <a:pt x="439" y="0"/>
                  </a:moveTo>
                  <a:cubicBezTo>
                    <a:pt x="436" y="0"/>
                    <a:pt x="432" y="1"/>
                    <a:pt x="429" y="2"/>
                  </a:cubicBezTo>
                  <a:cubicBezTo>
                    <a:pt x="419" y="6"/>
                    <a:pt x="411" y="12"/>
                    <a:pt x="407" y="22"/>
                  </a:cubicBezTo>
                  <a:cubicBezTo>
                    <a:pt x="395" y="50"/>
                    <a:pt x="383" y="75"/>
                    <a:pt x="375" y="103"/>
                  </a:cubicBezTo>
                  <a:lnTo>
                    <a:pt x="256" y="433"/>
                  </a:lnTo>
                  <a:cubicBezTo>
                    <a:pt x="208" y="568"/>
                    <a:pt x="119" y="724"/>
                    <a:pt x="10" y="865"/>
                  </a:cubicBezTo>
                  <a:cubicBezTo>
                    <a:pt x="2" y="875"/>
                    <a:pt x="0" y="885"/>
                    <a:pt x="2" y="896"/>
                  </a:cubicBezTo>
                  <a:cubicBezTo>
                    <a:pt x="3" y="906"/>
                    <a:pt x="10" y="916"/>
                    <a:pt x="19" y="920"/>
                  </a:cubicBezTo>
                  <a:lnTo>
                    <a:pt x="1649" y="1867"/>
                  </a:lnTo>
                  <a:cubicBezTo>
                    <a:pt x="1655" y="1871"/>
                    <a:pt x="1662" y="1873"/>
                    <a:pt x="1666" y="1873"/>
                  </a:cubicBezTo>
                  <a:cubicBezTo>
                    <a:pt x="1678" y="1873"/>
                    <a:pt x="1688" y="1870"/>
                    <a:pt x="1694" y="1860"/>
                  </a:cubicBezTo>
                  <a:cubicBezTo>
                    <a:pt x="1810" y="1721"/>
                    <a:pt x="1906" y="1558"/>
                    <a:pt x="1956" y="1425"/>
                  </a:cubicBezTo>
                  <a:cubicBezTo>
                    <a:pt x="1975" y="1358"/>
                    <a:pt x="1994" y="1299"/>
                    <a:pt x="2021" y="1248"/>
                  </a:cubicBezTo>
                  <a:lnTo>
                    <a:pt x="2078" y="1089"/>
                  </a:lnTo>
                  <a:cubicBezTo>
                    <a:pt x="2086" y="1062"/>
                    <a:pt x="2098" y="1033"/>
                    <a:pt x="2111" y="1007"/>
                  </a:cubicBezTo>
                  <a:cubicBezTo>
                    <a:pt x="2119" y="988"/>
                    <a:pt x="2114" y="967"/>
                    <a:pt x="2097" y="958"/>
                  </a:cubicBezTo>
                  <a:lnTo>
                    <a:pt x="458" y="6"/>
                  </a:lnTo>
                  <a:cubicBezTo>
                    <a:pt x="452" y="2"/>
                    <a:pt x="446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895667" y="2316845"/>
              <a:ext cx="45597" cy="54509"/>
            </a:xfrm>
            <a:custGeom>
              <a:avLst/>
              <a:gdLst/>
              <a:ahLst/>
              <a:cxnLst/>
              <a:rect l="l" t="t" r="r" b="b"/>
              <a:pathLst>
                <a:path w="1325" h="1584" extrusionOk="0">
                  <a:moveTo>
                    <a:pt x="1323" y="1"/>
                  </a:moveTo>
                  <a:lnTo>
                    <a:pt x="549" y="447"/>
                  </a:lnTo>
                  <a:cubicBezTo>
                    <a:pt x="430" y="516"/>
                    <a:pt x="272" y="717"/>
                    <a:pt x="217" y="871"/>
                  </a:cubicBezTo>
                  <a:lnTo>
                    <a:pt x="0" y="1584"/>
                  </a:lnTo>
                  <a:lnTo>
                    <a:pt x="1324" y="820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950830" y="2297299"/>
              <a:ext cx="24123" cy="42190"/>
            </a:xfrm>
            <a:custGeom>
              <a:avLst/>
              <a:gdLst/>
              <a:ahLst/>
              <a:cxnLst/>
              <a:rect l="l" t="t" r="r" b="b"/>
              <a:pathLst>
                <a:path w="701" h="1226" extrusionOk="0">
                  <a:moveTo>
                    <a:pt x="699" y="1"/>
                  </a:moveTo>
                  <a:lnTo>
                    <a:pt x="1" y="406"/>
                  </a:lnTo>
                  <a:lnTo>
                    <a:pt x="2" y="1225"/>
                  </a:lnTo>
                  <a:lnTo>
                    <a:pt x="700" y="823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978842" y="2294271"/>
              <a:ext cx="12767" cy="29044"/>
            </a:xfrm>
            <a:custGeom>
              <a:avLst/>
              <a:gdLst/>
              <a:ahLst/>
              <a:cxnLst/>
              <a:rect l="l" t="t" r="r" b="b"/>
              <a:pathLst>
                <a:path w="371" h="844" extrusionOk="0">
                  <a:moveTo>
                    <a:pt x="97" y="1"/>
                  </a:moveTo>
                  <a:cubicBezTo>
                    <a:pt x="66" y="1"/>
                    <a:pt x="33" y="9"/>
                    <a:pt x="0" y="26"/>
                  </a:cubicBezTo>
                  <a:lnTo>
                    <a:pt x="2" y="844"/>
                  </a:lnTo>
                  <a:lnTo>
                    <a:pt x="370" y="630"/>
                  </a:lnTo>
                  <a:lnTo>
                    <a:pt x="243" y="108"/>
                  </a:lnTo>
                  <a:cubicBezTo>
                    <a:pt x="224" y="40"/>
                    <a:pt x="166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962943" y="2334327"/>
              <a:ext cx="9635" cy="8156"/>
            </a:xfrm>
            <a:custGeom>
              <a:avLst/>
              <a:gdLst/>
              <a:ahLst/>
              <a:cxnLst/>
              <a:rect l="l" t="t" r="r" b="b"/>
              <a:pathLst>
                <a:path w="280" h="237" extrusionOk="0">
                  <a:moveTo>
                    <a:pt x="250" y="1"/>
                  </a:moveTo>
                  <a:cubicBezTo>
                    <a:pt x="243" y="1"/>
                    <a:pt x="235" y="3"/>
                    <a:pt x="227" y="8"/>
                  </a:cubicBezTo>
                  <a:lnTo>
                    <a:pt x="54" y="107"/>
                  </a:lnTo>
                  <a:cubicBezTo>
                    <a:pt x="25" y="123"/>
                    <a:pt x="1" y="166"/>
                    <a:pt x="1" y="198"/>
                  </a:cubicBezTo>
                  <a:cubicBezTo>
                    <a:pt x="0" y="222"/>
                    <a:pt x="11" y="237"/>
                    <a:pt x="29" y="237"/>
                  </a:cubicBezTo>
                  <a:cubicBezTo>
                    <a:pt x="36" y="237"/>
                    <a:pt x="45" y="234"/>
                    <a:pt x="54" y="228"/>
                  </a:cubicBezTo>
                  <a:lnTo>
                    <a:pt x="227" y="130"/>
                  </a:lnTo>
                  <a:cubicBezTo>
                    <a:pt x="256" y="111"/>
                    <a:pt x="279" y="72"/>
                    <a:pt x="279" y="38"/>
                  </a:cubicBezTo>
                  <a:cubicBezTo>
                    <a:pt x="279" y="14"/>
                    <a:pt x="267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924952" y="2356248"/>
              <a:ext cx="9601" cy="8190"/>
            </a:xfrm>
            <a:custGeom>
              <a:avLst/>
              <a:gdLst/>
              <a:ahLst/>
              <a:cxnLst/>
              <a:rect l="l" t="t" r="r" b="b"/>
              <a:pathLst>
                <a:path w="279" h="238" extrusionOk="0">
                  <a:moveTo>
                    <a:pt x="249" y="0"/>
                  </a:moveTo>
                  <a:cubicBezTo>
                    <a:pt x="242" y="0"/>
                    <a:pt x="234" y="2"/>
                    <a:pt x="226" y="7"/>
                  </a:cubicBezTo>
                  <a:lnTo>
                    <a:pt x="53" y="108"/>
                  </a:lnTo>
                  <a:cubicBezTo>
                    <a:pt x="24" y="124"/>
                    <a:pt x="1" y="165"/>
                    <a:pt x="1" y="200"/>
                  </a:cubicBezTo>
                  <a:cubicBezTo>
                    <a:pt x="1" y="224"/>
                    <a:pt x="13" y="238"/>
                    <a:pt x="30" y="238"/>
                  </a:cubicBezTo>
                  <a:cubicBezTo>
                    <a:pt x="37" y="238"/>
                    <a:pt x="45" y="235"/>
                    <a:pt x="53" y="231"/>
                  </a:cubicBezTo>
                  <a:lnTo>
                    <a:pt x="226" y="130"/>
                  </a:lnTo>
                  <a:cubicBezTo>
                    <a:pt x="254" y="114"/>
                    <a:pt x="279" y="71"/>
                    <a:pt x="279" y="39"/>
                  </a:cubicBezTo>
                  <a:cubicBezTo>
                    <a:pt x="279" y="14"/>
                    <a:pt x="26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822265" y="2306384"/>
              <a:ext cx="70270" cy="61839"/>
            </a:xfrm>
            <a:custGeom>
              <a:avLst/>
              <a:gdLst/>
              <a:ahLst/>
              <a:cxnLst/>
              <a:rect l="l" t="t" r="r" b="b"/>
              <a:pathLst>
                <a:path w="2042" h="1797" extrusionOk="0">
                  <a:moveTo>
                    <a:pt x="402" y="0"/>
                  </a:moveTo>
                  <a:cubicBezTo>
                    <a:pt x="389" y="27"/>
                    <a:pt x="378" y="51"/>
                    <a:pt x="369" y="78"/>
                  </a:cubicBezTo>
                  <a:lnTo>
                    <a:pt x="250" y="410"/>
                  </a:lnTo>
                  <a:cubicBezTo>
                    <a:pt x="199" y="553"/>
                    <a:pt x="105" y="713"/>
                    <a:pt x="0" y="852"/>
                  </a:cubicBezTo>
                  <a:lnTo>
                    <a:pt x="1628" y="1797"/>
                  </a:lnTo>
                  <a:cubicBezTo>
                    <a:pt x="1737" y="1667"/>
                    <a:pt x="1836" y="1506"/>
                    <a:pt x="1885" y="1373"/>
                  </a:cubicBezTo>
                  <a:cubicBezTo>
                    <a:pt x="1901" y="1308"/>
                    <a:pt x="1921" y="1248"/>
                    <a:pt x="1949" y="1193"/>
                  </a:cubicBezTo>
                  <a:lnTo>
                    <a:pt x="2006" y="1038"/>
                  </a:lnTo>
                  <a:cubicBezTo>
                    <a:pt x="2015" y="1010"/>
                    <a:pt x="2028" y="983"/>
                    <a:pt x="2041" y="954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821095" y="2409484"/>
              <a:ext cx="14281" cy="12216"/>
            </a:xfrm>
            <a:custGeom>
              <a:avLst/>
              <a:gdLst/>
              <a:ahLst/>
              <a:cxnLst/>
              <a:rect l="l" t="t" r="r" b="b"/>
              <a:pathLst>
                <a:path w="415" h="355" extrusionOk="0">
                  <a:moveTo>
                    <a:pt x="47" y="0"/>
                  </a:moveTo>
                  <a:cubicBezTo>
                    <a:pt x="19" y="0"/>
                    <a:pt x="0" y="21"/>
                    <a:pt x="0" y="59"/>
                  </a:cubicBezTo>
                  <a:cubicBezTo>
                    <a:pt x="0" y="110"/>
                    <a:pt x="37" y="175"/>
                    <a:pt x="85" y="201"/>
                  </a:cubicBezTo>
                  <a:lnTo>
                    <a:pt x="333" y="344"/>
                  </a:lnTo>
                  <a:cubicBezTo>
                    <a:pt x="345" y="351"/>
                    <a:pt x="357" y="355"/>
                    <a:pt x="368" y="355"/>
                  </a:cubicBezTo>
                  <a:cubicBezTo>
                    <a:pt x="396" y="355"/>
                    <a:pt x="415" y="333"/>
                    <a:pt x="415" y="296"/>
                  </a:cubicBezTo>
                  <a:cubicBezTo>
                    <a:pt x="415" y="245"/>
                    <a:pt x="378" y="182"/>
                    <a:pt x="333" y="156"/>
                  </a:cubicBezTo>
                  <a:lnTo>
                    <a:pt x="84" y="11"/>
                  </a:lnTo>
                  <a:cubicBezTo>
                    <a:pt x="70" y="4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773227" y="2381610"/>
              <a:ext cx="14178" cy="12148"/>
            </a:xfrm>
            <a:custGeom>
              <a:avLst/>
              <a:gdLst/>
              <a:ahLst/>
              <a:cxnLst/>
              <a:rect l="l" t="t" r="r" b="b"/>
              <a:pathLst>
                <a:path w="412" h="353" extrusionOk="0">
                  <a:moveTo>
                    <a:pt x="46" y="1"/>
                  </a:moveTo>
                  <a:cubicBezTo>
                    <a:pt x="19" y="1"/>
                    <a:pt x="0" y="22"/>
                    <a:pt x="0" y="59"/>
                  </a:cubicBezTo>
                  <a:cubicBezTo>
                    <a:pt x="0" y="110"/>
                    <a:pt x="37" y="174"/>
                    <a:pt x="81" y="199"/>
                  </a:cubicBezTo>
                  <a:lnTo>
                    <a:pt x="329" y="342"/>
                  </a:lnTo>
                  <a:cubicBezTo>
                    <a:pt x="342" y="349"/>
                    <a:pt x="354" y="353"/>
                    <a:pt x="365" y="353"/>
                  </a:cubicBezTo>
                  <a:cubicBezTo>
                    <a:pt x="392" y="353"/>
                    <a:pt x="411" y="331"/>
                    <a:pt x="411" y="294"/>
                  </a:cubicBezTo>
                  <a:cubicBezTo>
                    <a:pt x="411" y="243"/>
                    <a:pt x="375" y="180"/>
                    <a:pt x="329" y="154"/>
                  </a:cubicBezTo>
                  <a:lnTo>
                    <a:pt x="82" y="12"/>
                  </a:lnTo>
                  <a:cubicBezTo>
                    <a:pt x="69" y="4"/>
                    <a:pt x="57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865866" y="2414405"/>
              <a:ext cx="16897" cy="21714"/>
            </a:xfrm>
            <a:custGeom>
              <a:avLst/>
              <a:gdLst/>
              <a:ahLst/>
              <a:cxnLst/>
              <a:rect l="l" t="t" r="r" b="b"/>
              <a:pathLst>
                <a:path w="491" h="631" extrusionOk="0">
                  <a:moveTo>
                    <a:pt x="356" y="0"/>
                  </a:moveTo>
                  <a:cubicBezTo>
                    <a:pt x="323" y="0"/>
                    <a:pt x="285" y="11"/>
                    <a:pt x="246" y="35"/>
                  </a:cubicBezTo>
                  <a:cubicBezTo>
                    <a:pt x="110" y="112"/>
                    <a:pt x="0" y="302"/>
                    <a:pt x="2" y="457"/>
                  </a:cubicBezTo>
                  <a:cubicBezTo>
                    <a:pt x="2" y="567"/>
                    <a:pt x="56" y="631"/>
                    <a:pt x="137" y="631"/>
                  </a:cubicBezTo>
                  <a:cubicBezTo>
                    <a:pt x="170" y="631"/>
                    <a:pt x="207" y="620"/>
                    <a:pt x="247" y="596"/>
                  </a:cubicBezTo>
                  <a:cubicBezTo>
                    <a:pt x="382" y="517"/>
                    <a:pt x="490" y="329"/>
                    <a:pt x="490" y="174"/>
                  </a:cubicBezTo>
                  <a:cubicBezTo>
                    <a:pt x="490" y="64"/>
                    <a:pt x="435" y="0"/>
                    <a:pt x="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1024232" y="2315572"/>
              <a:ext cx="12870" cy="18135"/>
            </a:xfrm>
            <a:custGeom>
              <a:avLst/>
              <a:gdLst/>
              <a:ahLst/>
              <a:cxnLst/>
              <a:rect l="l" t="t" r="r" b="b"/>
              <a:pathLst>
                <a:path w="374" h="527" extrusionOk="0">
                  <a:moveTo>
                    <a:pt x="303" y="0"/>
                  </a:moveTo>
                  <a:cubicBezTo>
                    <a:pt x="292" y="0"/>
                    <a:pt x="281" y="2"/>
                    <a:pt x="269" y="7"/>
                  </a:cubicBezTo>
                  <a:cubicBezTo>
                    <a:pt x="261" y="8"/>
                    <a:pt x="251" y="11"/>
                    <a:pt x="244" y="17"/>
                  </a:cubicBezTo>
                  <a:lnTo>
                    <a:pt x="131" y="81"/>
                  </a:lnTo>
                  <a:cubicBezTo>
                    <a:pt x="58" y="124"/>
                    <a:pt x="1" y="223"/>
                    <a:pt x="1" y="307"/>
                  </a:cubicBezTo>
                  <a:lnTo>
                    <a:pt x="1" y="434"/>
                  </a:lnTo>
                  <a:cubicBezTo>
                    <a:pt x="1" y="493"/>
                    <a:pt x="29" y="527"/>
                    <a:pt x="72" y="527"/>
                  </a:cubicBezTo>
                  <a:cubicBezTo>
                    <a:pt x="81" y="527"/>
                    <a:pt x="91" y="525"/>
                    <a:pt x="102" y="522"/>
                  </a:cubicBezTo>
                  <a:cubicBezTo>
                    <a:pt x="111" y="519"/>
                    <a:pt x="122" y="514"/>
                    <a:pt x="133" y="509"/>
                  </a:cubicBezTo>
                  <a:lnTo>
                    <a:pt x="244" y="446"/>
                  </a:lnTo>
                  <a:cubicBezTo>
                    <a:pt x="315" y="403"/>
                    <a:pt x="374" y="302"/>
                    <a:pt x="374" y="220"/>
                  </a:cubicBezTo>
                  <a:lnTo>
                    <a:pt x="374" y="92"/>
                  </a:lnTo>
                  <a:cubicBezTo>
                    <a:pt x="374" y="33"/>
                    <a:pt x="345" y="0"/>
                    <a:pt x="303" y="0"/>
                  </a:cubicBezTo>
                  <a:close/>
                </a:path>
              </a:pathLst>
            </a:custGeom>
            <a:solidFill>
              <a:srgbClr val="F35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834378" y="2424832"/>
              <a:ext cx="12836" cy="18135"/>
            </a:xfrm>
            <a:custGeom>
              <a:avLst/>
              <a:gdLst/>
              <a:ahLst/>
              <a:cxnLst/>
              <a:rect l="l" t="t" r="r" b="b"/>
              <a:pathLst>
                <a:path w="373" h="527" extrusionOk="0">
                  <a:moveTo>
                    <a:pt x="299" y="0"/>
                  </a:moveTo>
                  <a:cubicBezTo>
                    <a:pt x="282" y="0"/>
                    <a:pt x="262" y="5"/>
                    <a:pt x="241" y="17"/>
                  </a:cubicBezTo>
                  <a:lnTo>
                    <a:pt x="146" y="72"/>
                  </a:lnTo>
                  <a:lnTo>
                    <a:pt x="131" y="83"/>
                  </a:lnTo>
                  <a:cubicBezTo>
                    <a:pt x="59" y="125"/>
                    <a:pt x="1" y="226"/>
                    <a:pt x="1" y="308"/>
                  </a:cubicBezTo>
                  <a:lnTo>
                    <a:pt x="1" y="434"/>
                  </a:lnTo>
                  <a:cubicBezTo>
                    <a:pt x="1" y="492"/>
                    <a:pt x="30" y="527"/>
                    <a:pt x="73" y="527"/>
                  </a:cubicBezTo>
                  <a:cubicBezTo>
                    <a:pt x="90" y="527"/>
                    <a:pt x="110" y="521"/>
                    <a:pt x="131" y="508"/>
                  </a:cubicBezTo>
                  <a:lnTo>
                    <a:pt x="241" y="446"/>
                  </a:lnTo>
                  <a:cubicBezTo>
                    <a:pt x="251" y="440"/>
                    <a:pt x="261" y="432"/>
                    <a:pt x="271" y="424"/>
                  </a:cubicBezTo>
                  <a:cubicBezTo>
                    <a:pt x="328" y="375"/>
                    <a:pt x="372" y="289"/>
                    <a:pt x="372" y="220"/>
                  </a:cubicBezTo>
                  <a:lnTo>
                    <a:pt x="372" y="91"/>
                  </a:lnTo>
                  <a:cubicBezTo>
                    <a:pt x="372" y="33"/>
                    <a:pt x="343" y="0"/>
                    <a:pt x="299" y="0"/>
                  </a:cubicBezTo>
                  <a:close/>
                </a:path>
              </a:pathLst>
            </a:custGeom>
            <a:solidFill>
              <a:srgbClr val="F35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767412" y="2388733"/>
              <a:ext cx="71475" cy="53959"/>
            </a:xfrm>
            <a:custGeom>
              <a:avLst/>
              <a:gdLst/>
              <a:ahLst/>
              <a:cxnLst/>
              <a:rect l="l" t="t" r="r" b="b"/>
              <a:pathLst>
                <a:path w="2077" h="1568" extrusionOk="0">
                  <a:moveTo>
                    <a:pt x="133" y="1"/>
                  </a:moveTo>
                  <a:cubicBezTo>
                    <a:pt x="59" y="43"/>
                    <a:pt x="1" y="144"/>
                    <a:pt x="2" y="226"/>
                  </a:cubicBezTo>
                  <a:lnTo>
                    <a:pt x="2" y="353"/>
                  </a:lnTo>
                  <a:cubicBezTo>
                    <a:pt x="2" y="394"/>
                    <a:pt x="17" y="422"/>
                    <a:pt x="40" y="437"/>
                  </a:cubicBezTo>
                  <a:cubicBezTo>
                    <a:pt x="689" y="814"/>
                    <a:pt x="1337" y="1190"/>
                    <a:pt x="1983" y="1567"/>
                  </a:cubicBezTo>
                  <a:lnTo>
                    <a:pt x="1983" y="1567"/>
                  </a:lnTo>
                  <a:cubicBezTo>
                    <a:pt x="1961" y="1553"/>
                    <a:pt x="1947" y="1524"/>
                    <a:pt x="1947" y="1483"/>
                  </a:cubicBezTo>
                  <a:lnTo>
                    <a:pt x="1947" y="1357"/>
                  </a:lnTo>
                  <a:cubicBezTo>
                    <a:pt x="1947" y="1275"/>
                    <a:pt x="2005" y="1174"/>
                    <a:pt x="2077" y="1132"/>
                  </a:cubicBezTo>
                  <a:lnTo>
                    <a:pt x="133" y="1"/>
                  </a:lnTo>
                  <a:close/>
                  <a:moveTo>
                    <a:pt x="1983" y="1567"/>
                  </a:moveTo>
                  <a:cubicBezTo>
                    <a:pt x="1984" y="1567"/>
                    <a:pt x="1984" y="1567"/>
                    <a:pt x="1985" y="1568"/>
                  </a:cubicBezTo>
                  <a:cubicBezTo>
                    <a:pt x="1984" y="1567"/>
                    <a:pt x="1984" y="1567"/>
                    <a:pt x="1983" y="1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793359" y="2410000"/>
              <a:ext cx="15279" cy="15727"/>
            </a:xfrm>
            <a:custGeom>
              <a:avLst/>
              <a:gdLst/>
              <a:ahLst/>
              <a:cxnLst/>
              <a:rect l="l" t="t" r="r" b="b"/>
              <a:pathLst>
                <a:path w="444" h="457" extrusionOk="0">
                  <a:moveTo>
                    <a:pt x="0" y="0"/>
                  </a:moveTo>
                  <a:lnTo>
                    <a:pt x="0" y="201"/>
                  </a:lnTo>
                  <a:lnTo>
                    <a:pt x="444" y="457"/>
                  </a:lnTo>
                  <a:lnTo>
                    <a:pt x="444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503564" y="2485019"/>
              <a:ext cx="91159" cy="117037"/>
            </a:xfrm>
            <a:custGeom>
              <a:avLst/>
              <a:gdLst/>
              <a:ahLst/>
              <a:cxnLst/>
              <a:rect l="l" t="t" r="r" b="b"/>
              <a:pathLst>
                <a:path w="2649" h="3401" extrusionOk="0">
                  <a:moveTo>
                    <a:pt x="1915" y="0"/>
                  </a:moveTo>
                  <a:cubicBezTo>
                    <a:pt x="1736" y="0"/>
                    <a:pt x="1534" y="58"/>
                    <a:pt x="1321" y="182"/>
                  </a:cubicBezTo>
                  <a:cubicBezTo>
                    <a:pt x="591" y="601"/>
                    <a:pt x="0" y="1624"/>
                    <a:pt x="5" y="2464"/>
                  </a:cubicBezTo>
                  <a:cubicBezTo>
                    <a:pt x="6" y="3057"/>
                    <a:pt x="304" y="3401"/>
                    <a:pt x="737" y="3401"/>
                  </a:cubicBezTo>
                  <a:cubicBezTo>
                    <a:pt x="916" y="3401"/>
                    <a:pt x="1117" y="3342"/>
                    <a:pt x="1330" y="3219"/>
                  </a:cubicBezTo>
                  <a:cubicBezTo>
                    <a:pt x="2060" y="2796"/>
                    <a:pt x="2648" y="1776"/>
                    <a:pt x="2647" y="936"/>
                  </a:cubicBezTo>
                  <a:cubicBezTo>
                    <a:pt x="2646" y="343"/>
                    <a:pt x="2348" y="0"/>
                    <a:pt x="1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468463" y="2441246"/>
              <a:ext cx="161429" cy="298081"/>
            </a:xfrm>
            <a:custGeom>
              <a:avLst/>
              <a:gdLst/>
              <a:ahLst/>
              <a:cxnLst/>
              <a:rect l="l" t="t" r="r" b="b"/>
              <a:pathLst>
                <a:path w="4691" h="8662" extrusionOk="0">
                  <a:moveTo>
                    <a:pt x="2935" y="1273"/>
                  </a:moveTo>
                  <a:cubicBezTo>
                    <a:pt x="3368" y="1273"/>
                    <a:pt x="3666" y="1616"/>
                    <a:pt x="3667" y="2210"/>
                  </a:cubicBezTo>
                  <a:cubicBezTo>
                    <a:pt x="3668" y="3050"/>
                    <a:pt x="3080" y="4069"/>
                    <a:pt x="2350" y="4492"/>
                  </a:cubicBezTo>
                  <a:cubicBezTo>
                    <a:pt x="2137" y="4615"/>
                    <a:pt x="1936" y="4673"/>
                    <a:pt x="1757" y="4673"/>
                  </a:cubicBezTo>
                  <a:cubicBezTo>
                    <a:pt x="1324" y="4673"/>
                    <a:pt x="1026" y="4330"/>
                    <a:pt x="1025" y="3737"/>
                  </a:cubicBezTo>
                  <a:cubicBezTo>
                    <a:pt x="1020" y="2898"/>
                    <a:pt x="1611" y="1875"/>
                    <a:pt x="2341" y="1455"/>
                  </a:cubicBezTo>
                  <a:cubicBezTo>
                    <a:pt x="2555" y="1331"/>
                    <a:pt x="2757" y="1273"/>
                    <a:pt x="2935" y="1273"/>
                  </a:cubicBezTo>
                  <a:close/>
                  <a:moveTo>
                    <a:pt x="3389" y="0"/>
                  </a:moveTo>
                  <a:cubicBezTo>
                    <a:pt x="3073" y="0"/>
                    <a:pt x="2717" y="103"/>
                    <a:pt x="2340" y="321"/>
                  </a:cubicBezTo>
                  <a:cubicBezTo>
                    <a:pt x="1045" y="1067"/>
                    <a:pt x="0" y="2877"/>
                    <a:pt x="3" y="4365"/>
                  </a:cubicBezTo>
                  <a:cubicBezTo>
                    <a:pt x="8" y="5851"/>
                    <a:pt x="2245" y="8522"/>
                    <a:pt x="2362" y="8662"/>
                  </a:cubicBezTo>
                  <a:cubicBezTo>
                    <a:pt x="2477" y="8385"/>
                    <a:pt x="4691" y="3146"/>
                    <a:pt x="4688" y="1660"/>
                  </a:cubicBezTo>
                  <a:cubicBezTo>
                    <a:pt x="4685" y="607"/>
                    <a:pt x="4156" y="0"/>
                    <a:pt x="33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421593" y="2413957"/>
              <a:ext cx="184657" cy="325336"/>
            </a:xfrm>
            <a:custGeom>
              <a:avLst/>
              <a:gdLst/>
              <a:ahLst/>
              <a:cxnLst/>
              <a:rect l="l" t="t" r="r" b="b"/>
              <a:pathLst>
                <a:path w="5366" h="9454" extrusionOk="0">
                  <a:moveTo>
                    <a:pt x="3391" y="0"/>
                  </a:moveTo>
                  <a:cubicBezTo>
                    <a:pt x="3074" y="0"/>
                    <a:pt x="2716" y="104"/>
                    <a:pt x="2338" y="323"/>
                  </a:cubicBezTo>
                  <a:cubicBezTo>
                    <a:pt x="1046" y="1070"/>
                    <a:pt x="0" y="2880"/>
                    <a:pt x="3" y="4365"/>
                  </a:cubicBezTo>
                  <a:cubicBezTo>
                    <a:pt x="8" y="5853"/>
                    <a:pt x="2242" y="8523"/>
                    <a:pt x="2360" y="8663"/>
                  </a:cubicBezTo>
                  <a:lnTo>
                    <a:pt x="3721" y="9454"/>
                  </a:lnTo>
                  <a:cubicBezTo>
                    <a:pt x="3604" y="9313"/>
                    <a:pt x="1368" y="6643"/>
                    <a:pt x="1364" y="5155"/>
                  </a:cubicBezTo>
                  <a:cubicBezTo>
                    <a:pt x="1361" y="3669"/>
                    <a:pt x="2407" y="1859"/>
                    <a:pt x="3699" y="1113"/>
                  </a:cubicBezTo>
                  <a:cubicBezTo>
                    <a:pt x="4077" y="895"/>
                    <a:pt x="4434" y="792"/>
                    <a:pt x="4750" y="792"/>
                  </a:cubicBezTo>
                  <a:cubicBezTo>
                    <a:pt x="4979" y="792"/>
                    <a:pt x="5187" y="846"/>
                    <a:pt x="5365" y="949"/>
                  </a:cubicBezTo>
                  <a:lnTo>
                    <a:pt x="4005" y="159"/>
                  </a:lnTo>
                  <a:cubicBezTo>
                    <a:pt x="3827" y="54"/>
                    <a:pt x="3620" y="0"/>
                    <a:pt x="3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821095" y="1914632"/>
              <a:ext cx="141401" cy="91055"/>
            </a:xfrm>
            <a:custGeom>
              <a:avLst/>
              <a:gdLst/>
              <a:ahLst/>
              <a:cxnLst/>
              <a:rect l="l" t="t" r="r" b="b"/>
              <a:pathLst>
                <a:path w="4109" h="2646" extrusionOk="0">
                  <a:moveTo>
                    <a:pt x="0" y="0"/>
                  </a:moveTo>
                  <a:lnTo>
                    <a:pt x="3" y="258"/>
                  </a:lnTo>
                  <a:lnTo>
                    <a:pt x="4109" y="2645"/>
                  </a:lnTo>
                  <a:lnTo>
                    <a:pt x="4107" y="2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962427" y="1914632"/>
              <a:ext cx="142261" cy="91055"/>
            </a:xfrm>
            <a:custGeom>
              <a:avLst/>
              <a:gdLst/>
              <a:ahLst/>
              <a:cxnLst/>
              <a:rect l="l" t="t" r="r" b="b"/>
              <a:pathLst>
                <a:path w="4134" h="2646" extrusionOk="0">
                  <a:moveTo>
                    <a:pt x="4130" y="0"/>
                  </a:moveTo>
                  <a:lnTo>
                    <a:pt x="0" y="2385"/>
                  </a:lnTo>
                  <a:lnTo>
                    <a:pt x="2" y="2645"/>
                  </a:lnTo>
                  <a:lnTo>
                    <a:pt x="4133" y="261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DD3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821095" y="1832558"/>
              <a:ext cx="283490" cy="164182"/>
            </a:xfrm>
            <a:custGeom>
              <a:avLst/>
              <a:gdLst/>
              <a:ahLst/>
              <a:cxnLst/>
              <a:rect l="l" t="t" r="r" b="b"/>
              <a:pathLst>
                <a:path w="8238" h="4771" extrusionOk="0">
                  <a:moveTo>
                    <a:pt x="4132" y="0"/>
                  </a:moveTo>
                  <a:lnTo>
                    <a:pt x="0" y="2385"/>
                  </a:lnTo>
                  <a:lnTo>
                    <a:pt x="4107" y="4770"/>
                  </a:lnTo>
                  <a:lnTo>
                    <a:pt x="8237" y="2385"/>
                  </a:lnTo>
                  <a:lnTo>
                    <a:pt x="41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835342" y="1904790"/>
              <a:ext cx="127223" cy="82831"/>
            </a:xfrm>
            <a:custGeom>
              <a:avLst/>
              <a:gdLst/>
              <a:ahLst/>
              <a:cxnLst/>
              <a:rect l="l" t="t" r="r" b="b"/>
              <a:pathLst>
                <a:path w="3697" h="2407" extrusionOk="0">
                  <a:moveTo>
                    <a:pt x="1" y="1"/>
                  </a:moveTo>
                  <a:lnTo>
                    <a:pt x="2" y="258"/>
                  </a:lnTo>
                  <a:lnTo>
                    <a:pt x="3696" y="2406"/>
                  </a:lnTo>
                  <a:lnTo>
                    <a:pt x="3695" y="21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962462" y="1904790"/>
              <a:ext cx="127980" cy="82831"/>
            </a:xfrm>
            <a:custGeom>
              <a:avLst/>
              <a:gdLst/>
              <a:ahLst/>
              <a:cxnLst/>
              <a:rect l="l" t="t" r="r" b="b"/>
              <a:pathLst>
                <a:path w="3719" h="2407" extrusionOk="0">
                  <a:moveTo>
                    <a:pt x="3718" y="1"/>
                  </a:moveTo>
                  <a:lnTo>
                    <a:pt x="1" y="2146"/>
                  </a:lnTo>
                  <a:lnTo>
                    <a:pt x="2" y="2406"/>
                  </a:lnTo>
                  <a:lnTo>
                    <a:pt x="3718" y="258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rgbClr val="DD3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835342" y="1830941"/>
              <a:ext cx="255100" cy="147698"/>
            </a:xfrm>
            <a:custGeom>
              <a:avLst/>
              <a:gdLst/>
              <a:ahLst/>
              <a:cxnLst/>
              <a:rect l="l" t="t" r="r" b="b"/>
              <a:pathLst>
                <a:path w="7413" h="4292" extrusionOk="0">
                  <a:moveTo>
                    <a:pt x="3718" y="1"/>
                  </a:moveTo>
                  <a:lnTo>
                    <a:pt x="1" y="2147"/>
                  </a:lnTo>
                  <a:lnTo>
                    <a:pt x="3695" y="4292"/>
                  </a:lnTo>
                  <a:lnTo>
                    <a:pt x="7412" y="2147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49485" y="1892470"/>
              <a:ext cx="113114" cy="74606"/>
            </a:xfrm>
            <a:custGeom>
              <a:avLst/>
              <a:gdLst/>
              <a:ahLst/>
              <a:cxnLst/>
              <a:rect l="l" t="t" r="r" b="b"/>
              <a:pathLst>
                <a:path w="3287" h="2168" extrusionOk="0">
                  <a:moveTo>
                    <a:pt x="1" y="1"/>
                  </a:moveTo>
                  <a:lnTo>
                    <a:pt x="2" y="258"/>
                  </a:lnTo>
                  <a:lnTo>
                    <a:pt x="3287" y="2167"/>
                  </a:lnTo>
                  <a:lnTo>
                    <a:pt x="3285" y="19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962530" y="1892505"/>
              <a:ext cx="113768" cy="74572"/>
            </a:xfrm>
            <a:custGeom>
              <a:avLst/>
              <a:gdLst/>
              <a:ahLst/>
              <a:cxnLst/>
              <a:rect l="l" t="t" r="r" b="b"/>
              <a:pathLst>
                <a:path w="3306" h="2167" extrusionOk="0">
                  <a:moveTo>
                    <a:pt x="3304" y="1"/>
                  </a:moveTo>
                  <a:lnTo>
                    <a:pt x="0" y="1909"/>
                  </a:lnTo>
                  <a:lnTo>
                    <a:pt x="2" y="2166"/>
                  </a:lnTo>
                  <a:lnTo>
                    <a:pt x="3305" y="260"/>
                  </a:lnTo>
                  <a:lnTo>
                    <a:pt x="3304" y="1"/>
                  </a:lnTo>
                  <a:close/>
                </a:path>
              </a:pathLst>
            </a:custGeom>
            <a:solidFill>
              <a:srgbClr val="DD3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849485" y="1826811"/>
              <a:ext cx="226744" cy="131387"/>
            </a:xfrm>
            <a:custGeom>
              <a:avLst/>
              <a:gdLst/>
              <a:ahLst/>
              <a:cxnLst/>
              <a:rect l="l" t="t" r="r" b="b"/>
              <a:pathLst>
                <a:path w="6589" h="3818" extrusionOk="0">
                  <a:moveTo>
                    <a:pt x="3304" y="1"/>
                  </a:moveTo>
                  <a:lnTo>
                    <a:pt x="1" y="1909"/>
                  </a:lnTo>
                  <a:lnTo>
                    <a:pt x="3285" y="3818"/>
                  </a:lnTo>
                  <a:lnTo>
                    <a:pt x="6589" y="1910"/>
                  </a:lnTo>
                  <a:lnTo>
                    <a:pt x="3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938992" y="1830252"/>
              <a:ext cx="115385" cy="65521"/>
            </a:xfrm>
            <a:custGeom>
              <a:avLst/>
              <a:gdLst/>
              <a:ahLst/>
              <a:cxnLst/>
              <a:rect l="l" t="t" r="r" b="b"/>
              <a:pathLst>
                <a:path w="3353" h="1904" extrusionOk="0">
                  <a:moveTo>
                    <a:pt x="516" y="0"/>
                  </a:moveTo>
                  <a:lnTo>
                    <a:pt x="1" y="300"/>
                  </a:lnTo>
                  <a:lnTo>
                    <a:pt x="2746" y="1904"/>
                  </a:lnTo>
                  <a:lnTo>
                    <a:pt x="3353" y="157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898041" y="1853859"/>
              <a:ext cx="113389" cy="65212"/>
            </a:xfrm>
            <a:custGeom>
              <a:avLst/>
              <a:gdLst/>
              <a:ahLst/>
              <a:cxnLst/>
              <a:rect l="l" t="t" r="r" b="b"/>
              <a:pathLst>
                <a:path w="3295" h="1895" extrusionOk="0">
                  <a:moveTo>
                    <a:pt x="524" y="0"/>
                  </a:moveTo>
                  <a:lnTo>
                    <a:pt x="0" y="305"/>
                  </a:lnTo>
                  <a:lnTo>
                    <a:pt x="2715" y="1895"/>
                  </a:lnTo>
                  <a:lnTo>
                    <a:pt x="3295" y="1504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857951" y="1877122"/>
              <a:ext cx="119996" cy="65281"/>
            </a:xfrm>
            <a:custGeom>
              <a:avLst/>
              <a:gdLst/>
              <a:ahLst/>
              <a:cxnLst/>
              <a:rect l="l" t="t" r="r" b="b"/>
              <a:pathLst>
                <a:path w="3487" h="1897" extrusionOk="0">
                  <a:moveTo>
                    <a:pt x="527" y="0"/>
                  </a:moveTo>
                  <a:lnTo>
                    <a:pt x="0" y="306"/>
                  </a:lnTo>
                  <a:lnTo>
                    <a:pt x="2722" y="1896"/>
                  </a:lnTo>
                  <a:lnTo>
                    <a:pt x="3487" y="1607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866795" y="1810569"/>
              <a:ext cx="31109" cy="86857"/>
            </a:xfrm>
            <a:custGeom>
              <a:avLst/>
              <a:gdLst/>
              <a:ahLst/>
              <a:cxnLst/>
              <a:rect l="l" t="t" r="r" b="b"/>
              <a:pathLst>
                <a:path w="904" h="2524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lnTo>
                    <a:pt x="1" y="2"/>
                  </a:lnTo>
                  <a:lnTo>
                    <a:pt x="1" y="2"/>
                  </a:lnTo>
                  <a:close/>
                  <a:moveTo>
                    <a:pt x="899" y="0"/>
                  </a:moveTo>
                  <a:cubicBezTo>
                    <a:pt x="899" y="67"/>
                    <a:pt x="855" y="133"/>
                    <a:pt x="765" y="184"/>
                  </a:cubicBezTo>
                  <a:cubicBezTo>
                    <a:pt x="677" y="235"/>
                    <a:pt x="562" y="260"/>
                    <a:pt x="447" y="260"/>
                  </a:cubicBezTo>
                  <a:cubicBezTo>
                    <a:pt x="332" y="260"/>
                    <a:pt x="217" y="235"/>
                    <a:pt x="131" y="184"/>
                  </a:cubicBezTo>
                  <a:cubicBezTo>
                    <a:pt x="45" y="135"/>
                    <a:pt x="1" y="68"/>
                    <a:pt x="1" y="2"/>
                  </a:cubicBezTo>
                  <a:lnTo>
                    <a:pt x="1" y="2"/>
                  </a:lnTo>
                  <a:lnTo>
                    <a:pt x="7" y="2265"/>
                  </a:lnTo>
                  <a:cubicBezTo>
                    <a:pt x="7" y="2331"/>
                    <a:pt x="51" y="2400"/>
                    <a:pt x="136" y="2448"/>
                  </a:cubicBezTo>
                  <a:cubicBezTo>
                    <a:pt x="223" y="2498"/>
                    <a:pt x="337" y="2524"/>
                    <a:pt x="452" y="2524"/>
                  </a:cubicBezTo>
                  <a:cubicBezTo>
                    <a:pt x="567" y="2524"/>
                    <a:pt x="683" y="2498"/>
                    <a:pt x="770" y="2448"/>
                  </a:cubicBezTo>
                  <a:cubicBezTo>
                    <a:pt x="858" y="2397"/>
                    <a:pt x="904" y="2331"/>
                    <a:pt x="904" y="2263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888819" y="1810672"/>
              <a:ext cx="9085" cy="86066"/>
            </a:xfrm>
            <a:custGeom>
              <a:avLst/>
              <a:gdLst/>
              <a:ahLst/>
              <a:cxnLst/>
              <a:rect l="l" t="t" r="r" b="b"/>
              <a:pathLst>
                <a:path w="264" h="2501" extrusionOk="0">
                  <a:moveTo>
                    <a:pt x="259" y="0"/>
                  </a:moveTo>
                  <a:cubicBezTo>
                    <a:pt x="259" y="66"/>
                    <a:pt x="215" y="133"/>
                    <a:pt x="125" y="184"/>
                  </a:cubicBezTo>
                  <a:cubicBezTo>
                    <a:pt x="88" y="205"/>
                    <a:pt x="47" y="221"/>
                    <a:pt x="0" y="234"/>
                  </a:cubicBezTo>
                  <a:lnTo>
                    <a:pt x="0" y="2500"/>
                  </a:lnTo>
                  <a:cubicBezTo>
                    <a:pt x="47" y="2487"/>
                    <a:pt x="92" y="2471"/>
                    <a:pt x="130" y="2449"/>
                  </a:cubicBezTo>
                  <a:cubicBezTo>
                    <a:pt x="220" y="2398"/>
                    <a:pt x="264" y="2331"/>
                    <a:pt x="264" y="2265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865246" y="1801656"/>
              <a:ext cx="33965" cy="17894"/>
            </a:xfrm>
            <a:custGeom>
              <a:avLst/>
              <a:gdLst/>
              <a:ahLst/>
              <a:cxnLst/>
              <a:rect l="l" t="t" r="r" b="b"/>
              <a:pathLst>
                <a:path w="987" h="520" extrusionOk="0">
                  <a:moveTo>
                    <a:pt x="496" y="1"/>
                  </a:moveTo>
                  <a:cubicBezTo>
                    <a:pt x="381" y="1"/>
                    <a:pt x="266" y="26"/>
                    <a:pt x="178" y="76"/>
                  </a:cubicBezTo>
                  <a:cubicBezTo>
                    <a:pt x="2" y="176"/>
                    <a:pt x="1" y="343"/>
                    <a:pt x="176" y="443"/>
                  </a:cubicBezTo>
                  <a:cubicBezTo>
                    <a:pt x="262" y="494"/>
                    <a:pt x="377" y="519"/>
                    <a:pt x="492" y="519"/>
                  </a:cubicBezTo>
                  <a:cubicBezTo>
                    <a:pt x="607" y="519"/>
                    <a:pt x="722" y="494"/>
                    <a:pt x="810" y="443"/>
                  </a:cubicBezTo>
                  <a:cubicBezTo>
                    <a:pt x="985" y="341"/>
                    <a:pt x="987" y="176"/>
                    <a:pt x="811" y="76"/>
                  </a:cubicBezTo>
                  <a:cubicBezTo>
                    <a:pt x="725" y="26"/>
                    <a:pt x="611" y="1"/>
                    <a:pt x="496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866760" y="1805579"/>
              <a:ext cx="24605" cy="17413"/>
            </a:xfrm>
            <a:custGeom>
              <a:avLst/>
              <a:gdLst/>
              <a:ahLst/>
              <a:cxnLst/>
              <a:rect l="l" t="t" r="r" b="b"/>
              <a:pathLst>
                <a:path w="715" h="506" extrusionOk="0">
                  <a:moveTo>
                    <a:pt x="714" y="0"/>
                  </a:moveTo>
                  <a:lnTo>
                    <a:pt x="55" y="384"/>
                  </a:lnTo>
                  <a:cubicBezTo>
                    <a:pt x="55" y="442"/>
                    <a:pt x="33" y="486"/>
                    <a:pt x="0" y="505"/>
                  </a:cubicBezTo>
                  <a:lnTo>
                    <a:pt x="659" y="122"/>
                  </a:lnTo>
                  <a:cubicBezTo>
                    <a:pt x="692" y="103"/>
                    <a:pt x="713" y="60"/>
                    <a:pt x="714" y="0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857297" y="1793225"/>
              <a:ext cx="27461" cy="14144"/>
            </a:xfrm>
            <a:custGeom>
              <a:avLst/>
              <a:gdLst/>
              <a:ahLst/>
              <a:cxnLst/>
              <a:rect l="l" t="t" r="r" b="b"/>
              <a:pathLst>
                <a:path w="798" h="411" extrusionOk="0">
                  <a:moveTo>
                    <a:pt x="1" y="396"/>
                  </a:moveTo>
                  <a:cubicBezTo>
                    <a:pt x="1" y="396"/>
                    <a:pt x="1" y="396"/>
                    <a:pt x="0" y="396"/>
                  </a:cubicBezTo>
                  <a:lnTo>
                    <a:pt x="1" y="396"/>
                  </a:lnTo>
                  <a:close/>
                  <a:moveTo>
                    <a:pt x="713" y="1"/>
                  </a:moveTo>
                  <a:cubicBezTo>
                    <a:pt x="694" y="1"/>
                    <a:pt x="676" y="5"/>
                    <a:pt x="660" y="14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6" y="387"/>
                    <a:pt x="33" y="382"/>
                    <a:pt x="52" y="382"/>
                  </a:cubicBezTo>
                  <a:cubicBezTo>
                    <a:pt x="78" y="382"/>
                    <a:pt x="108" y="391"/>
                    <a:pt x="138" y="410"/>
                  </a:cubicBezTo>
                  <a:lnTo>
                    <a:pt x="798" y="26"/>
                  </a:lnTo>
                  <a:cubicBezTo>
                    <a:pt x="768" y="9"/>
                    <a:pt x="739" y="1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62080" y="1794188"/>
              <a:ext cx="40572" cy="23504"/>
            </a:xfrm>
            <a:custGeom>
              <a:avLst/>
              <a:gdLst/>
              <a:ahLst/>
              <a:cxnLst/>
              <a:rect l="l" t="t" r="r" b="b"/>
              <a:pathLst>
                <a:path w="1179" h="683" extrusionOk="0">
                  <a:moveTo>
                    <a:pt x="659" y="1"/>
                  </a:moveTo>
                  <a:lnTo>
                    <a:pt x="0" y="382"/>
                  </a:lnTo>
                  <a:lnTo>
                    <a:pt x="518" y="682"/>
                  </a:lnTo>
                  <a:lnTo>
                    <a:pt x="1178" y="298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79837" y="1804512"/>
              <a:ext cx="29354" cy="28769"/>
            </a:xfrm>
            <a:custGeom>
              <a:avLst/>
              <a:gdLst/>
              <a:ahLst/>
              <a:cxnLst/>
              <a:rect l="l" t="t" r="r" b="b"/>
              <a:pathLst>
                <a:path w="853" h="836" extrusionOk="0">
                  <a:moveTo>
                    <a:pt x="661" y="1"/>
                  </a:moveTo>
                  <a:lnTo>
                    <a:pt x="1" y="382"/>
                  </a:lnTo>
                  <a:cubicBezTo>
                    <a:pt x="106" y="444"/>
                    <a:pt x="193" y="590"/>
                    <a:pt x="193" y="713"/>
                  </a:cubicBezTo>
                  <a:cubicBezTo>
                    <a:pt x="193" y="773"/>
                    <a:pt x="172" y="815"/>
                    <a:pt x="137" y="836"/>
                  </a:cubicBezTo>
                  <a:lnTo>
                    <a:pt x="795" y="454"/>
                  </a:lnTo>
                  <a:cubicBezTo>
                    <a:pt x="830" y="434"/>
                    <a:pt x="852" y="391"/>
                    <a:pt x="852" y="331"/>
                  </a:cubicBezTo>
                  <a:cubicBezTo>
                    <a:pt x="852" y="208"/>
                    <a:pt x="766" y="61"/>
                    <a:pt x="6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55473" y="1806405"/>
              <a:ext cx="31040" cy="27324"/>
            </a:xfrm>
            <a:custGeom>
              <a:avLst/>
              <a:gdLst/>
              <a:ahLst/>
              <a:cxnLst/>
              <a:rect l="l" t="t" r="r" b="b"/>
              <a:pathLst>
                <a:path w="902" h="794" extrusionOk="0">
                  <a:moveTo>
                    <a:pt x="106" y="0"/>
                  </a:moveTo>
                  <a:cubicBezTo>
                    <a:pt x="44" y="0"/>
                    <a:pt x="1" y="51"/>
                    <a:pt x="1" y="137"/>
                  </a:cubicBezTo>
                  <a:cubicBezTo>
                    <a:pt x="1" y="257"/>
                    <a:pt x="87" y="408"/>
                    <a:pt x="192" y="468"/>
                  </a:cubicBezTo>
                  <a:cubicBezTo>
                    <a:pt x="223" y="485"/>
                    <a:pt x="252" y="493"/>
                    <a:pt x="278" y="493"/>
                  </a:cubicBezTo>
                  <a:cubicBezTo>
                    <a:pt x="341" y="493"/>
                    <a:pt x="384" y="444"/>
                    <a:pt x="384" y="358"/>
                  </a:cubicBezTo>
                  <a:lnTo>
                    <a:pt x="520" y="437"/>
                  </a:lnTo>
                  <a:cubicBezTo>
                    <a:pt x="520" y="557"/>
                    <a:pt x="606" y="706"/>
                    <a:pt x="710" y="768"/>
                  </a:cubicBezTo>
                  <a:cubicBezTo>
                    <a:pt x="741" y="785"/>
                    <a:pt x="769" y="793"/>
                    <a:pt x="795" y="793"/>
                  </a:cubicBezTo>
                  <a:cubicBezTo>
                    <a:pt x="858" y="793"/>
                    <a:pt x="902" y="743"/>
                    <a:pt x="902" y="658"/>
                  </a:cubicBezTo>
                  <a:cubicBezTo>
                    <a:pt x="902" y="535"/>
                    <a:pt x="816" y="389"/>
                    <a:pt x="710" y="327"/>
                  </a:cubicBezTo>
                  <a:lnTo>
                    <a:pt x="192" y="27"/>
                  </a:lnTo>
                  <a:cubicBezTo>
                    <a:pt x="161" y="9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1028671" y="1810569"/>
              <a:ext cx="31109" cy="86857"/>
            </a:xfrm>
            <a:custGeom>
              <a:avLst/>
              <a:gdLst/>
              <a:ahLst/>
              <a:cxnLst/>
              <a:rect l="l" t="t" r="r" b="b"/>
              <a:pathLst>
                <a:path w="904" h="2524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lnTo>
                    <a:pt x="1" y="2"/>
                  </a:lnTo>
                  <a:lnTo>
                    <a:pt x="1" y="2"/>
                  </a:lnTo>
                  <a:close/>
                  <a:moveTo>
                    <a:pt x="896" y="0"/>
                  </a:moveTo>
                  <a:cubicBezTo>
                    <a:pt x="896" y="67"/>
                    <a:pt x="852" y="133"/>
                    <a:pt x="763" y="184"/>
                  </a:cubicBezTo>
                  <a:cubicBezTo>
                    <a:pt x="675" y="235"/>
                    <a:pt x="560" y="260"/>
                    <a:pt x="445" y="260"/>
                  </a:cubicBezTo>
                  <a:cubicBezTo>
                    <a:pt x="330" y="260"/>
                    <a:pt x="215" y="235"/>
                    <a:pt x="128" y="184"/>
                  </a:cubicBezTo>
                  <a:cubicBezTo>
                    <a:pt x="45" y="135"/>
                    <a:pt x="1" y="68"/>
                    <a:pt x="1" y="2"/>
                  </a:cubicBezTo>
                  <a:lnTo>
                    <a:pt x="1" y="2"/>
                  </a:lnTo>
                  <a:lnTo>
                    <a:pt x="6" y="2265"/>
                  </a:lnTo>
                  <a:cubicBezTo>
                    <a:pt x="6" y="2331"/>
                    <a:pt x="50" y="2400"/>
                    <a:pt x="135" y="2448"/>
                  </a:cubicBezTo>
                  <a:cubicBezTo>
                    <a:pt x="223" y="2498"/>
                    <a:pt x="338" y="2524"/>
                    <a:pt x="453" y="2524"/>
                  </a:cubicBezTo>
                  <a:cubicBezTo>
                    <a:pt x="568" y="2524"/>
                    <a:pt x="682" y="2498"/>
                    <a:pt x="770" y="2448"/>
                  </a:cubicBezTo>
                  <a:cubicBezTo>
                    <a:pt x="858" y="2397"/>
                    <a:pt x="903" y="2331"/>
                    <a:pt x="902" y="2263"/>
                  </a:cubicBezTo>
                  <a:lnTo>
                    <a:pt x="8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1050661" y="1810603"/>
              <a:ext cx="9119" cy="86031"/>
            </a:xfrm>
            <a:custGeom>
              <a:avLst/>
              <a:gdLst/>
              <a:ahLst/>
              <a:cxnLst/>
              <a:rect l="l" t="t" r="r" b="b"/>
              <a:pathLst>
                <a:path w="265" h="2500" extrusionOk="0">
                  <a:moveTo>
                    <a:pt x="260" y="1"/>
                  </a:moveTo>
                  <a:cubicBezTo>
                    <a:pt x="260" y="66"/>
                    <a:pt x="216" y="134"/>
                    <a:pt x="125" y="185"/>
                  </a:cubicBezTo>
                  <a:cubicBezTo>
                    <a:pt x="89" y="205"/>
                    <a:pt x="48" y="222"/>
                    <a:pt x="1" y="235"/>
                  </a:cubicBezTo>
                  <a:lnTo>
                    <a:pt x="4" y="235"/>
                  </a:lnTo>
                  <a:lnTo>
                    <a:pt x="4" y="2499"/>
                  </a:lnTo>
                  <a:cubicBezTo>
                    <a:pt x="49" y="2488"/>
                    <a:pt x="95" y="2472"/>
                    <a:pt x="133" y="2450"/>
                  </a:cubicBezTo>
                  <a:cubicBezTo>
                    <a:pt x="220" y="2399"/>
                    <a:pt x="264" y="2333"/>
                    <a:pt x="264" y="2264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1027123" y="1801656"/>
              <a:ext cx="34000" cy="17894"/>
            </a:xfrm>
            <a:custGeom>
              <a:avLst/>
              <a:gdLst/>
              <a:ahLst/>
              <a:cxnLst/>
              <a:rect l="l" t="t" r="r" b="b"/>
              <a:pathLst>
                <a:path w="988" h="520" extrusionOk="0">
                  <a:moveTo>
                    <a:pt x="496" y="1"/>
                  </a:moveTo>
                  <a:cubicBezTo>
                    <a:pt x="381" y="1"/>
                    <a:pt x="266" y="26"/>
                    <a:pt x="177" y="76"/>
                  </a:cubicBezTo>
                  <a:cubicBezTo>
                    <a:pt x="2" y="176"/>
                    <a:pt x="0" y="343"/>
                    <a:pt x="176" y="443"/>
                  </a:cubicBezTo>
                  <a:cubicBezTo>
                    <a:pt x="264" y="494"/>
                    <a:pt x="378" y="519"/>
                    <a:pt x="493" y="519"/>
                  </a:cubicBezTo>
                  <a:cubicBezTo>
                    <a:pt x="607" y="519"/>
                    <a:pt x="722" y="494"/>
                    <a:pt x="809" y="443"/>
                  </a:cubicBezTo>
                  <a:cubicBezTo>
                    <a:pt x="985" y="341"/>
                    <a:pt x="988" y="176"/>
                    <a:pt x="812" y="76"/>
                  </a:cubicBezTo>
                  <a:cubicBezTo>
                    <a:pt x="725" y="26"/>
                    <a:pt x="611" y="1"/>
                    <a:pt x="496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1028637" y="1805579"/>
              <a:ext cx="24639" cy="17413"/>
            </a:xfrm>
            <a:custGeom>
              <a:avLst/>
              <a:gdLst/>
              <a:ahLst/>
              <a:cxnLst/>
              <a:rect l="l" t="t" r="r" b="b"/>
              <a:pathLst>
                <a:path w="716" h="506" extrusionOk="0">
                  <a:moveTo>
                    <a:pt x="716" y="0"/>
                  </a:moveTo>
                  <a:lnTo>
                    <a:pt x="56" y="384"/>
                  </a:lnTo>
                  <a:cubicBezTo>
                    <a:pt x="54" y="441"/>
                    <a:pt x="34" y="485"/>
                    <a:pt x="2" y="504"/>
                  </a:cubicBezTo>
                  <a:lnTo>
                    <a:pt x="2" y="504"/>
                  </a:lnTo>
                  <a:lnTo>
                    <a:pt x="660" y="122"/>
                  </a:lnTo>
                  <a:cubicBezTo>
                    <a:pt x="695" y="103"/>
                    <a:pt x="714" y="60"/>
                    <a:pt x="716" y="0"/>
                  </a:cubicBezTo>
                  <a:close/>
                  <a:moveTo>
                    <a:pt x="2" y="504"/>
                  </a:moveTo>
                  <a:lnTo>
                    <a:pt x="0" y="505"/>
                  </a:lnTo>
                  <a:cubicBezTo>
                    <a:pt x="1" y="505"/>
                    <a:pt x="1" y="504"/>
                    <a:pt x="2" y="504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1019277" y="1793225"/>
              <a:ext cx="27461" cy="14144"/>
            </a:xfrm>
            <a:custGeom>
              <a:avLst/>
              <a:gdLst/>
              <a:ahLst/>
              <a:cxnLst/>
              <a:rect l="l" t="t" r="r" b="b"/>
              <a:pathLst>
                <a:path w="798" h="411" extrusionOk="0">
                  <a:moveTo>
                    <a:pt x="0" y="396"/>
                  </a:moveTo>
                  <a:lnTo>
                    <a:pt x="0" y="396"/>
                  </a:lnTo>
                  <a:cubicBezTo>
                    <a:pt x="0" y="396"/>
                    <a:pt x="0" y="396"/>
                    <a:pt x="0" y="396"/>
                  </a:cubicBezTo>
                  <a:lnTo>
                    <a:pt x="0" y="396"/>
                  </a:lnTo>
                  <a:close/>
                  <a:moveTo>
                    <a:pt x="710" y="1"/>
                  </a:moveTo>
                  <a:cubicBezTo>
                    <a:pt x="691" y="1"/>
                    <a:pt x="673" y="5"/>
                    <a:pt x="658" y="14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15" y="387"/>
                    <a:pt x="32" y="382"/>
                    <a:pt x="51" y="382"/>
                  </a:cubicBezTo>
                  <a:cubicBezTo>
                    <a:pt x="77" y="382"/>
                    <a:pt x="106" y="391"/>
                    <a:pt x="138" y="410"/>
                  </a:cubicBezTo>
                  <a:lnTo>
                    <a:pt x="797" y="26"/>
                  </a:lnTo>
                  <a:cubicBezTo>
                    <a:pt x="766" y="9"/>
                    <a:pt x="736" y="1"/>
                    <a:pt x="710" y="1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1023957" y="1794188"/>
              <a:ext cx="40538" cy="23504"/>
            </a:xfrm>
            <a:custGeom>
              <a:avLst/>
              <a:gdLst/>
              <a:ahLst/>
              <a:cxnLst/>
              <a:rect l="l" t="t" r="r" b="b"/>
              <a:pathLst>
                <a:path w="1178" h="683" extrusionOk="0">
                  <a:moveTo>
                    <a:pt x="660" y="1"/>
                  </a:moveTo>
                  <a:lnTo>
                    <a:pt x="0" y="382"/>
                  </a:lnTo>
                  <a:lnTo>
                    <a:pt x="518" y="682"/>
                  </a:lnTo>
                  <a:lnTo>
                    <a:pt x="1178" y="298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1041817" y="1804512"/>
              <a:ext cx="29285" cy="28769"/>
            </a:xfrm>
            <a:custGeom>
              <a:avLst/>
              <a:gdLst/>
              <a:ahLst/>
              <a:cxnLst/>
              <a:rect l="l" t="t" r="r" b="b"/>
              <a:pathLst>
                <a:path w="851" h="836" extrusionOk="0">
                  <a:moveTo>
                    <a:pt x="660" y="1"/>
                  </a:moveTo>
                  <a:lnTo>
                    <a:pt x="0" y="382"/>
                  </a:lnTo>
                  <a:cubicBezTo>
                    <a:pt x="107" y="444"/>
                    <a:pt x="192" y="590"/>
                    <a:pt x="191" y="713"/>
                  </a:cubicBezTo>
                  <a:cubicBezTo>
                    <a:pt x="191" y="773"/>
                    <a:pt x="169" y="815"/>
                    <a:pt x="134" y="836"/>
                  </a:cubicBezTo>
                  <a:lnTo>
                    <a:pt x="795" y="454"/>
                  </a:lnTo>
                  <a:cubicBezTo>
                    <a:pt x="829" y="434"/>
                    <a:pt x="851" y="391"/>
                    <a:pt x="851" y="331"/>
                  </a:cubicBezTo>
                  <a:cubicBezTo>
                    <a:pt x="851" y="208"/>
                    <a:pt x="766" y="61"/>
                    <a:pt x="6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1017281" y="1806405"/>
              <a:ext cx="31109" cy="27324"/>
            </a:xfrm>
            <a:custGeom>
              <a:avLst/>
              <a:gdLst/>
              <a:ahLst/>
              <a:cxnLst/>
              <a:rect l="l" t="t" r="r" b="b"/>
              <a:pathLst>
                <a:path w="904" h="794" extrusionOk="0">
                  <a:moveTo>
                    <a:pt x="107" y="0"/>
                  </a:moveTo>
                  <a:cubicBezTo>
                    <a:pt x="45" y="0"/>
                    <a:pt x="2" y="51"/>
                    <a:pt x="1" y="137"/>
                  </a:cubicBezTo>
                  <a:cubicBezTo>
                    <a:pt x="1" y="257"/>
                    <a:pt x="86" y="408"/>
                    <a:pt x="193" y="468"/>
                  </a:cubicBezTo>
                  <a:cubicBezTo>
                    <a:pt x="223" y="485"/>
                    <a:pt x="252" y="493"/>
                    <a:pt x="277" y="493"/>
                  </a:cubicBezTo>
                  <a:cubicBezTo>
                    <a:pt x="341" y="493"/>
                    <a:pt x="384" y="444"/>
                    <a:pt x="384" y="358"/>
                  </a:cubicBezTo>
                  <a:lnTo>
                    <a:pt x="520" y="437"/>
                  </a:lnTo>
                  <a:cubicBezTo>
                    <a:pt x="520" y="557"/>
                    <a:pt x="605" y="706"/>
                    <a:pt x="712" y="768"/>
                  </a:cubicBezTo>
                  <a:cubicBezTo>
                    <a:pt x="742" y="785"/>
                    <a:pt x="771" y="793"/>
                    <a:pt x="797" y="793"/>
                  </a:cubicBezTo>
                  <a:cubicBezTo>
                    <a:pt x="860" y="793"/>
                    <a:pt x="904" y="743"/>
                    <a:pt x="904" y="658"/>
                  </a:cubicBezTo>
                  <a:cubicBezTo>
                    <a:pt x="904" y="535"/>
                    <a:pt x="817" y="389"/>
                    <a:pt x="713" y="327"/>
                  </a:cubicBezTo>
                  <a:lnTo>
                    <a:pt x="194" y="27"/>
                  </a:lnTo>
                  <a:cubicBezTo>
                    <a:pt x="163" y="9"/>
                    <a:pt x="133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907780" y="1834210"/>
              <a:ext cx="31109" cy="86926"/>
            </a:xfrm>
            <a:custGeom>
              <a:avLst/>
              <a:gdLst/>
              <a:ahLst/>
              <a:cxnLst/>
              <a:rect l="l" t="t" r="r" b="b"/>
              <a:pathLst>
                <a:path w="904" h="2526" extrusionOk="0"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lnTo>
                    <a:pt x="1" y="3"/>
                  </a:lnTo>
                  <a:lnTo>
                    <a:pt x="1" y="2"/>
                  </a:lnTo>
                  <a:close/>
                  <a:moveTo>
                    <a:pt x="896" y="1"/>
                  </a:moveTo>
                  <a:cubicBezTo>
                    <a:pt x="896" y="68"/>
                    <a:pt x="852" y="134"/>
                    <a:pt x="765" y="185"/>
                  </a:cubicBezTo>
                  <a:cubicBezTo>
                    <a:pt x="677" y="236"/>
                    <a:pt x="562" y="262"/>
                    <a:pt x="447" y="262"/>
                  </a:cubicBezTo>
                  <a:cubicBezTo>
                    <a:pt x="331" y="262"/>
                    <a:pt x="217" y="236"/>
                    <a:pt x="130" y="185"/>
                  </a:cubicBezTo>
                  <a:cubicBezTo>
                    <a:pt x="42" y="136"/>
                    <a:pt x="1" y="68"/>
                    <a:pt x="1" y="3"/>
                  </a:cubicBezTo>
                  <a:lnTo>
                    <a:pt x="1" y="3"/>
                  </a:lnTo>
                  <a:lnTo>
                    <a:pt x="5" y="2266"/>
                  </a:lnTo>
                  <a:cubicBezTo>
                    <a:pt x="5" y="2331"/>
                    <a:pt x="49" y="2397"/>
                    <a:pt x="135" y="2448"/>
                  </a:cubicBezTo>
                  <a:cubicBezTo>
                    <a:pt x="223" y="2500"/>
                    <a:pt x="338" y="2525"/>
                    <a:pt x="453" y="2525"/>
                  </a:cubicBezTo>
                  <a:cubicBezTo>
                    <a:pt x="568" y="2525"/>
                    <a:pt x="683" y="2500"/>
                    <a:pt x="770" y="2448"/>
                  </a:cubicBezTo>
                  <a:cubicBezTo>
                    <a:pt x="858" y="2397"/>
                    <a:pt x="904" y="2330"/>
                    <a:pt x="902" y="2264"/>
                  </a:cubicBezTo>
                  <a:lnTo>
                    <a:pt x="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929804" y="1834313"/>
              <a:ext cx="9085" cy="86100"/>
            </a:xfrm>
            <a:custGeom>
              <a:avLst/>
              <a:gdLst/>
              <a:ahLst/>
              <a:cxnLst/>
              <a:rect l="l" t="t" r="r" b="b"/>
              <a:pathLst>
                <a:path w="264" h="2502" extrusionOk="0">
                  <a:moveTo>
                    <a:pt x="258" y="1"/>
                  </a:moveTo>
                  <a:lnTo>
                    <a:pt x="258" y="12"/>
                  </a:lnTo>
                  <a:lnTo>
                    <a:pt x="258" y="12"/>
                  </a:lnTo>
                  <a:cubicBezTo>
                    <a:pt x="258" y="8"/>
                    <a:pt x="258" y="4"/>
                    <a:pt x="258" y="1"/>
                  </a:cubicBezTo>
                  <a:close/>
                  <a:moveTo>
                    <a:pt x="258" y="12"/>
                  </a:moveTo>
                  <a:cubicBezTo>
                    <a:pt x="255" y="74"/>
                    <a:pt x="209" y="137"/>
                    <a:pt x="126" y="185"/>
                  </a:cubicBezTo>
                  <a:cubicBezTo>
                    <a:pt x="88" y="206"/>
                    <a:pt x="46" y="222"/>
                    <a:pt x="0" y="235"/>
                  </a:cubicBezTo>
                  <a:lnTo>
                    <a:pt x="2" y="235"/>
                  </a:lnTo>
                  <a:lnTo>
                    <a:pt x="2" y="2501"/>
                  </a:lnTo>
                  <a:cubicBezTo>
                    <a:pt x="48" y="2488"/>
                    <a:pt x="94" y="2472"/>
                    <a:pt x="132" y="2450"/>
                  </a:cubicBezTo>
                  <a:cubicBezTo>
                    <a:pt x="220" y="2399"/>
                    <a:pt x="264" y="2333"/>
                    <a:pt x="264" y="2265"/>
                  </a:cubicBezTo>
                  <a:lnTo>
                    <a:pt x="258" y="12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906197" y="1825297"/>
              <a:ext cx="33965" cy="17929"/>
            </a:xfrm>
            <a:custGeom>
              <a:avLst/>
              <a:gdLst/>
              <a:ahLst/>
              <a:cxnLst/>
              <a:rect l="l" t="t" r="r" b="b"/>
              <a:pathLst>
                <a:path w="987" h="521" extrusionOk="0">
                  <a:moveTo>
                    <a:pt x="495" y="1"/>
                  </a:moveTo>
                  <a:cubicBezTo>
                    <a:pt x="380" y="1"/>
                    <a:pt x="265" y="26"/>
                    <a:pt x="177" y="77"/>
                  </a:cubicBezTo>
                  <a:cubicBezTo>
                    <a:pt x="3" y="176"/>
                    <a:pt x="0" y="343"/>
                    <a:pt x="176" y="444"/>
                  </a:cubicBezTo>
                  <a:cubicBezTo>
                    <a:pt x="263" y="495"/>
                    <a:pt x="377" y="521"/>
                    <a:pt x="493" y="521"/>
                  </a:cubicBezTo>
                  <a:cubicBezTo>
                    <a:pt x="608" y="521"/>
                    <a:pt x="723" y="495"/>
                    <a:pt x="811" y="444"/>
                  </a:cubicBezTo>
                  <a:cubicBezTo>
                    <a:pt x="986" y="342"/>
                    <a:pt x="986" y="176"/>
                    <a:pt x="812" y="77"/>
                  </a:cubicBezTo>
                  <a:cubicBezTo>
                    <a:pt x="725" y="26"/>
                    <a:pt x="610" y="1"/>
                    <a:pt x="495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907643" y="1829186"/>
              <a:ext cx="24639" cy="17447"/>
            </a:xfrm>
            <a:custGeom>
              <a:avLst/>
              <a:gdLst/>
              <a:ahLst/>
              <a:cxnLst/>
              <a:rect l="l" t="t" r="r" b="b"/>
              <a:pathLst>
                <a:path w="716" h="507" extrusionOk="0">
                  <a:moveTo>
                    <a:pt x="716" y="0"/>
                  </a:moveTo>
                  <a:lnTo>
                    <a:pt x="58" y="382"/>
                  </a:lnTo>
                  <a:cubicBezTo>
                    <a:pt x="58" y="441"/>
                    <a:pt x="37" y="484"/>
                    <a:pt x="5" y="504"/>
                  </a:cubicBezTo>
                  <a:lnTo>
                    <a:pt x="5" y="504"/>
                  </a:lnTo>
                  <a:lnTo>
                    <a:pt x="660" y="122"/>
                  </a:lnTo>
                  <a:cubicBezTo>
                    <a:pt x="695" y="103"/>
                    <a:pt x="716" y="60"/>
                    <a:pt x="716" y="0"/>
                  </a:cubicBezTo>
                  <a:close/>
                  <a:moveTo>
                    <a:pt x="5" y="504"/>
                  </a:moveTo>
                  <a:lnTo>
                    <a:pt x="0" y="507"/>
                  </a:lnTo>
                  <a:cubicBezTo>
                    <a:pt x="2" y="506"/>
                    <a:pt x="4" y="505"/>
                    <a:pt x="5" y="504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898282" y="1816935"/>
              <a:ext cx="27427" cy="14144"/>
            </a:xfrm>
            <a:custGeom>
              <a:avLst/>
              <a:gdLst/>
              <a:ahLst/>
              <a:cxnLst/>
              <a:rect l="l" t="t" r="r" b="b"/>
              <a:pathLst>
                <a:path w="797" h="411" extrusionOk="0">
                  <a:moveTo>
                    <a:pt x="1" y="396"/>
                  </a:moveTo>
                  <a:cubicBezTo>
                    <a:pt x="1" y="396"/>
                    <a:pt x="1" y="396"/>
                    <a:pt x="0" y="396"/>
                  </a:cubicBezTo>
                  <a:lnTo>
                    <a:pt x="1" y="396"/>
                  </a:lnTo>
                  <a:close/>
                  <a:moveTo>
                    <a:pt x="711" y="0"/>
                  </a:moveTo>
                  <a:cubicBezTo>
                    <a:pt x="692" y="0"/>
                    <a:pt x="675" y="5"/>
                    <a:pt x="660" y="14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5" y="387"/>
                    <a:pt x="32" y="383"/>
                    <a:pt x="50" y="383"/>
                  </a:cubicBezTo>
                  <a:cubicBezTo>
                    <a:pt x="77" y="383"/>
                    <a:pt x="106" y="392"/>
                    <a:pt x="138" y="411"/>
                  </a:cubicBezTo>
                  <a:lnTo>
                    <a:pt x="796" y="29"/>
                  </a:lnTo>
                  <a:cubicBezTo>
                    <a:pt x="767" y="9"/>
                    <a:pt x="737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903066" y="1817864"/>
              <a:ext cx="40572" cy="23504"/>
            </a:xfrm>
            <a:custGeom>
              <a:avLst/>
              <a:gdLst/>
              <a:ahLst/>
              <a:cxnLst/>
              <a:rect l="l" t="t" r="r" b="b"/>
              <a:pathLst>
                <a:path w="1179" h="683" extrusionOk="0">
                  <a:moveTo>
                    <a:pt x="659" y="0"/>
                  </a:moveTo>
                  <a:lnTo>
                    <a:pt x="0" y="384"/>
                  </a:lnTo>
                  <a:lnTo>
                    <a:pt x="518" y="682"/>
                  </a:lnTo>
                  <a:lnTo>
                    <a:pt x="1178" y="30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920926" y="1828085"/>
              <a:ext cx="29285" cy="28872"/>
            </a:xfrm>
            <a:custGeom>
              <a:avLst/>
              <a:gdLst/>
              <a:ahLst/>
              <a:cxnLst/>
              <a:rect l="l" t="t" r="r" b="b"/>
              <a:pathLst>
                <a:path w="851" h="839" extrusionOk="0">
                  <a:moveTo>
                    <a:pt x="659" y="0"/>
                  </a:moveTo>
                  <a:lnTo>
                    <a:pt x="1" y="384"/>
                  </a:lnTo>
                  <a:cubicBezTo>
                    <a:pt x="106" y="444"/>
                    <a:pt x="192" y="591"/>
                    <a:pt x="192" y="714"/>
                  </a:cubicBezTo>
                  <a:cubicBezTo>
                    <a:pt x="188" y="776"/>
                    <a:pt x="169" y="818"/>
                    <a:pt x="134" y="839"/>
                  </a:cubicBezTo>
                  <a:lnTo>
                    <a:pt x="794" y="454"/>
                  </a:lnTo>
                  <a:cubicBezTo>
                    <a:pt x="829" y="435"/>
                    <a:pt x="851" y="392"/>
                    <a:pt x="851" y="332"/>
                  </a:cubicBezTo>
                  <a:cubicBezTo>
                    <a:pt x="851" y="209"/>
                    <a:pt x="764" y="63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896458" y="1830115"/>
              <a:ext cx="31006" cy="27324"/>
            </a:xfrm>
            <a:custGeom>
              <a:avLst/>
              <a:gdLst/>
              <a:ahLst/>
              <a:cxnLst/>
              <a:rect l="l" t="t" r="r" b="b"/>
              <a:pathLst>
                <a:path w="901" h="794" extrusionOk="0">
                  <a:moveTo>
                    <a:pt x="105" y="1"/>
                  </a:moveTo>
                  <a:cubicBezTo>
                    <a:pt x="43" y="1"/>
                    <a:pt x="1" y="51"/>
                    <a:pt x="1" y="137"/>
                  </a:cubicBezTo>
                  <a:cubicBezTo>
                    <a:pt x="1" y="259"/>
                    <a:pt x="84" y="408"/>
                    <a:pt x="191" y="468"/>
                  </a:cubicBezTo>
                  <a:cubicBezTo>
                    <a:pt x="222" y="486"/>
                    <a:pt x="251" y="494"/>
                    <a:pt x="276" y="494"/>
                  </a:cubicBezTo>
                  <a:cubicBezTo>
                    <a:pt x="339" y="494"/>
                    <a:pt x="383" y="444"/>
                    <a:pt x="383" y="358"/>
                  </a:cubicBezTo>
                  <a:lnTo>
                    <a:pt x="517" y="437"/>
                  </a:lnTo>
                  <a:cubicBezTo>
                    <a:pt x="517" y="557"/>
                    <a:pt x="603" y="708"/>
                    <a:pt x="707" y="768"/>
                  </a:cubicBezTo>
                  <a:cubicBezTo>
                    <a:pt x="738" y="785"/>
                    <a:pt x="768" y="794"/>
                    <a:pt x="794" y="794"/>
                  </a:cubicBezTo>
                  <a:cubicBezTo>
                    <a:pt x="857" y="794"/>
                    <a:pt x="900" y="744"/>
                    <a:pt x="900" y="658"/>
                  </a:cubicBezTo>
                  <a:cubicBezTo>
                    <a:pt x="900" y="535"/>
                    <a:pt x="814" y="387"/>
                    <a:pt x="707" y="328"/>
                  </a:cubicBezTo>
                  <a:lnTo>
                    <a:pt x="192" y="28"/>
                  </a:lnTo>
                  <a:cubicBezTo>
                    <a:pt x="161" y="10"/>
                    <a:pt x="131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989441" y="1834210"/>
              <a:ext cx="31178" cy="86926"/>
            </a:xfrm>
            <a:custGeom>
              <a:avLst/>
              <a:gdLst/>
              <a:ahLst/>
              <a:cxnLst/>
              <a:rect l="l" t="t" r="r" b="b"/>
              <a:pathLst>
                <a:path w="906" h="2526" extrusionOk="0"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lnTo>
                    <a:pt x="1" y="3"/>
                  </a:lnTo>
                  <a:lnTo>
                    <a:pt x="1" y="2"/>
                  </a:lnTo>
                  <a:close/>
                  <a:moveTo>
                    <a:pt x="901" y="1"/>
                  </a:moveTo>
                  <a:cubicBezTo>
                    <a:pt x="901" y="68"/>
                    <a:pt x="857" y="134"/>
                    <a:pt x="768" y="185"/>
                  </a:cubicBezTo>
                  <a:cubicBezTo>
                    <a:pt x="680" y="236"/>
                    <a:pt x="565" y="262"/>
                    <a:pt x="450" y="262"/>
                  </a:cubicBezTo>
                  <a:cubicBezTo>
                    <a:pt x="334" y="262"/>
                    <a:pt x="220" y="236"/>
                    <a:pt x="133" y="185"/>
                  </a:cubicBezTo>
                  <a:cubicBezTo>
                    <a:pt x="45" y="136"/>
                    <a:pt x="1" y="69"/>
                    <a:pt x="1" y="3"/>
                  </a:cubicBezTo>
                  <a:lnTo>
                    <a:pt x="1" y="3"/>
                  </a:lnTo>
                  <a:lnTo>
                    <a:pt x="7" y="2266"/>
                  </a:lnTo>
                  <a:cubicBezTo>
                    <a:pt x="7" y="2331"/>
                    <a:pt x="51" y="2397"/>
                    <a:pt x="137" y="2448"/>
                  </a:cubicBezTo>
                  <a:cubicBezTo>
                    <a:pt x="225" y="2500"/>
                    <a:pt x="339" y="2525"/>
                    <a:pt x="454" y="2525"/>
                  </a:cubicBezTo>
                  <a:cubicBezTo>
                    <a:pt x="568" y="2525"/>
                    <a:pt x="683" y="2500"/>
                    <a:pt x="770" y="2448"/>
                  </a:cubicBezTo>
                  <a:cubicBezTo>
                    <a:pt x="858" y="2397"/>
                    <a:pt x="905" y="2330"/>
                    <a:pt x="905" y="2264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1011499" y="1834279"/>
              <a:ext cx="9119" cy="86066"/>
            </a:xfrm>
            <a:custGeom>
              <a:avLst/>
              <a:gdLst/>
              <a:ahLst/>
              <a:cxnLst/>
              <a:rect l="l" t="t" r="r" b="b"/>
              <a:pathLst>
                <a:path w="265" h="2501" extrusionOk="0">
                  <a:moveTo>
                    <a:pt x="258" y="0"/>
                  </a:moveTo>
                  <a:cubicBezTo>
                    <a:pt x="258" y="66"/>
                    <a:pt x="214" y="133"/>
                    <a:pt x="125" y="185"/>
                  </a:cubicBezTo>
                  <a:cubicBezTo>
                    <a:pt x="89" y="205"/>
                    <a:pt x="46" y="221"/>
                    <a:pt x="1" y="234"/>
                  </a:cubicBezTo>
                  <a:lnTo>
                    <a:pt x="1" y="2501"/>
                  </a:lnTo>
                  <a:cubicBezTo>
                    <a:pt x="46" y="2487"/>
                    <a:pt x="91" y="2471"/>
                    <a:pt x="129" y="2449"/>
                  </a:cubicBezTo>
                  <a:cubicBezTo>
                    <a:pt x="220" y="2398"/>
                    <a:pt x="264" y="2329"/>
                    <a:pt x="264" y="2264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987961" y="1825297"/>
              <a:ext cx="34000" cy="17929"/>
            </a:xfrm>
            <a:custGeom>
              <a:avLst/>
              <a:gdLst/>
              <a:ahLst/>
              <a:cxnLst/>
              <a:rect l="l" t="t" r="r" b="b"/>
              <a:pathLst>
                <a:path w="988" h="521" extrusionOk="0">
                  <a:moveTo>
                    <a:pt x="493" y="1"/>
                  </a:moveTo>
                  <a:cubicBezTo>
                    <a:pt x="379" y="1"/>
                    <a:pt x="265" y="26"/>
                    <a:pt x="177" y="77"/>
                  </a:cubicBezTo>
                  <a:cubicBezTo>
                    <a:pt x="1" y="176"/>
                    <a:pt x="0" y="343"/>
                    <a:pt x="176" y="444"/>
                  </a:cubicBezTo>
                  <a:cubicBezTo>
                    <a:pt x="263" y="495"/>
                    <a:pt x="377" y="521"/>
                    <a:pt x="493" y="521"/>
                  </a:cubicBezTo>
                  <a:cubicBezTo>
                    <a:pt x="608" y="521"/>
                    <a:pt x="723" y="495"/>
                    <a:pt x="811" y="444"/>
                  </a:cubicBezTo>
                  <a:cubicBezTo>
                    <a:pt x="986" y="342"/>
                    <a:pt x="988" y="176"/>
                    <a:pt x="812" y="77"/>
                  </a:cubicBezTo>
                  <a:cubicBezTo>
                    <a:pt x="724" y="26"/>
                    <a:pt x="609" y="1"/>
                    <a:pt x="493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989407" y="1829186"/>
              <a:ext cx="24708" cy="17447"/>
            </a:xfrm>
            <a:custGeom>
              <a:avLst/>
              <a:gdLst/>
              <a:ahLst/>
              <a:cxnLst/>
              <a:rect l="l" t="t" r="r" b="b"/>
              <a:pathLst>
                <a:path w="718" h="507" extrusionOk="0">
                  <a:moveTo>
                    <a:pt x="717" y="0"/>
                  </a:moveTo>
                  <a:lnTo>
                    <a:pt x="56" y="382"/>
                  </a:lnTo>
                  <a:cubicBezTo>
                    <a:pt x="57" y="441"/>
                    <a:pt x="37" y="484"/>
                    <a:pt x="5" y="504"/>
                  </a:cubicBezTo>
                  <a:lnTo>
                    <a:pt x="5" y="504"/>
                  </a:lnTo>
                  <a:lnTo>
                    <a:pt x="660" y="122"/>
                  </a:lnTo>
                  <a:cubicBezTo>
                    <a:pt x="695" y="103"/>
                    <a:pt x="714" y="60"/>
                    <a:pt x="717" y="0"/>
                  </a:cubicBezTo>
                  <a:close/>
                  <a:moveTo>
                    <a:pt x="5" y="504"/>
                  </a:moveTo>
                  <a:lnTo>
                    <a:pt x="0" y="507"/>
                  </a:lnTo>
                  <a:cubicBezTo>
                    <a:pt x="2" y="506"/>
                    <a:pt x="4" y="505"/>
                    <a:pt x="5" y="504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980081" y="1816935"/>
              <a:ext cx="27496" cy="14144"/>
            </a:xfrm>
            <a:custGeom>
              <a:avLst/>
              <a:gdLst/>
              <a:ahLst/>
              <a:cxnLst/>
              <a:rect l="l" t="t" r="r" b="b"/>
              <a:pathLst>
                <a:path w="799" h="411" extrusionOk="0">
                  <a:moveTo>
                    <a:pt x="1" y="396"/>
                  </a:moveTo>
                  <a:lnTo>
                    <a:pt x="1" y="396"/>
                  </a:lnTo>
                  <a:cubicBezTo>
                    <a:pt x="1" y="396"/>
                    <a:pt x="1" y="396"/>
                    <a:pt x="1" y="396"/>
                  </a:cubicBezTo>
                  <a:lnTo>
                    <a:pt x="1" y="396"/>
                  </a:lnTo>
                  <a:close/>
                  <a:moveTo>
                    <a:pt x="710" y="0"/>
                  </a:moveTo>
                  <a:cubicBezTo>
                    <a:pt x="691" y="0"/>
                    <a:pt x="674" y="5"/>
                    <a:pt x="659" y="14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6" y="387"/>
                    <a:pt x="32" y="383"/>
                    <a:pt x="50" y="383"/>
                  </a:cubicBezTo>
                  <a:cubicBezTo>
                    <a:pt x="76" y="383"/>
                    <a:pt x="106" y="392"/>
                    <a:pt x="138" y="411"/>
                  </a:cubicBezTo>
                  <a:lnTo>
                    <a:pt x="798" y="29"/>
                  </a:lnTo>
                  <a:cubicBezTo>
                    <a:pt x="766" y="9"/>
                    <a:pt x="736" y="0"/>
                    <a:pt x="710" y="0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984727" y="1817864"/>
              <a:ext cx="40572" cy="23504"/>
            </a:xfrm>
            <a:custGeom>
              <a:avLst/>
              <a:gdLst/>
              <a:ahLst/>
              <a:cxnLst/>
              <a:rect l="l" t="t" r="r" b="b"/>
              <a:pathLst>
                <a:path w="1179" h="683" extrusionOk="0">
                  <a:moveTo>
                    <a:pt x="662" y="0"/>
                  </a:moveTo>
                  <a:lnTo>
                    <a:pt x="0" y="384"/>
                  </a:lnTo>
                  <a:lnTo>
                    <a:pt x="520" y="682"/>
                  </a:lnTo>
                  <a:lnTo>
                    <a:pt x="1178" y="300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002655" y="1828085"/>
              <a:ext cx="29319" cy="28872"/>
            </a:xfrm>
            <a:custGeom>
              <a:avLst/>
              <a:gdLst/>
              <a:ahLst/>
              <a:cxnLst/>
              <a:rect l="l" t="t" r="r" b="b"/>
              <a:pathLst>
                <a:path w="852" h="839" extrusionOk="0">
                  <a:moveTo>
                    <a:pt x="659" y="0"/>
                  </a:moveTo>
                  <a:lnTo>
                    <a:pt x="0" y="384"/>
                  </a:lnTo>
                  <a:cubicBezTo>
                    <a:pt x="107" y="444"/>
                    <a:pt x="193" y="591"/>
                    <a:pt x="190" y="714"/>
                  </a:cubicBezTo>
                  <a:cubicBezTo>
                    <a:pt x="189" y="776"/>
                    <a:pt x="167" y="818"/>
                    <a:pt x="135" y="839"/>
                  </a:cubicBezTo>
                  <a:lnTo>
                    <a:pt x="795" y="454"/>
                  </a:lnTo>
                  <a:cubicBezTo>
                    <a:pt x="830" y="435"/>
                    <a:pt x="852" y="392"/>
                    <a:pt x="852" y="332"/>
                  </a:cubicBezTo>
                  <a:cubicBezTo>
                    <a:pt x="852" y="209"/>
                    <a:pt x="765" y="63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978119" y="1830115"/>
              <a:ext cx="31040" cy="27324"/>
            </a:xfrm>
            <a:custGeom>
              <a:avLst/>
              <a:gdLst/>
              <a:ahLst/>
              <a:cxnLst/>
              <a:rect l="l" t="t" r="r" b="b"/>
              <a:pathLst>
                <a:path w="902" h="794" extrusionOk="0">
                  <a:moveTo>
                    <a:pt x="106" y="1"/>
                  </a:moveTo>
                  <a:cubicBezTo>
                    <a:pt x="44" y="1"/>
                    <a:pt x="1" y="51"/>
                    <a:pt x="1" y="137"/>
                  </a:cubicBezTo>
                  <a:cubicBezTo>
                    <a:pt x="1" y="259"/>
                    <a:pt x="87" y="408"/>
                    <a:pt x="192" y="468"/>
                  </a:cubicBezTo>
                  <a:cubicBezTo>
                    <a:pt x="224" y="486"/>
                    <a:pt x="253" y="494"/>
                    <a:pt x="279" y="494"/>
                  </a:cubicBezTo>
                  <a:cubicBezTo>
                    <a:pt x="342" y="494"/>
                    <a:pt x="386" y="444"/>
                    <a:pt x="386" y="358"/>
                  </a:cubicBezTo>
                  <a:lnTo>
                    <a:pt x="520" y="437"/>
                  </a:lnTo>
                  <a:cubicBezTo>
                    <a:pt x="520" y="557"/>
                    <a:pt x="606" y="708"/>
                    <a:pt x="710" y="768"/>
                  </a:cubicBezTo>
                  <a:cubicBezTo>
                    <a:pt x="741" y="785"/>
                    <a:pt x="771" y="794"/>
                    <a:pt x="796" y="794"/>
                  </a:cubicBezTo>
                  <a:cubicBezTo>
                    <a:pt x="859" y="794"/>
                    <a:pt x="902" y="744"/>
                    <a:pt x="902" y="658"/>
                  </a:cubicBezTo>
                  <a:cubicBezTo>
                    <a:pt x="902" y="535"/>
                    <a:pt x="817" y="387"/>
                    <a:pt x="712" y="328"/>
                  </a:cubicBezTo>
                  <a:lnTo>
                    <a:pt x="192" y="28"/>
                  </a:lnTo>
                  <a:cubicBezTo>
                    <a:pt x="161" y="10"/>
                    <a:pt x="132" y="1"/>
                    <a:pt x="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947320" y="1857886"/>
              <a:ext cx="31109" cy="86857"/>
            </a:xfrm>
            <a:custGeom>
              <a:avLst/>
              <a:gdLst/>
              <a:ahLst/>
              <a:cxnLst/>
              <a:rect l="l" t="t" r="r" b="b"/>
              <a:pathLst>
                <a:path w="904" h="2524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896" y="0"/>
                  </a:moveTo>
                  <a:cubicBezTo>
                    <a:pt x="896" y="66"/>
                    <a:pt x="852" y="134"/>
                    <a:pt x="763" y="185"/>
                  </a:cubicBezTo>
                  <a:cubicBezTo>
                    <a:pt x="675" y="236"/>
                    <a:pt x="560" y="262"/>
                    <a:pt x="445" y="262"/>
                  </a:cubicBezTo>
                  <a:cubicBezTo>
                    <a:pt x="330" y="262"/>
                    <a:pt x="215" y="236"/>
                    <a:pt x="128" y="185"/>
                  </a:cubicBezTo>
                  <a:cubicBezTo>
                    <a:pt x="43" y="135"/>
                    <a:pt x="1" y="70"/>
                    <a:pt x="0" y="2"/>
                  </a:cubicBezTo>
                  <a:lnTo>
                    <a:pt x="0" y="2"/>
                  </a:lnTo>
                  <a:lnTo>
                    <a:pt x="5" y="2265"/>
                  </a:lnTo>
                  <a:cubicBezTo>
                    <a:pt x="5" y="2331"/>
                    <a:pt x="49" y="2397"/>
                    <a:pt x="135" y="2448"/>
                  </a:cubicBezTo>
                  <a:cubicBezTo>
                    <a:pt x="222" y="2499"/>
                    <a:pt x="337" y="2524"/>
                    <a:pt x="452" y="2524"/>
                  </a:cubicBezTo>
                  <a:cubicBezTo>
                    <a:pt x="567" y="2524"/>
                    <a:pt x="682" y="2499"/>
                    <a:pt x="770" y="2448"/>
                  </a:cubicBezTo>
                  <a:cubicBezTo>
                    <a:pt x="858" y="2397"/>
                    <a:pt x="903" y="2330"/>
                    <a:pt x="902" y="2264"/>
                  </a:cubicBezTo>
                  <a:lnTo>
                    <a:pt x="8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969379" y="1857989"/>
              <a:ext cx="9085" cy="86066"/>
            </a:xfrm>
            <a:custGeom>
              <a:avLst/>
              <a:gdLst/>
              <a:ahLst/>
              <a:cxnLst/>
              <a:rect l="l" t="t" r="r" b="b"/>
              <a:pathLst>
                <a:path w="264" h="2501" extrusionOk="0">
                  <a:moveTo>
                    <a:pt x="259" y="0"/>
                  </a:moveTo>
                  <a:cubicBezTo>
                    <a:pt x="259" y="66"/>
                    <a:pt x="212" y="133"/>
                    <a:pt x="125" y="185"/>
                  </a:cubicBezTo>
                  <a:cubicBezTo>
                    <a:pt x="88" y="205"/>
                    <a:pt x="47" y="221"/>
                    <a:pt x="0" y="234"/>
                  </a:cubicBezTo>
                  <a:lnTo>
                    <a:pt x="3" y="234"/>
                  </a:lnTo>
                  <a:lnTo>
                    <a:pt x="3" y="2501"/>
                  </a:lnTo>
                  <a:cubicBezTo>
                    <a:pt x="48" y="2488"/>
                    <a:pt x="94" y="2471"/>
                    <a:pt x="132" y="2449"/>
                  </a:cubicBezTo>
                  <a:cubicBezTo>
                    <a:pt x="220" y="2398"/>
                    <a:pt x="264" y="2329"/>
                    <a:pt x="264" y="2265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945806" y="1848973"/>
              <a:ext cx="33965" cy="17894"/>
            </a:xfrm>
            <a:custGeom>
              <a:avLst/>
              <a:gdLst/>
              <a:ahLst/>
              <a:cxnLst/>
              <a:rect l="l" t="t" r="r" b="b"/>
              <a:pathLst>
                <a:path w="987" h="520" extrusionOk="0">
                  <a:moveTo>
                    <a:pt x="495" y="1"/>
                  </a:moveTo>
                  <a:cubicBezTo>
                    <a:pt x="380" y="1"/>
                    <a:pt x="265" y="26"/>
                    <a:pt x="177" y="77"/>
                  </a:cubicBezTo>
                  <a:cubicBezTo>
                    <a:pt x="2" y="177"/>
                    <a:pt x="0" y="343"/>
                    <a:pt x="176" y="444"/>
                  </a:cubicBezTo>
                  <a:cubicBezTo>
                    <a:pt x="263" y="495"/>
                    <a:pt x="377" y="519"/>
                    <a:pt x="490" y="519"/>
                  </a:cubicBezTo>
                  <a:cubicBezTo>
                    <a:pt x="606" y="519"/>
                    <a:pt x="721" y="494"/>
                    <a:pt x="810" y="444"/>
                  </a:cubicBezTo>
                  <a:cubicBezTo>
                    <a:pt x="985" y="343"/>
                    <a:pt x="987" y="177"/>
                    <a:pt x="811" y="77"/>
                  </a:cubicBezTo>
                  <a:cubicBezTo>
                    <a:pt x="725" y="26"/>
                    <a:pt x="610" y="1"/>
                    <a:pt x="495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947217" y="1852896"/>
              <a:ext cx="24708" cy="17447"/>
            </a:xfrm>
            <a:custGeom>
              <a:avLst/>
              <a:gdLst/>
              <a:ahLst/>
              <a:cxnLst/>
              <a:rect l="l" t="t" r="r" b="b"/>
              <a:pathLst>
                <a:path w="718" h="507" extrusionOk="0">
                  <a:moveTo>
                    <a:pt x="717" y="1"/>
                  </a:moveTo>
                  <a:lnTo>
                    <a:pt x="57" y="382"/>
                  </a:lnTo>
                  <a:cubicBezTo>
                    <a:pt x="57" y="442"/>
                    <a:pt x="36" y="486"/>
                    <a:pt x="0" y="507"/>
                  </a:cubicBezTo>
                  <a:lnTo>
                    <a:pt x="660" y="123"/>
                  </a:lnTo>
                  <a:cubicBezTo>
                    <a:pt x="695" y="103"/>
                    <a:pt x="717" y="61"/>
                    <a:pt x="717" y="1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937857" y="1840611"/>
              <a:ext cx="27461" cy="14144"/>
            </a:xfrm>
            <a:custGeom>
              <a:avLst/>
              <a:gdLst/>
              <a:ahLst/>
              <a:cxnLst/>
              <a:rect l="l" t="t" r="r" b="b"/>
              <a:pathLst>
                <a:path w="798" h="411" extrusionOk="0">
                  <a:moveTo>
                    <a:pt x="713" y="0"/>
                  </a:moveTo>
                  <a:cubicBezTo>
                    <a:pt x="693" y="0"/>
                    <a:pt x="675" y="5"/>
                    <a:pt x="660" y="14"/>
                  </a:cubicBezTo>
                  <a:lnTo>
                    <a:pt x="0" y="397"/>
                  </a:lnTo>
                  <a:cubicBezTo>
                    <a:pt x="15" y="389"/>
                    <a:pt x="33" y="385"/>
                    <a:pt x="52" y="385"/>
                  </a:cubicBezTo>
                  <a:cubicBezTo>
                    <a:pt x="78" y="385"/>
                    <a:pt x="108" y="393"/>
                    <a:pt x="138" y="410"/>
                  </a:cubicBezTo>
                  <a:lnTo>
                    <a:pt x="798" y="27"/>
                  </a:lnTo>
                  <a:cubicBezTo>
                    <a:pt x="768" y="9"/>
                    <a:pt x="739" y="0"/>
                    <a:pt x="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942640" y="1841505"/>
              <a:ext cx="40504" cy="23504"/>
            </a:xfrm>
            <a:custGeom>
              <a:avLst/>
              <a:gdLst/>
              <a:ahLst/>
              <a:cxnLst/>
              <a:rect l="l" t="t" r="r" b="b"/>
              <a:pathLst>
                <a:path w="1177" h="683" extrusionOk="0">
                  <a:moveTo>
                    <a:pt x="659" y="1"/>
                  </a:moveTo>
                  <a:lnTo>
                    <a:pt x="0" y="384"/>
                  </a:lnTo>
                  <a:lnTo>
                    <a:pt x="518" y="683"/>
                  </a:lnTo>
                  <a:lnTo>
                    <a:pt x="1177" y="30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960397" y="1851829"/>
              <a:ext cx="29354" cy="28803"/>
            </a:xfrm>
            <a:custGeom>
              <a:avLst/>
              <a:gdLst/>
              <a:ahLst/>
              <a:cxnLst/>
              <a:rect l="l" t="t" r="r" b="b"/>
              <a:pathLst>
                <a:path w="853" h="837" extrusionOk="0">
                  <a:moveTo>
                    <a:pt x="661" y="1"/>
                  </a:moveTo>
                  <a:lnTo>
                    <a:pt x="1" y="384"/>
                  </a:lnTo>
                  <a:cubicBezTo>
                    <a:pt x="106" y="444"/>
                    <a:pt x="192" y="593"/>
                    <a:pt x="191" y="715"/>
                  </a:cubicBezTo>
                  <a:cubicBezTo>
                    <a:pt x="192" y="771"/>
                    <a:pt x="174" y="814"/>
                    <a:pt x="141" y="834"/>
                  </a:cubicBezTo>
                  <a:lnTo>
                    <a:pt x="141" y="834"/>
                  </a:lnTo>
                  <a:lnTo>
                    <a:pt x="795" y="454"/>
                  </a:lnTo>
                  <a:cubicBezTo>
                    <a:pt x="830" y="434"/>
                    <a:pt x="852" y="391"/>
                    <a:pt x="852" y="331"/>
                  </a:cubicBezTo>
                  <a:cubicBezTo>
                    <a:pt x="852" y="209"/>
                    <a:pt x="766" y="62"/>
                    <a:pt x="661" y="1"/>
                  </a:cubicBezTo>
                  <a:close/>
                  <a:moveTo>
                    <a:pt x="141" y="834"/>
                  </a:moveTo>
                  <a:lnTo>
                    <a:pt x="137" y="836"/>
                  </a:lnTo>
                  <a:cubicBezTo>
                    <a:pt x="138" y="835"/>
                    <a:pt x="140" y="835"/>
                    <a:pt x="141" y="8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936033" y="1853825"/>
              <a:ext cx="31040" cy="27220"/>
            </a:xfrm>
            <a:custGeom>
              <a:avLst/>
              <a:gdLst/>
              <a:ahLst/>
              <a:cxnLst/>
              <a:rect l="l" t="t" r="r" b="b"/>
              <a:pathLst>
                <a:path w="902" h="791" extrusionOk="0">
                  <a:moveTo>
                    <a:pt x="106" y="0"/>
                  </a:moveTo>
                  <a:cubicBezTo>
                    <a:pt x="44" y="0"/>
                    <a:pt x="1" y="49"/>
                    <a:pt x="1" y="136"/>
                  </a:cubicBezTo>
                  <a:cubicBezTo>
                    <a:pt x="1" y="256"/>
                    <a:pt x="87" y="407"/>
                    <a:pt x="192" y="467"/>
                  </a:cubicBezTo>
                  <a:cubicBezTo>
                    <a:pt x="224" y="484"/>
                    <a:pt x="253" y="493"/>
                    <a:pt x="279" y="493"/>
                  </a:cubicBezTo>
                  <a:cubicBezTo>
                    <a:pt x="342" y="493"/>
                    <a:pt x="384" y="444"/>
                    <a:pt x="384" y="357"/>
                  </a:cubicBezTo>
                  <a:lnTo>
                    <a:pt x="520" y="434"/>
                  </a:lnTo>
                  <a:cubicBezTo>
                    <a:pt x="520" y="557"/>
                    <a:pt x="606" y="705"/>
                    <a:pt x="710" y="765"/>
                  </a:cubicBezTo>
                  <a:cubicBezTo>
                    <a:pt x="741" y="782"/>
                    <a:pt x="769" y="791"/>
                    <a:pt x="795" y="791"/>
                  </a:cubicBezTo>
                  <a:cubicBezTo>
                    <a:pt x="858" y="791"/>
                    <a:pt x="902" y="741"/>
                    <a:pt x="902" y="655"/>
                  </a:cubicBezTo>
                  <a:cubicBezTo>
                    <a:pt x="902" y="532"/>
                    <a:pt x="816" y="385"/>
                    <a:pt x="712" y="325"/>
                  </a:cubicBezTo>
                  <a:lnTo>
                    <a:pt x="192" y="26"/>
                  </a:lnTo>
                  <a:cubicBezTo>
                    <a:pt x="161" y="9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870339" y="1790885"/>
              <a:ext cx="87442" cy="62493"/>
            </a:xfrm>
            <a:custGeom>
              <a:avLst/>
              <a:gdLst/>
              <a:ahLst/>
              <a:cxnLst/>
              <a:rect l="l" t="t" r="r" b="b"/>
              <a:pathLst>
                <a:path w="2541" h="1816" extrusionOk="0">
                  <a:moveTo>
                    <a:pt x="1214" y="1"/>
                  </a:moveTo>
                  <a:cubicBezTo>
                    <a:pt x="1209" y="1"/>
                    <a:pt x="1204" y="2"/>
                    <a:pt x="1200" y="3"/>
                  </a:cubicBezTo>
                  <a:lnTo>
                    <a:pt x="41" y="275"/>
                  </a:lnTo>
                  <a:cubicBezTo>
                    <a:pt x="2" y="284"/>
                    <a:pt x="0" y="338"/>
                    <a:pt x="41" y="397"/>
                  </a:cubicBezTo>
                  <a:lnTo>
                    <a:pt x="2499" y="1816"/>
                  </a:lnTo>
                  <a:cubicBezTo>
                    <a:pt x="2540" y="1804"/>
                    <a:pt x="2540" y="1750"/>
                    <a:pt x="2499" y="1694"/>
                  </a:cubicBezTo>
                  <a:lnTo>
                    <a:pt x="1346" y="86"/>
                  </a:lnTo>
                  <a:cubicBezTo>
                    <a:pt x="1324" y="57"/>
                    <a:pt x="1297" y="34"/>
                    <a:pt x="1272" y="19"/>
                  </a:cubicBezTo>
                  <a:cubicBezTo>
                    <a:pt x="1250" y="8"/>
                    <a:pt x="1230" y="1"/>
                    <a:pt x="1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853753" y="1781765"/>
              <a:ext cx="120444" cy="86031"/>
            </a:xfrm>
            <a:custGeom>
              <a:avLst/>
              <a:gdLst/>
              <a:ahLst/>
              <a:cxnLst/>
              <a:rect l="l" t="t" r="r" b="b"/>
              <a:pathLst>
                <a:path w="3500" h="2500" extrusionOk="0">
                  <a:moveTo>
                    <a:pt x="1696" y="266"/>
                  </a:moveTo>
                  <a:cubicBezTo>
                    <a:pt x="1712" y="266"/>
                    <a:pt x="1732" y="273"/>
                    <a:pt x="1754" y="284"/>
                  </a:cubicBezTo>
                  <a:cubicBezTo>
                    <a:pt x="1779" y="299"/>
                    <a:pt x="1806" y="322"/>
                    <a:pt x="1827" y="351"/>
                  </a:cubicBezTo>
                  <a:lnTo>
                    <a:pt x="2980" y="1959"/>
                  </a:lnTo>
                  <a:cubicBezTo>
                    <a:pt x="3021" y="2015"/>
                    <a:pt x="3021" y="2069"/>
                    <a:pt x="2980" y="2081"/>
                  </a:cubicBezTo>
                  <a:lnTo>
                    <a:pt x="522" y="662"/>
                  </a:lnTo>
                  <a:cubicBezTo>
                    <a:pt x="481" y="603"/>
                    <a:pt x="482" y="549"/>
                    <a:pt x="523" y="540"/>
                  </a:cubicBezTo>
                  <a:lnTo>
                    <a:pt x="1682" y="268"/>
                  </a:lnTo>
                  <a:cubicBezTo>
                    <a:pt x="1686" y="267"/>
                    <a:pt x="1691" y="266"/>
                    <a:pt x="1696" y="266"/>
                  </a:cubicBezTo>
                  <a:close/>
                  <a:moveTo>
                    <a:pt x="1671" y="1"/>
                  </a:moveTo>
                  <a:cubicBezTo>
                    <a:pt x="1664" y="1"/>
                    <a:pt x="1658" y="2"/>
                    <a:pt x="1651" y="3"/>
                  </a:cubicBezTo>
                  <a:lnTo>
                    <a:pt x="54" y="378"/>
                  </a:lnTo>
                  <a:cubicBezTo>
                    <a:pt x="1" y="389"/>
                    <a:pt x="1" y="466"/>
                    <a:pt x="54" y="542"/>
                  </a:cubicBezTo>
                  <a:lnTo>
                    <a:pt x="3444" y="2499"/>
                  </a:lnTo>
                  <a:cubicBezTo>
                    <a:pt x="3498" y="2485"/>
                    <a:pt x="3499" y="2411"/>
                    <a:pt x="3444" y="2334"/>
                  </a:cubicBezTo>
                  <a:lnTo>
                    <a:pt x="1853" y="119"/>
                  </a:lnTo>
                  <a:cubicBezTo>
                    <a:pt x="1827" y="79"/>
                    <a:pt x="1790" y="46"/>
                    <a:pt x="1754" y="27"/>
                  </a:cubicBezTo>
                  <a:cubicBezTo>
                    <a:pt x="1725" y="11"/>
                    <a:pt x="1697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855645" y="1725914"/>
              <a:ext cx="214803" cy="141711"/>
            </a:xfrm>
            <a:custGeom>
              <a:avLst/>
              <a:gdLst/>
              <a:ahLst/>
              <a:cxnLst/>
              <a:rect l="l" t="t" r="r" b="b"/>
              <a:pathLst>
                <a:path w="6242" h="4118" extrusionOk="0">
                  <a:moveTo>
                    <a:pt x="4412" y="0"/>
                  </a:moveTo>
                  <a:cubicBezTo>
                    <a:pt x="4406" y="0"/>
                    <a:pt x="4400" y="1"/>
                    <a:pt x="4394" y="2"/>
                  </a:cubicBezTo>
                  <a:lnTo>
                    <a:pt x="2797" y="378"/>
                  </a:lnTo>
                  <a:lnTo>
                    <a:pt x="0" y="2004"/>
                  </a:lnTo>
                  <a:lnTo>
                    <a:pt x="1598" y="1628"/>
                  </a:lnTo>
                  <a:cubicBezTo>
                    <a:pt x="1605" y="1626"/>
                    <a:pt x="1612" y="1625"/>
                    <a:pt x="1619" y="1625"/>
                  </a:cubicBezTo>
                  <a:cubicBezTo>
                    <a:pt x="1644" y="1625"/>
                    <a:pt x="1672" y="1634"/>
                    <a:pt x="1700" y="1651"/>
                  </a:cubicBezTo>
                  <a:cubicBezTo>
                    <a:pt x="1737" y="1672"/>
                    <a:pt x="1773" y="1704"/>
                    <a:pt x="1801" y="1745"/>
                  </a:cubicBezTo>
                  <a:lnTo>
                    <a:pt x="3390" y="3960"/>
                  </a:lnTo>
                  <a:cubicBezTo>
                    <a:pt x="3440" y="4029"/>
                    <a:pt x="3444" y="4094"/>
                    <a:pt x="3405" y="4118"/>
                  </a:cubicBezTo>
                  <a:lnTo>
                    <a:pt x="6201" y="2494"/>
                  </a:lnTo>
                  <a:cubicBezTo>
                    <a:pt x="6242" y="2470"/>
                    <a:pt x="6236" y="2405"/>
                    <a:pt x="6186" y="2336"/>
                  </a:cubicBezTo>
                  <a:lnTo>
                    <a:pt x="4597" y="118"/>
                  </a:lnTo>
                  <a:cubicBezTo>
                    <a:pt x="4569" y="78"/>
                    <a:pt x="4533" y="48"/>
                    <a:pt x="4496" y="26"/>
                  </a:cubicBezTo>
                  <a:cubicBezTo>
                    <a:pt x="4467" y="9"/>
                    <a:pt x="4438" y="0"/>
                    <a:pt x="4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0"/>
            <p:cNvSpPr/>
            <p:nvPr/>
          </p:nvSpPr>
          <p:spPr>
            <a:xfrm>
              <a:off x="1783165" y="2545172"/>
              <a:ext cx="290201" cy="167727"/>
            </a:xfrm>
            <a:custGeom>
              <a:avLst/>
              <a:gdLst/>
              <a:ahLst/>
              <a:cxnLst/>
              <a:rect l="l" t="t" r="r" b="b"/>
              <a:pathLst>
                <a:path w="8433" h="4874" extrusionOk="0">
                  <a:moveTo>
                    <a:pt x="4279" y="0"/>
                  </a:moveTo>
                  <a:lnTo>
                    <a:pt x="1" y="2431"/>
                  </a:lnTo>
                  <a:lnTo>
                    <a:pt x="4204" y="4874"/>
                  </a:lnTo>
                  <a:lnTo>
                    <a:pt x="8432" y="2432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0"/>
            <p:cNvSpPr/>
            <p:nvPr/>
          </p:nvSpPr>
          <p:spPr>
            <a:xfrm>
              <a:off x="1800337" y="2558868"/>
              <a:ext cx="173886" cy="100416"/>
            </a:xfrm>
            <a:custGeom>
              <a:avLst/>
              <a:gdLst/>
              <a:ahLst/>
              <a:cxnLst/>
              <a:rect l="l" t="t" r="r" b="b"/>
              <a:pathLst>
                <a:path w="5053" h="2918" extrusionOk="0">
                  <a:moveTo>
                    <a:pt x="2564" y="0"/>
                  </a:moveTo>
                  <a:lnTo>
                    <a:pt x="1" y="1456"/>
                  </a:lnTo>
                  <a:lnTo>
                    <a:pt x="2520" y="2918"/>
                  </a:lnTo>
                  <a:lnTo>
                    <a:pt x="5053" y="1456"/>
                  </a:lnTo>
                  <a:lnTo>
                    <a:pt x="25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0"/>
            <p:cNvSpPr/>
            <p:nvPr/>
          </p:nvSpPr>
          <p:spPr>
            <a:xfrm>
              <a:off x="1939708" y="2491145"/>
              <a:ext cx="89266" cy="51584"/>
            </a:xfrm>
            <a:custGeom>
              <a:avLst/>
              <a:gdLst/>
              <a:ahLst/>
              <a:cxnLst/>
              <a:rect l="l" t="t" r="r" b="b"/>
              <a:pathLst>
                <a:path w="2594" h="1499" extrusionOk="0">
                  <a:moveTo>
                    <a:pt x="1" y="1"/>
                  </a:moveTo>
                  <a:lnTo>
                    <a:pt x="2564" y="1490"/>
                  </a:lnTo>
                  <a:cubicBezTo>
                    <a:pt x="2570" y="1490"/>
                    <a:pt x="2576" y="1490"/>
                    <a:pt x="2582" y="1492"/>
                  </a:cubicBezTo>
                  <a:lnTo>
                    <a:pt x="2582" y="1492"/>
                  </a:lnTo>
                  <a:cubicBezTo>
                    <a:pt x="1732" y="997"/>
                    <a:pt x="882" y="503"/>
                    <a:pt x="31" y="8"/>
                  </a:cubicBezTo>
                  <a:cubicBezTo>
                    <a:pt x="22" y="4"/>
                    <a:pt x="11" y="1"/>
                    <a:pt x="1" y="1"/>
                  </a:cubicBezTo>
                  <a:close/>
                  <a:moveTo>
                    <a:pt x="2582" y="1492"/>
                  </a:moveTo>
                  <a:lnTo>
                    <a:pt x="2582" y="1492"/>
                  </a:lnTo>
                  <a:cubicBezTo>
                    <a:pt x="2585" y="1494"/>
                    <a:pt x="2589" y="1497"/>
                    <a:pt x="2593" y="1499"/>
                  </a:cubicBezTo>
                  <a:cubicBezTo>
                    <a:pt x="2590" y="1495"/>
                    <a:pt x="2586" y="1493"/>
                    <a:pt x="2582" y="1492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1839705" y="2543761"/>
              <a:ext cx="177362" cy="80835"/>
            </a:xfrm>
            <a:custGeom>
              <a:avLst/>
              <a:gdLst/>
              <a:ahLst/>
              <a:cxnLst/>
              <a:rect l="l" t="t" r="r" b="b"/>
              <a:pathLst>
                <a:path w="5154" h="2349" extrusionOk="0">
                  <a:moveTo>
                    <a:pt x="5154" y="0"/>
                  </a:moveTo>
                  <a:lnTo>
                    <a:pt x="1" y="496"/>
                  </a:lnTo>
                  <a:lnTo>
                    <a:pt x="1" y="1156"/>
                  </a:lnTo>
                  <a:lnTo>
                    <a:pt x="2569" y="2349"/>
                  </a:lnTo>
                  <a:lnTo>
                    <a:pt x="4121" y="776"/>
                  </a:lnTo>
                  <a:lnTo>
                    <a:pt x="5154" y="687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1928076" y="2558868"/>
              <a:ext cx="88991" cy="125502"/>
            </a:xfrm>
            <a:custGeom>
              <a:avLst/>
              <a:gdLst/>
              <a:ahLst/>
              <a:cxnLst/>
              <a:rect l="l" t="t" r="r" b="b"/>
              <a:pathLst>
                <a:path w="2586" h="3647" extrusionOk="0">
                  <a:moveTo>
                    <a:pt x="2578" y="0"/>
                  </a:moveTo>
                  <a:lnTo>
                    <a:pt x="1284" y="50"/>
                  </a:lnTo>
                  <a:lnTo>
                    <a:pt x="2" y="1449"/>
                  </a:lnTo>
                  <a:lnTo>
                    <a:pt x="1" y="3646"/>
                  </a:lnTo>
                  <a:lnTo>
                    <a:pt x="2586" y="2154"/>
                  </a:lnTo>
                  <a:lnTo>
                    <a:pt x="2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1975015" y="2576143"/>
              <a:ext cx="33449" cy="57469"/>
            </a:xfrm>
            <a:custGeom>
              <a:avLst/>
              <a:gdLst/>
              <a:ahLst/>
              <a:cxnLst/>
              <a:rect l="l" t="t" r="r" b="b"/>
              <a:pathLst>
                <a:path w="972" h="1670" extrusionOk="0">
                  <a:moveTo>
                    <a:pt x="967" y="0"/>
                  </a:moveTo>
                  <a:lnTo>
                    <a:pt x="0" y="558"/>
                  </a:lnTo>
                  <a:lnTo>
                    <a:pt x="2" y="1670"/>
                  </a:lnTo>
                  <a:lnTo>
                    <a:pt x="972" y="111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1936473" y="2601505"/>
              <a:ext cx="28149" cy="77669"/>
            </a:xfrm>
            <a:custGeom>
              <a:avLst/>
              <a:gdLst/>
              <a:ahLst/>
              <a:cxnLst/>
              <a:rect l="l" t="t" r="r" b="b"/>
              <a:pathLst>
                <a:path w="818" h="2257" extrusionOk="0">
                  <a:moveTo>
                    <a:pt x="811" y="1"/>
                  </a:moveTo>
                  <a:lnTo>
                    <a:pt x="1" y="469"/>
                  </a:lnTo>
                  <a:lnTo>
                    <a:pt x="7" y="2257"/>
                  </a:lnTo>
                  <a:lnTo>
                    <a:pt x="817" y="1788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1973811" y="2574113"/>
              <a:ext cx="35755" cy="61461"/>
            </a:xfrm>
            <a:custGeom>
              <a:avLst/>
              <a:gdLst/>
              <a:ahLst/>
              <a:cxnLst/>
              <a:rect l="l" t="t" r="r" b="b"/>
              <a:pathLst>
                <a:path w="1039" h="1786" extrusionOk="0">
                  <a:moveTo>
                    <a:pt x="969" y="118"/>
                  </a:moveTo>
                  <a:lnTo>
                    <a:pt x="971" y="1151"/>
                  </a:lnTo>
                  <a:lnTo>
                    <a:pt x="72" y="1670"/>
                  </a:lnTo>
                  <a:lnTo>
                    <a:pt x="69" y="637"/>
                  </a:lnTo>
                  <a:lnTo>
                    <a:pt x="969" y="118"/>
                  </a:lnTo>
                  <a:close/>
                  <a:moveTo>
                    <a:pt x="1036" y="1"/>
                  </a:moveTo>
                  <a:lnTo>
                    <a:pt x="0" y="599"/>
                  </a:lnTo>
                  <a:lnTo>
                    <a:pt x="4" y="1786"/>
                  </a:lnTo>
                  <a:lnTo>
                    <a:pt x="1039" y="118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0"/>
            <p:cNvSpPr/>
            <p:nvPr/>
          </p:nvSpPr>
          <p:spPr>
            <a:xfrm>
              <a:off x="1839705" y="2573356"/>
              <a:ext cx="88475" cy="111015"/>
            </a:xfrm>
            <a:custGeom>
              <a:avLst/>
              <a:gdLst/>
              <a:ahLst/>
              <a:cxnLst/>
              <a:rect l="l" t="t" r="r" b="b"/>
              <a:pathLst>
                <a:path w="2571" h="3226" extrusionOk="0">
                  <a:moveTo>
                    <a:pt x="1" y="1"/>
                  </a:moveTo>
                  <a:lnTo>
                    <a:pt x="4" y="1736"/>
                  </a:lnTo>
                  <a:lnTo>
                    <a:pt x="2569" y="3225"/>
                  </a:lnTo>
                  <a:lnTo>
                    <a:pt x="2570" y="1028"/>
                  </a:lnTo>
                  <a:lnTo>
                    <a:pt x="2397" y="1195"/>
                  </a:lnTo>
                  <a:cubicBezTo>
                    <a:pt x="2378" y="1218"/>
                    <a:pt x="2354" y="1239"/>
                    <a:pt x="2329" y="1253"/>
                  </a:cubicBezTo>
                  <a:cubicBezTo>
                    <a:pt x="2299" y="1272"/>
                    <a:pt x="2269" y="1279"/>
                    <a:pt x="2239" y="1279"/>
                  </a:cubicBezTo>
                  <a:cubicBezTo>
                    <a:pt x="2213" y="1279"/>
                    <a:pt x="2190" y="1272"/>
                    <a:pt x="2169" y="12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1874668" y="2504531"/>
              <a:ext cx="47558" cy="67758"/>
            </a:xfrm>
            <a:custGeom>
              <a:avLst/>
              <a:gdLst/>
              <a:ahLst/>
              <a:cxnLst/>
              <a:rect l="l" t="t" r="r" b="b"/>
              <a:pathLst>
                <a:path w="1382" h="1969" extrusionOk="0">
                  <a:moveTo>
                    <a:pt x="0" y="1"/>
                  </a:moveTo>
                  <a:lnTo>
                    <a:pt x="0" y="1969"/>
                  </a:lnTo>
                  <a:lnTo>
                    <a:pt x="1381" y="1969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1825768" y="2491110"/>
              <a:ext cx="204892" cy="123610"/>
            </a:xfrm>
            <a:custGeom>
              <a:avLst/>
              <a:gdLst/>
              <a:ahLst/>
              <a:cxnLst/>
              <a:rect l="l" t="t" r="r" b="b"/>
              <a:pathLst>
                <a:path w="5954" h="3592" extrusionOk="0">
                  <a:moveTo>
                    <a:pt x="2097" y="650"/>
                  </a:moveTo>
                  <a:lnTo>
                    <a:pt x="2624" y="944"/>
                  </a:lnTo>
                  <a:lnTo>
                    <a:pt x="2646" y="1592"/>
                  </a:lnTo>
                  <a:lnTo>
                    <a:pt x="2103" y="2164"/>
                  </a:lnTo>
                  <a:lnTo>
                    <a:pt x="1563" y="1851"/>
                  </a:lnTo>
                  <a:lnTo>
                    <a:pt x="1573" y="944"/>
                  </a:lnTo>
                  <a:lnTo>
                    <a:pt x="2097" y="650"/>
                  </a:lnTo>
                  <a:close/>
                  <a:moveTo>
                    <a:pt x="3310" y="0"/>
                  </a:moveTo>
                  <a:lnTo>
                    <a:pt x="1742" y="31"/>
                  </a:lnTo>
                  <a:cubicBezTo>
                    <a:pt x="1727" y="31"/>
                    <a:pt x="1710" y="37"/>
                    <a:pt x="1693" y="45"/>
                  </a:cubicBezTo>
                  <a:cubicBezTo>
                    <a:pt x="1676" y="54"/>
                    <a:pt x="1658" y="70"/>
                    <a:pt x="1644" y="88"/>
                  </a:cubicBezTo>
                  <a:lnTo>
                    <a:pt x="80" y="1864"/>
                  </a:lnTo>
                  <a:cubicBezTo>
                    <a:pt x="26" y="1931"/>
                    <a:pt x="1" y="2024"/>
                    <a:pt x="28" y="2070"/>
                  </a:cubicBezTo>
                  <a:cubicBezTo>
                    <a:pt x="34" y="2082"/>
                    <a:pt x="42" y="2089"/>
                    <a:pt x="50" y="2094"/>
                  </a:cubicBezTo>
                  <a:cubicBezTo>
                    <a:pt x="905" y="2590"/>
                    <a:pt x="1759" y="3087"/>
                    <a:pt x="2612" y="3583"/>
                  </a:cubicBezTo>
                  <a:lnTo>
                    <a:pt x="2611" y="3583"/>
                  </a:lnTo>
                  <a:cubicBezTo>
                    <a:pt x="2620" y="3589"/>
                    <a:pt x="2630" y="3591"/>
                    <a:pt x="2642" y="3591"/>
                  </a:cubicBezTo>
                  <a:cubicBezTo>
                    <a:pt x="2657" y="3591"/>
                    <a:pt x="2675" y="3586"/>
                    <a:pt x="2693" y="3576"/>
                  </a:cubicBezTo>
                  <a:cubicBezTo>
                    <a:pt x="2710" y="3567"/>
                    <a:pt x="2726" y="3552"/>
                    <a:pt x="2742" y="3533"/>
                  </a:cubicBezTo>
                  <a:lnTo>
                    <a:pt x="4257" y="1813"/>
                  </a:lnTo>
                  <a:lnTo>
                    <a:pt x="5774" y="1784"/>
                  </a:lnTo>
                  <a:cubicBezTo>
                    <a:pt x="5791" y="1784"/>
                    <a:pt x="5808" y="1778"/>
                    <a:pt x="5824" y="1768"/>
                  </a:cubicBezTo>
                  <a:cubicBezTo>
                    <a:pt x="5867" y="1743"/>
                    <a:pt x="5906" y="1691"/>
                    <a:pt x="5926" y="1633"/>
                  </a:cubicBezTo>
                  <a:cubicBezTo>
                    <a:pt x="5954" y="1552"/>
                    <a:pt x="5930" y="1488"/>
                    <a:pt x="5873" y="1488"/>
                  </a:cubicBezTo>
                  <a:lnTo>
                    <a:pt x="33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0"/>
            <p:cNvSpPr/>
            <p:nvPr/>
          </p:nvSpPr>
          <p:spPr>
            <a:xfrm>
              <a:off x="1879348" y="2523079"/>
              <a:ext cx="18824" cy="44323"/>
            </a:xfrm>
            <a:custGeom>
              <a:avLst/>
              <a:gdLst/>
              <a:ahLst/>
              <a:cxnLst/>
              <a:rect l="l" t="t" r="r" b="b"/>
              <a:pathLst>
                <a:path w="547" h="1288" extrusionOk="0">
                  <a:moveTo>
                    <a:pt x="0" y="0"/>
                  </a:moveTo>
                  <a:lnTo>
                    <a:pt x="6" y="975"/>
                  </a:lnTo>
                  <a:lnTo>
                    <a:pt x="546" y="1288"/>
                  </a:lnTo>
                  <a:lnTo>
                    <a:pt x="512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0"/>
            <p:cNvSpPr/>
            <p:nvPr/>
          </p:nvSpPr>
          <p:spPr>
            <a:xfrm>
              <a:off x="1898137" y="2523079"/>
              <a:ext cx="18652" cy="44323"/>
            </a:xfrm>
            <a:custGeom>
              <a:avLst/>
              <a:gdLst/>
              <a:ahLst/>
              <a:cxnLst/>
              <a:rect l="l" t="t" r="r" b="b"/>
              <a:pathLst>
                <a:path w="542" h="1288" extrusionOk="0">
                  <a:moveTo>
                    <a:pt x="536" y="0"/>
                  </a:moveTo>
                  <a:lnTo>
                    <a:pt x="19" y="366"/>
                  </a:lnTo>
                  <a:lnTo>
                    <a:pt x="0" y="1288"/>
                  </a:lnTo>
                  <a:lnTo>
                    <a:pt x="0" y="1288"/>
                  </a:lnTo>
                  <a:lnTo>
                    <a:pt x="541" y="7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0"/>
            <p:cNvSpPr/>
            <p:nvPr/>
          </p:nvSpPr>
          <p:spPr>
            <a:xfrm>
              <a:off x="1879348" y="2512308"/>
              <a:ext cx="37234" cy="21577"/>
            </a:xfrm>
            <a:custGeom>
              <a:avLst/>
              <a:gdLst/>
              <a:ahLst/>
              <a:cxnLst/>
              <a:rect l="l" t="t" r="r" b="b"/>
              <a:pathLst>
                <a:path w="1082" h="627" extrusionOk="0">
                  <a:moveTo>
                    <a:pt x="543" y="164"/>
                  </a:moveTo>
                  <a:lnTo>
                    <a:pt x="804" y="313"/>
                  </a:lnTo>
                  <a:lnTo>
                    <a:pt x="542" y="462"/>
                  </a:lnTo>
                  <a:lnTo>
                    <a:pt x="283" y="313"/>
                  </a:lnTo>
                  <a:lnTo>
                    <a:pt x="543" y="164"/>
                  </a:lnTo>
                  <a:close/>
                  <a:moveTo>
                    <a:pt x="542" y="0"/>
                  </a:moveTo>
                  <a:lnTo>
                    <a:pt x="0" y="313"/>
                  </a:lnTo>
                  <a:lnTo>
                    <a:pt x="539" y="626"/>
                  </a:lnTo>
                  <a:lnTo>
                    <a:pt x="1082" y="31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306731" y="2802130"/>
              <a:ext cx="340649" cy="197252"/>
            </a:xfrm>
            <a:custGeom>
              <a:avLst/>
              <a:gdLst/>
              <a:ahLst/>
              <a:cxnLst/>
              <a:rect l="l" t="t" r="r" b="b"/>
              <a:pathLst>
                <a:path w="9899" h="5732" extrusionOk="0">
                  <a:moveTo>
                    <a:pt x="5738" y="1"/>
                  </a:moveTo>
                  <a:lnTo>
                    <a:pt x="1" y="3301"/>
                  </a:lnTo>
                  <a:lnTo>
                    <a:pt x="4143" y="5732"/>
                  </a:lnTo>
                  <a:lnTo>
                    <a:pt x="9898" y="2408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449268" y="2753574"/>
              <a:ext cx="198113" cy="245808"/>
            </a:xfrm>
            <a:custGeom>
              <a:avLst/>
              <a:gdLst/>
              <a:ahLst/>
              <a:cxnLst/>
              <a:rect l="l" t="t" r="r" b="b"/>
              <a:pathLst>
                <a:path w="5757" h="7143" extrusionOk="0">
                  <a:moveTo>
                    <a:pt x="5739" y="0"/>
                  </a:moveTo>
                  <a:lnTo>
                    <a:pt x="1" y="3301"/>
                  </a:lnTo>
                  <a:lnTo>
                    <a:pt x="1" y="7143"/>
                  </a:lnTo>
                  <a:lnTo>
                    <a:pt x="5756" y="3819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0"/>
            <p:cNvSpPr/>
            <p:nvPr/>
          </p:nvSpPr>
          <p:spPr>
            <a:xfrm>
              <a:off x="369947" y="2821814"/>
              <a:ext cx="79355" cy="177569"/>
            </a:xfrm>
            <a:custGeom>
              <a:avLst/>
              <a:gdLst/>
              <a:ahLst/>
              <a:cxnLst/>
              <a:rect l="l" t="t" r="r" b="b"/>
              <a:pathLst>
                <a:path w="2306" h="5160" extrusionOk="0">
                  <a:moveTo>
                    <a:pt x="0" y="1"/>
                  </a:moveTo>
                  <a:lnTo>
                    <a:pt x="19" y="3850"/>
                  </a:lnTo>
                  <a:lnTo>
                    <a:pt x="2306" y="5160"/>
                  </a:lnTo>
                  <a:lnTo>
                    <a:pt x="2306" y="1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0"/>
            <p:cNvSpPr/>
            <p:nvPr/>
          </p:nvSpPr>
          <p:spPr>
            <a:xfrm>
              <a:off x="385502" y="2927117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0" y="0"/>
                  </a:moveTo>
                  <a:lnTo>
                    <a:pt x="0" y="196"/>
                  </a:lnTo>
                  <a:lnTo>
                    <a:pt x="388" y="417"/>
                  </a:lnTo>
                  <a:lnTo>
                    <a:pt x="386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0"/>
            <p:cNvSpPr/>
            <p:nvPr/>
          </p:nvSpPr>
          <p:spPr>
            <a:xfrm>
              <a:off x="385502" y="2943118"/>
              <a:ext cx="13352" cy="14281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0" y="0"/>
                  </a:moveTo>
                  <a:lnTo>
                    <a:pt x="0" y="194"/>
                  </a:lnTo>
                  <a:lnTo>
                    <a:pt x="388" y="414"/>
                  </a:lnTo>
                  <a:lnTo>
                    <a:pt x="386" y="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0"/>
            <p:cNvSpPr/>
            <p:nvPr/>
          </p:nvSpPr>
          <p:spPr>
            <a:xfrm>
              <a:off x="392143" y="2939126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0" y="1"/>
                  </a:moveTo>
                  <a:lnTo>
                    <a:pt x="0" y="197"/>
                  </a:lnTo>
                  <a:lnTo>
                    <a:pt x="388" y="418"/>
                  </a:lnTo>
                  <a:lnTo>
                    <a:pt x="388" y="418"/>
                  </a:lnTo>
                  <a:lnTo>
                    <a:pt x="387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0"/>
            <p:cNvSpPr/>
            <p:nvPr/>
          </p:nvSpPr>
          <p:spPr>
            <a:xfrm>
              <a:off x="377484" y="2930592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0"/>
                  </a:moveTo>
                  <a:lnTo>
                    <a:pt x="1" y="196"/>
                  </a:lnTo>
                  <a:lnTo>
                    <a:pt x="388" y="417"/>
                  </a:lnTo>
                  <a:lnTo>
                    <a:pt x="387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0"/>
            <p:cNvSpPr/>
            <p:nvPr/>
          </p:nvSpPr>
          <p:spPr>
            <a:xfrm>
              <a:off x="420086" y="2875498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0" y="1"/>
                  </a:moveTo>
                  <a:lnTo>
                    <a:pt x="0" y="197"/>
                  </a:lnTo>
                  <a:lnTo>
                    <a:pt x="388" y="417"/>
                  </a:lnTo>
                  <a:lnTo>
                    <a:pt x="388" y="417"/>
                  </a:lnTo>
                  <a:lnTo>
                    <a:pt x="387" y="2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0"/>
            <p:cNvSpPr/>
            <p:nvPr/>
          </p:nvSpPr>
          <p:spPr>
            <a:xfrm>
              <a:off x="424044" y="2922987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0"/>
                  </a:moveTo>
                  <a:lnTo>
                    <a:pt x="2" y="195"/>
                  </a:lnTo>
                  <a:lnTo>
                    <a:pt x="389" y="417"/>
                  </a:lnTo>
                  <a:lnTo>
                    <a:pt x="389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0"/>
            <p:cNvSpPr/>
            <p:nvPr/>
          </p:nvSpPr>
          <p:spPr>
            <a:xfrm>
              <a:off x="377484" y="2871506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1"/>
                  </a:moveTo>
                  <a:lnTo>
                    <a:pt x="1" y="197"/>
                  </a:lnTo>
                  <a:lnTo>
                    <a:pt x="388" y="418"/>
                  </a:lnTo>
                  <a:lnTo>
                    <a:pt x="387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0"/>
            <p:cNvSpPr/>
            <p:nvPr/>
          </p:nvSpPr>
          <p:spPr>
            <a:xfrm>
              <a:off x="426762" y="2871506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1"/>
                  </a:moveTo>
                  <a:lnTo>
                    <a:pt x="2" y="197"/>
                  </a:lnTo>
                  <a:lnTo>
                    <a:pt x="389" y="418"/>
                  </a:lnTo>
                  <a:lnTo>
                    <a:pt x="387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0"/>
            <p:cNvSpPr/>
            <p:nvPr/>
          </p:nvSpPr>
          <p:spPr>
            <a:xfrm>
              <a:off x="412137" y="2863075"/>
              <a:ext cx="13352" cy="14281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0" y="0"/>
                  </a:moveTo>
                  <a:lnTo>
                    <a:pt x="0" y="193"/>
                  </a:lnTo>
                  <a:lnTo>
                    <a:pt x="388" y="414"/>
                  </a:lnTo>
                  <a:lnTo>
                    <a:pt x="385" y="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0"/>
            <p:cNvSpPr/>
            <p:nvPr/>
          </p:nvSpPr>
          <p:spPr>
            <a:xfrm>
              <a:off x="449268" y="2753058"/>
              <a:ext cx="197803" cy="194912"/>
            </a:xfrm>
            <a:custGeom>
              <a:avLst/>
              <a:gdLst/>
              <a:ahLst/>
              <a:cxnLst/>
              <a:rect l="l" t="t" r="r" b="b"/>
              <a:pathLst>
                <a:path w="5748" h="5664" extrusionOk="0">
                  <a:moveTo>
                    <a:pt x="5740" y="0"/>
                  </a:moveTo>
                  <a:lnTo>
                    <a:pt x="1" y="3311"/>
                  </a:lnTo>
                  <a:lnTo>
                    <a:pt x="1" y="5437"/>
                  </a:lnTo>
                  <a:cubicBezTo>
                    <a:pt x="1" y="5580"/>
                    <a:pt x="78" y="5664"/>
                    <a:pt x="186" y="5664"/>
                  </a:cubicBezTo>
                  <a:cubicBezTo>
                    <a:pt x="230" y="5664"/>
                    <a:pt x="279" y="5650"/>
                    <a:pt x="330" y="5620"/>
                  </a:cubicBezTo>
                  <a:cubicBezTo>
                    <a:pt x="506" y="5518"/>
                    <a:pt x="649" y="5272"/>
                    <a:pt x="649" y="5070"/>
                  </a:cubicBezTo>
                  <a:cubicBezTo>
                    <a:pt x="649" y="5213"/>
                    <a:pt x="720" y="5295"/>
                    <a:pt x="825" y="5295"/>
                  </a:cubicBezTo>
                  <a:cubicBezTo>
                    <a:pt x="867" y="5295"/>
                    <a:pt x="916" y="5282"/>
                    <a:pt x="966" y="5253"/>
                  </a:cubicBezTo>
                  <a:cubicBezTo>
                    <a:pt x="1142" y="5152"/>
                    <a:pt x="1285" y="4906"/>
                    <a:pt x="1284" y="4704"/>
                  </a:cubicBezTo>
                  <a:lnTo>
                    <a:pt x="1284" y="4704"/>
                  </a:lnTo>
                  <a:cubicBezTo>
                    <a:pt x="1285" y="4847"/>
                    <a:pt x="1357" y="4930"/>
                    <a:pt x="1461" y="4930"/>
                  </a:cubicBezTo>
                  <a:cubicBezTo>
                    <a:pt x="1503" y="4930"/>
                    <a:pt x="1551" y="4916"/>
                    <a:pt x="1601" y="4887"/>
                  </a:cubicBezTo>
                  <a:cubicBezTo>
                    <a:pt x="1777" y="4785"/>
                    <a:pt x="1920" y="4539"/>
                    <a:pt x="1920" y="4335"/>
                  </a:cubicBezTo>
                  <a:cubicBezTo>
                    <a:pt x="1920" y="4479"/>
                    <a:pt x="1992" y="4562"/>
                    <a:pt x="2095" y="4562"/>
                  </a:cubicBezTo>
                  <a:cubicBezTo>
                    <a:pt x="2138" y="4562"/>
                    <a:pt x="2187" y="4548"/>
                    <a:pt x="2238" y="4518"/>
                  </a:cubicBezTo>
                  <a:cubicBezTo>
                    <a:pt x="2412" y="4420"/>
                    <a:pt x="2554" y="4176"/>
                    <a:pt x="2554" y="3974"/>
                  </a:cubicBezTo>
                  <a:lnTo>
                    <a:pt x="2554" y="3974"/>
                  </a:lnTo>
                  <a:cubicBezTo>
                    <a:pt x="2556" y="4114"/>
                    <a:pt x="2628" y="4195"/>
                    <a:pt x="2731" y="4195"/>
                  </a:cubicBezTo>
                  <a:cubicBezTo>
                    <a:pt x="2774" y="4195"/>
                    <a:pt x="2822" y="4181"/>
                    <a:pt x="2873" y="4151"/>
                  </a:cubicBezTo>
                  <a:cubicBezTo>
                    <a:pt x="3050" y="4049"/>
                    <a:pt x="3198" y="3800"/>
                    <a:pt x="3198" y="3597"/>
                  </a:cubicBezTo>
                  <a:cubicBezTo>
                    <a:pt x="3200" y="3740"/>
                    <a:pt x="3274" y="3821"/>
                    <a:pt x="3378" y="3821"/>
                  </a:cubicBezTo>
                  <a:cubicBezTo>
                    <a:pt x="3422" y="3821"/>
                    <a:pt x="3472" y="3806"/>
                    <a:pt x="3524" y="3777"/>
                  </a:cubicBezTo>
                  <a:cubicBezTo>
                    <a:pt x="3699" y="3676"/>
                    <a:pt x="3841" y="3428"/>
                    <a:pt x="3840" y="3226"/>
                  </a:cubicBezTo>
                  <a:lnTo>
                    <a:pt x="3840" y="3226"/>
                  </a:lnTo>
                  <a:cubicBezTo>
                    <a:pt x="3841" y="3370"/>
                    <a:pt x="3913" y="3453"/>
                    <a:pt x="4017" y="3453"/>
                  </a:cubicBezTo>
                  <a:cubicBezTo>
                    <a:pt x="4060" y="3453"/>
                    <a:pt x="4109" y="3439"/>
                    <a:pt x="4160" y="3409"/>
                  </a:cubicBezTo>
                  <a:cubicBezTo>
                    <a:pt x="4336" y="3308"/>
                    <a:pt x="4476" y="3061"/>
                    <a:pt x="4476" y="2861"/>
                  </a:cubicBezTo>
                  <a:cubicBezTo>
                    <a:pt x="4476" y="3003"/>
                    <a:pt x="4550" y="3086"/>
                    <a:pt x="4655" y="3086"/>
                  </a:cubicBezTo>
                  <a:cubicBezTo>
                    <a:pt x="4697" y="3086"/>
                    <a:pt x="4745" y="3072"/>
                    <a:pt x="4795" y="3044"/>
                  </a:cubicBezTo>
                  <a:cubicBezTo>
                    <a:pt x="4971" y="2943"/>
                    <a:pt x="5111" y="2695"/>
                    <a:pt x="5111" y="2492"/>
                  </a:cubicBezTo>
                  <a:cubicBezTo>
                    <a:pt x="5112" y="2636"/>
                    <a:pt x="5184" y="2718"/>
                    <a:pt x="5289" y="2718"/>
                  </a:cubicBezTo>
                  <a:cubicBezTo>
                    <a:pt x="5332" y="2718"/>
                    <a:pt x="5380" y="2704"/>
                    <a:pt x="5432" y="2675"/>
                  </a:cubicBezTo>
                  <a:cubicBezTo>
                    <a:pt x="5607" y="2575"/>
                    <a:pt x="5748" y="2328"/>
                    <a:pt x="5748" y="2125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0"/>
            <p:cNvSpPr/>
            <p:nvPr/>
          </p:nvSpPr>
          <p:spPr>
            <a:xfrm>
              <a:off x="528038" y="2845043"/>
              <a:ext cx="41570" cy="108916"/>
            </a:xfrm>
            <a:custGeom>
              <a:avLst/>
              <a:gdLst/>
              <a:ahLst/>
              <a:cxnLst/>
              <a:rect l="l" t="t" r="r" b="b"/>
              <a:pathLst>
                <a:path w="1208" h="3165" extrusionOk="0">
                  <a:moveTo>
                    <a:pt x="0" y="0"/>
                  </a:moveTo>
                  <a:lnTo>
                    <a:pt x="0" y="3165"/>
                  </a:lnTo>
                  <a:lnTo>
                    <a:pt x="1207" y="2466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0"/>
            <p:cNvSpPr/>
            <p:nvPr/>
          </p:nvSpPr>
          <p:spPr>
            <a:xfrm>
              <a:off x="528038" y="2906503"/>
              <a:ext cx="41570" cy="47455"/>
            </a:xfrm>
            <a:custGeom>
              <a:avLst/>
              <a:gdLst/>
              <a:ahLst/>
              <a:cxnLst/>
              <a:rect l="l" t="t" r="r" b="b"/>
              <a:pathLst>
                <a:path w="1208" h="1379" extrusionOk="0">
                  <a:moveTo>
                    <a:pt x="0" y="1"/>
                  </a:moveTo>
                  <a:lnTo>
                    <a:pt x="0" y="1379"/>
                  </a:lnTo>
                  <a:lnTo>
                    <a:pt x="1207" y="680"/>
                  </a:lnTo>
                  <a:lnTo>
                    <a:pt x="1207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0"/>
            <p:cNvSpPr/>
            <p:nvPr/>
          </p:nvSpPr>
          <p:spPr>
            <a:xfrm>
              <a:off x="574805" y="2783513"/>
              <a:ext cx="64283" cy="109294"/>
            </a:xfrm>
            <a:custGeom>
              <a:avLst/>
              <a:gdLst/>
              <a:ahLst/>
              <a:cxnLst/>
              <a:rect l="l" t="t" r="r" b="b"/>
              <a:pathLst>
                <a:path w="1868" h="3176" extrusionOk="0">
                  <a:moveTo>
                    <a:pt x="1860" y="1"/>
                  </a:moveTo>
                  <a:lnTo>
                    <a:pt x="0" y="1721"/>
                  </a:lnTo>
                  <a:lnTo>
                    <a:pt x="2" y="3175"/>
                  </a:lnTo>
                  <a:lnTo>
                    <a:pt x="1867" y="2097"/>
                  </a:lnTo>
                  <a:lnTo>
                    <a:pt x="1864" y="956"/>
                  </a:lnTo>
                  <a:lnTo>
                    <a:pt x="1861" y="618"/>
                  </a:lnTo>
                  <a:lnTo>
                    <a:pt x="1860" y="1"/>
                  </a:lnTo>
                  <a:close/>
                </a:path>
              </a:pathLst>
            </a:custGeom>
            <a:solidFill>
              <a:srgbClr val="1B7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0"/>
            <p:cNvSpPr/>
            <p:nvPr/>
          </p:nvSpPr>
          <p:spPr>
            <a:xfrm>
              <a:off x="574736" y="2809839"/>
              <a:ext cx="26635" cy="56677"/>
            </a:xfrm>
            <a:custGeom>
              <a:avLst/>
              <a:gdLst/>
              <a:ahLst/>
              <a:cxnLst/>
              <a:rect l="l" t="t" r="r" b="b"/>
              <a:pathLst>
                <a:path w="774" h="1647" extrusionOk="0">
                  <a:moveTo>
                    <a:pt x="773" y="1"/>
                  </a:moveTo>
                  <a:lnTo>
                    <a:pt x="773" y="1"/>
                  </a:lnTo>
                  <a:cubicBezTo>
                    <a:pt x="748" y="21"/>
                    <a:pt x="721" y="40"/>
                    <a:pt x="696" y="56"/>
                  </a:cubicBezTo>
                  <a:cubicBezTo>
                    <a:pt x="642" y="87"/>
                    <a:pt x="593" y="102"/>
                    <a:pt x="546" y="106"/>
                  </a:cubicBezTo>
                  <a:lnTo>
                    <a:pt x="1" y="1332"/>
                  </a:lnTo>
                  <a:lnTo>
                    <a:pt x="2" y="164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9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0"/>
            <p:cNvSpPr/>
            <p:nvPr/>
          </p:nvSpPr>
          <p:spPr>
            <a:xfrm>
              <a:off x="574633" y="2783513"/>
              <a:ext cx="64455" cy="109191"/>
            </a:xfrm>
            <a:custGeom>
              <a:avLst/>
              <a:gdLst/>
              <a:ahLst/>
              <a:cxnLst/>
              <a:rect l="l" t="t" r="r" b="b"/>
              <a:pathLst>
                <a:path w="1873" h="3173" extrusionOk="0">
                  <a:moveTo>
                    <a:pt x="421" y="832"/>
                  </a:moveTo>
                  <a:lnTo>
                    <a:pt x="242" y="934"/>
                  </a:lnTo>
                  <a:cubicBezTo>
                    <a:pt x="184" y="1050"/>
                    <a:pt x="97" y="1153"/>
                    <a:pt x="1" y="1219"/>
                  </a:cubicBezTo>
                  <a:lnTo>
                    <a:pt x="3" y="2090"/>
                  </a:lnTo>
                  <a:lnTo>
                    <a:pt x="549" y="867"/>
                  </a:lnTo>
                  <a:lnTo>
                    <a:pt x="549" y="867"/>
                  </a:lnTo>
                  <a:cubicBezTo>
                    <a:pt x="542" y="867"/>
                    <a:pt x="536" y="868"/>
                    <a:pt x="529" y="868"/>
                  </a:cubicBezTo>
                  <a:cubicBezTo>
                    <a:pt x="486" y="868"/>
                    <a:pt x="450" y="856"/>
                    <a:pt x="421" y="832"/>
                  </a:cubicBezTo>
                  <a:close/>
                  <a:moveTo>
                    <a:pt x="3" y="2090"/>
                  </a:moveTo>
                  <a:lnTo>
                    <a:pt x="1" y="2096"/>
                  </a:lnTo>
                  <a:lnTo>
                    <a:pt x="2" y="2410"/>
                  </a:lnTo>
                  <a:lnTo>
                    <a:pt x="4" y="2406"/>
                  </a:lnTo>
                  <a:lnTo>
                    <a:pt x="3" y="2090"/>
                  </a:lnTo>
                  <a:close/>
                  <a:moveTo>
                    <a:pt x="1868" y="953"/>
                  </a:moveTo>
                  <a:lnTo>
                    <a:pt x="1315" y="2417"/>
                  </a:lnTo>
                  <a:lnTo>
                    <a:pt x="1315" y="2417"/>
                  </a:lnTo>
                  <a:lnTo>
                    <a:pt x="1872" y="2096"/>
                  </a:lnTo>
                  <a:lnTo>
                    <a:pt x="1868" y="953"/>
                  </a:lnTo>
                  <a:close/>
                  <a:moveTo>
                    <a:pt x="1315" y="2417"/>
                  </a:move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315" y="2417"/>
                  </a:lnTo>
                  <a:lnTo>
                    <a:pt x="1315" y="2417"/>
                  </a:lnTo>
                  <a:close/>
                  <a:moveTo>
                    <a:pt x="1152" y="410"/>
                  </a:moveTo>
                  <a:lnTo>
                    <a:pt x="974" y="511"/>
                  </a:lnTo>
                  <a:cubicBezTo>
                    <a:pt x="923" y="609"/>
                    <a:pt x="854" y="698"/>
                    <a:pt x="775" y="764"/>
                  </a:cubicBezTo>
                  <a:lnTo>
                    <a:pt x="4" y="2406"/>
                  </a:lnTo>
                  <a:lnTo>
                    <a:pt x="6" y="2865"/>
                  </a:lnTo>
                  <a:lnTo>
                    <a:pt x="6" y="2865"/>
                  </a:lnTo>
                  <a:lnTo>
                    <a:pt x="1152" y="410"/>
                  </a:lnTo>
                  <a:close/>
                  <a:moveTo>
                    <a:pt x="6" y="2865"/>
                  </a:moveTo>
                  <a:lnTo>
                    <a:pt x="4" y="2870"/>
                  </a:lnTo>
                  <a:lnTo>
                    <a:pt x="5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6" y="2865"/>
                  </a:lnTo>
                  <a:close/>
                  <a:moveTo>
                    <a:pt x="1865" y="1"/>
                  </a:moveTo>
                  <a:lnTo>
                    <a:pt x="1752" y="63"/>
                  </a:lnTo>
                  <a:lnTo>
                    <a:pt x="571" y="2845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866" y="616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rgbClr val="439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0"/>
            <p:cNvSpPr/>
            <p:nvPr/>
          </p:nvSpPr>
          <p:spPr>
            <a:xfrm>
              <a:off x="574805" y="2785784"/>
              <a:ext cx="60187" cy="107023"/>
            </a:xfrm>
            <a:custGeom>
              <a:avLst/>
              <a:gdLst/>
              <a:ahLst/>
              <a:cxnLst/>
              <a:rect l="l" t="t" r="r" b="b"/>
              <a:pathLst>
                <a:path w="1749" h="3110" extrusionOk="0">
                  <a:moveTo>
                    <a:pt x="1749" y="0"/>
                  </a:moveTo>
                  <a:lnTo>
                    <a:pt x="1705" y="25"/>
                  </a:lnTo>
                  <a:cubicBezTo>
                    <a:pt x="1637" y="154"/>
                    <a:pt x="1538" y="267"/>
                    <a:pt x="1427" y="331"/>
                  </a:cubicBezTo>
                  <a:cubicBezTo>
                    <a:pt x="1368" y="366"/>
                    <a:pt x="1311" y="382"/>
                    <a:pt x="1262" y="382"/>
                  </a:cubicBezTo>
                  <a:cubicBezTo>
                    <a:pt x="1220" y="382"/>
                    <a:pt x="1182" y="370"/>
                    <a:pt x="1152" y="347"/>
                  </a:cubicBezTo>
                  <a:lnTo>
                    <a:pt x="0" y="2805"/>
                  </a:lnTo>
                  <a:lnTo>
                    <a:pt x="2" y="3109"/>
                  </a:lnTo>
                  <a:lnTo>
                    <a:pt x="569" y="278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E9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0"/>
            <p:cNvSpPr/>
            <p:nvPr/>
          </p:nvSpPr>
          <p:spPr>
            <a:xfrm>
              <a:off x="574633" y="2783513"/>
              <a:ext cx="64455" cy="109191"/>
            </a:xfrm>
            <a:custGeom>
              <a:avLst/>
              <a:gdLst/>
              <a:ahLst/>
              <a:cxnLst/>
              <a:rect l="l" t="t" r="r" b="b"/>
              <a:pathLst>
                <a:path w="1873" h="3173" extrusionOk="0">
                  <a:moveTo>
                    <a:pt x="421" y="832"/>
                  </a:moveTo>
                  <a:lnTo>
                    <a:pt x="242" y="934"/>
                  </a:lnTo>
                  <a:cubicBezTo>
                    <a:pt x="184" y="1050"/>
                    <a:pt x="97" y="1153"/>
                    <a:pt x="1" y="1219"/>
                  </a:cubicBezTo>
                  <a:lnTo>
                    <a:pt x="3" y="2090"/>
                  </a:lnTo>
                  <a:lnTo>
                    <a:pt x="549" y="867"/>
                  </a:lnTo>
                  <a:lnTo>
                    <a:pt x="549" y="867"/>
                  </a:lnTo>
                  <a:cubicBezTo>
                    <a:pt x="542" y="867"/>
                    <a:pt x="536" y="868"/>
                    <a:pt x="529" y="868"/>
                  </a:cubicBezTo>
                  <a:cubicBezTo>
                    <a:pt x="486" y="868"/>
                    <a:pt x="450" y="856"/>
                    <a:pt x="421" y="832"/>
                  </a:cubicBezTo>
                  <a:close/>
                  <a:moveTo>
                    <a:pt x="3" y="2090"/>
                  </a:moveTo>
                  <a:lnTo>
                    <a:pt x="1" y="2096"/>
                  </a:lnTo>
                  <a:lnTo>
                    <a:pt x="2" y="2410"/>
                  </a:lnTo>
                  <a:lnTo>
                    <a:pt x="4" y="2406"/>
                  </a:lnTo>
                  <a:lnTo>
                    <a:pt x="3" y="2090"/>
                  </a:lnTo>
                  <a:close/>
                  <a:moveTo>
                    <a:pt x="1868" y="953"/>
                  </a:moveTo>
                  <a:lnTo>
                    <a:pt x="1315" y="2417"/>
                  </a:lnTo>
                  <a:lnTo>
                    <a:pt x="1315" y="2417"/>
                  </a:lnTo>
                  <a:lnTo>
                    <a:pt x="1872" y="2096"/>
                  </a:lnTo>
                  <a:lnTo>
                    <a:pt x="1868" y="953"/>
                  </a:lnTo>
                  <a:close/>
                  <a:moveTo>
                    <a:pt x="1315" y="2417"/>
                  </a:move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315" y="2417"/>
                  </a:lnTo>
                  <a:lnTo>
                    <a:pt x="1315" y="2417"/>
                  </a:lnTo>
                  <a:close/>
                  <a:moveTo>
                    <a:pt x="1152" y="410"/>
                  </a:moveTo>
                  <a:lnTo>
                    <a:pt x="974" y="511"/>
                  </a:lnTo>
                  <a:cubicBezTo>
                    <a:pt x="923" y="609"/>
                    <a:pt x="854" y="698"/>
                    <a:pt x="775" y="764"/>
                  </a:cubicBezTo>
                  <a:lnTo>
                    <a:pt x="4" y="2406"/>
                  </a:lnTo>
                  <a:lnTo>
                    <a:pt x="6" y="2865"/>
                  </a:lnTo>
                  <a:lnTo>
                    <a:pt x="6" y="2865"/>
                  </a:lnTo>
                  <a:lnTo>
                    <a:pt x="1152" y="410"/>
                  </a:lnTo>
                  <a:close/>
                  <a:moveTo>
                    <a:pt x="6" y="2865"/>
                  </a:moveTo>
                  <a:lnTo>
                    <a:pt x="4" y="2870"/>
                  </a:lnTo>
                  <a:lnTo>
                    <a:pt x="5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6" y="2865"/>
                  </a:lnTo>
                  <a:close/>
                  <a:moveTo>
                    <a:pt x="1865" y="1"/>
                  </a:moveTo>
                  <a:lnTo>
                    <a:pt x="1752" y="63"/>
                  </a:lnTo>
                  <a:lnTo>
                    <a:pt x="571" y="2845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866" y="616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0"/>
            <p:cNvSpPr/>
            <p:nvPr/>
          </p:nvSpPr>
          <p:spPr>
            <a:xfrm>
              <a:off x="574805" y="2783513"/>
              <a:ext cx="64214" cy="96011"/>
            </a:xfrm>
            <a:custGeom>
              <a:avLst/>
              <a:gdLst/>
              <a:ahLst/>
              <a:cxnLst/>
              <a:rect l="l" t="t" r="r" b="b"/>
              <a:pathLst>
                <a:path w="1866" h="2790" extrusionOk="0">
                  <a:moveTo>
                    <a:pt x="1861" y="1"/>
                  </a:moveTo>
                  <a:lnTo>
                    <a:pt x="0" y="1721"/>
                  </a:lnTo>
                  <a:lnTo>
                    <a:pt x="2" y="2789"/>
                  </a:lnTo>
                  <a:cubicBezTo>
                    <a:pt x="114" y="2668"/>
                    <a:pt x="194" y="2493"/>
                    <a:pt x="193" y="2342"/>
                  </a:cubicBezTo>
                  <a:lnTo>
                    <a:pt x="193" y="2342"/>
                  </a:lnTo>
                  <a:cubicBezTo>
                    <a:pt x="195" y="2485"/>
                    <a:pt x="267" y="2568"/>
                    <a:pt x="371" y="2568"/>
                  </a:cubicBezTo>
                  <a:cubicBezTo>
                    <a:pt x="414" y="2568"/>
                    <a:pt x="463" y="2554"/>
                    <a:pt x="514" y="2524"/>
                  </a:cubicBezTo>
                  <a:cubicBezTo>
                    <a:pt x="689" y="2423"/>
                    <a:pt x="830" y="2176"/>
                    <a:pt x="830" y="1976"/>
                  </a:cubicBezTo>
                  <a:cubicBezTo>
                    <a:pt x="830" y="2119"/>
                    <a:pt x="902" y="2201"/>
                    <a:pt x="1007" y="2201"/>
                  </a:cubicBezTo>
                  <a:cubicBezTo>
                    <a:pt x="1050" y="2201"/>
                    <a:pt x="1098" y="2187"/>
                    <a:pt x="1149" y="2159"/>
                  </a:cubicBezTo>
                  <a:cubicBezTo>
                    <a:pt x="1324" y="2056"/>
                    <a:pt x="1466" y="1810"/>
                    <a:pt x="1465" y="1607"/>
                  </a:cubicBezTo>
                  <a:lnTo>
                    <a:pt x="1465" y="1607"/>
                  </a:lnTo>
                  <a:cubicBezTo>
                    <a:pt x="1466" y="1751"/>
                    <a:pt x="1538" y="1834"/>
                    <a:pt x="1642" y="1834"/>
                  </a:cubicBezTo>
                  <a:cubicBezTo>
                    <a:pt x="1685" y="1834"/>
                    <a:pt x="1734" y="1820"/>
                    <a:pt x="1785" y="1790"/>
                  </a:cubicBezTo>
                  <a:cubicBezTo>
                    <a:pt x="1811" y="1774"/>
                    <a:pt x="1839" y="1753"/>
                    <a:pt x="1866" y="1730"/>
                  </a:cubicBezTo>
                  <a:lnTo>
                    <a:pt x="1864" y="954"/>
                  </a:lnTo>
                  <a:lnTo>
                    <a:pt x="1864" y="616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0"/>
            <p:cNvSpPr/>
            <p:nvPr/>
          </p:nvSpPr>
          <p:spPr>
            <a:xfrm>
              <a:off x="614104" y="2804746"/>
              <a:ext cx="24880" cy="65384"/>
            </a:xfrm>
            <a:custGeom>
              <a:avLst/>
              <a:gdLst/>
              <a:ahLst/>
              <a:cxnLst/>
              <a:rect l="l" t="t" r="r" b="b"/>
              <a:pathLst>
                <a:path w="723" h="1900" extrusionOk="0">
                  <a:moveTo>
                    <a:pt x="719" y="1"/>
                  </a:moveTo>
                  <a:lnTo>
                    <a:pt x="1" y="1900"/>
                  </a:lnTo>
                  <a:lnTo>
                    <a:pt x="168" y="1802"/>
                  </a:lnTo>
                  <a:lnTo>
                    <a:pt x="722" y="33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0"/>
            <p:cNvSpPr/>
            <p:nvPr/>
          </p:nvSpPr>
          <p:spPr>
            <a:xfrm>
              <a:off x="574805" y="2785784"/>
              <a:ext cx="60187" cy="107023"/>
            </a:xfrm>
            <a:custGeom>
              <a:avLst/>
              <a:gdLst/>
              <a:ahLst/>
              <a:cxnLst/>
              <a:rect l="l" t="t" r="r" b="b"/>
              <a:pathLst>
                <a:path w="1749" h="3110" extrusionOk="0">
                  <a:moveTo>
                    <a:pt x="1749" y="0"/>
                  </a:moveTo>
                  <a:lnTo>
                    <a:pt x="1705" y="25"/>
                  </a:lnTo>
                  <a:cubicBezTo>
                    <a:pt x="1637" y="154"/>
                    <a:pt x="1538" y="267"/>
                    <a:pt x="1427" y="331"/>
                  </a:cubicBezTo>
                  <a:cubicBezTo>
                    <a:pt x="1368" y="366"/>
                    <a:pt x="1311" y="382"/>
                    <a:pt x="1262" y="382"/>
                  </a:cubicBezTo>
                  <a:cubicBezTo>
                    <a:pt x="1220" y="382"/>
                    <a:pt x="1182" y="370"/>
                    <a:pt x="1152" y="347"/>
                  </a:cubicBezTo>
                  <a:lnTo>
                    <a:pt x="0" y="2805"/>
                  </a:lnTo>
                  <a:lnTo>
                    <a:pt x="2" y="3109"/>
                  </a:lnTo>
                  <a:lnTo>
                    <a:pt x="569" y="278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0"/>
            <p:cNvSpPr/>
            <p:nvPr/>
          </p:nvSpPr>
          <p:spPr>
            <a:xfrm>
              <a:off x="608116" y="2789914"/>
              <a:ext cx="6229" cy="11218"/>
            </a:xfrm>
            <a:custGeom>
              <a:avLst/>
              <a:gdLst/>
              <a:ahLst/>
              <a:cxnLst/>
              <a:rect l="l" t="t" r="r" b="b"/>
              <a:pathLst>
                <a:path w="181" h="326" extrusionOk="0">
                  <a:moveTo>
                    <a:pt x="91" y="0"/>
                  </a:moveTo>
                  <a:cubicBezTo>
                    <a:pt x="91" y="107"/>
                    <a:pt x="58" y="221"/>
                    <a:pt x="1" y="325"/>
                  </a:cubicBezTo>
                  <a:lnTo>
                    <a:pt x="181" y="224"/>
                  </a:lnTo>
                  <a:cubicBezTo>
                    <a:pt x="124" y="183"/>
                    <a:pt x="91" y="107"/>
                    <a:pt x="91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0"/>
            <p:cNvSpPr/>
            <p:nvPr/>
          </p:nvSpPr>
          <p:spPr>
            <a:xfrm>
              <a:off x="582961" y="2804505"/>
              <a:ext cx="6160" cy="11322"/>
            </a:xfrm>
            <a:custGeom>
              <a:avLst/>
              <a:gdLst/>
              <a:ahLst/>
              <a:cxnLst/>
              <a:rect l="l" t="t" r="r" b="b"/>
              <a:pathLst>
                <a:path w="179" h="329" extrusionOk="0">
                  <a:moveTo>
                    <a:pt x="88" y="1"/>
                  </a:moveTo>
                  <a:cubicBezTo>
                    <a:pt x="88" y="104"/>
                    <a:pt x="56" y="222"/>
                    <a:pt x="0" y="328"/>
                  </a:cubicBezTo>
                  <a:lnTo>
                    <a:pt x="179" y="226"/>
                  </a:lnTo>
                  <a:cubicBezTo>
                    <a:pt x="123" y="183"/>
                    <a:pt x="88" y="107"/>
                    <a:pt x="88" y="1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0"/>
            <p:cNvSpPr/>
            <p:nvPr/>
          </p:nvSpPr>
          <p:spPr>
            <a:xfrm>
              <a:off x="531961" y="2833927"/>
              <a:ext cx="6160" cy="11287"/>
            </a:xfrm>
            <a:custGeom>
              <a:avLst/>
              <a:gdLst/>
              <a:ahLst/>
              <a:cxnLst/>
              <a:rect l="l" t="t" r="r" b="b"/>
              <a:pathLst>
                <a:path w="179" h="328" extrusionOk="0">
                  <a:moveTo>
                    <a:pt x="89" y="0"/>
                  </a:moveTo>
                  <a:cubicBezTo>
                    <a:pt x="89" y="105"/>
                    <a:pt x="56" y="221"/>
                    <a:pt x="0" y="328"/>
                  </a:cubicBezTo>
                  <a:lnTo>
                    <a:pt x="179" y="225"/>
                  </a:lnTo>
                  <a:cubicBezTo>
                    <a:pt x="125" y="183"/>
                    <a:pt x="91" y="105"/>
                    <a:pt x="89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0"/>
            <p:cNvSpPr/>
            <p:nvPr/>
          </p:nvSpPr>
          <p:spPr>
            <a:xfrm>
              <a:off x="506771" y="2848518"/>
              <a:ext cx="6125" cy="11218"/>
            </a:xfrm>
            <a:custGeom>
              <a:avLst/>
              <a:gdLst/>
              <a:ahLst/>
              <a:cxnLst/>
              <a:rect l="l" t="t" r="r" b="b"/>
              <a:pathLst>
                <a:path w="178" h="326" extrusionOk="0">
                  <a:moveTo>
                    <a:pt x="88" y="0"/>
                  </a:moveTo>
                  <a:cubicBezTo>
                    <a:pt x="88" y="104"/>
                    <a:pt x="56" y="220"/>
                    <a:pt x="1" y="325"/>
                  </a:cubicBezTo>
                  <a:lnTo>
                    <a:pt x="178" y="223"/>
                  </a:lnTo>
                  <a:cubicBezTo>
                    <a:pt x="121" y="183"/>
                    <a:pt x="88" y="104"/>
                    <a:pt x="88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0"/>
            <p:cNvSpPr/>
            <p:nvPr/>
          </p:nvSpPr>
          <p:spPr>
            <a:xfrm>
              <a:off x="457596" y="2856158"/>
              <a:ext cx="64386" cy="104201"/>
            </a:xfrm>
            <a:custGeom>
              <a:avLst/>
              <a:gdLst/>
              <a:ahLst/>
              <a:cxnLst/>
              <a:rect l="l" t="t" r="r" b="b"/>
              <a:pathLst>
                <a:path w="1871" h="3028" extrusionOk="0">
                  <a:moveTo>
                    <a:pt x="776" y="482"/>
                  </a:moveTo>
                  <a:lnTo>
                    <a:pt x="0" y="928"/>
                  </a:lnTo>
                  <a:lnTo>
                    <a:pt x="3" y="2027"/>
                  </a:lnTo>
                  <a:lnTo>
                    <a:pt x="3" y="2027"/>
                  </a:lnTo>
                  <a:lnTo>
                    <a:pt x="776" y="482"/>
                  </a:lnTo>
                  <a:close/>
                  <a:moveTo>
                    <a:pt x="1864" y="86"/>
                  </a:moveTo>
                  <a:lnTo>
                    <a:pt x="752" y="2595"/>
                  </a:lnTo>
                  <a:lnTo>
                    <a:pt x="540" y="2718"/>
                  </a:lnTo>
                  <a:lnTo>
                    <a:pt x="540" y="2718"/>
                  </a:lnTo>
                  <a:lnTo>
                    <a:pt x="1870" y="1949"/>
                  </a:lnTo>
                  <a:lnTo>
                    <a:pt x="1468" y="2181"/>
                  </a:lnTo>
                  <a:lnTo>
                    <a:pt x="1869" y="1391"/>
                  </a:lnTo>
                  <a:lnTo>
                    <a:pt x="1864" y="86"/>
                  </a:lnTo>
                  <a:close/>
                  <a:moveTo>
                    <a:pt x="540" y="2718"/>
                  </a:moveTo>
                  <a:lnTo>
                    <a:pt x="515" y="2732"/>
                  </a:lnTo>
                  <a:lnTo>
                    <a:pt x="515" y="2732"/>
                  </a:lnTo>
                  <a:lnTo>
                    <a:pt x="515" y="2732"/>
                  </a:lnTo>
                  <a:lnTo>
                    <a:pt x="515" y="2732"/>
                  </a:lnTo>
                  <a:lnTo>
                    <a:pt x="540" y="2718"/>
                  </a:lnTo>
                  <a:close/>
                  <a:moveTo>
                    <a:pt x="1608" y="1"/>
                  </a:moveTo>
                  <a:lnTo>
                    <a:pt x="322" y="2843"/>
                  </a:lnTo>
                  <a:lnTo>
                    <a:pt x="215" y="2906"/>
                  </a:lnTo>
                  <a:lnTo>
                    <a:pt x="215" y="2906"/>
                  </a:lnTo>
                  <a:lnTo>
                    <a:pt x="515" y="2732"/>
                  </a:lnTo>
                  <a:lnTo>
                    <a:pt x="515" y="2732"/>
                  </a:lnTo>
                  <a:lnTo>
                    <a:pt x="1740" y="36"/>
                  </a:lnTo>
                  <a:lnTo>
                    <a:pt x="1740" y="36"/>
                  </a:lnTo>
                  <a:cubicBezTo>
                    <a:pt x="1733" y="36"/>
                    <a:pt x="1727" y="37"/>
                    <a:pt x="1721" y="37"/>
                  </a:cubicBezTo>
                  <a:cubicBezTo>
                    <a:pt x="1677" y="37"/>
                    <a:pt x="1639" y="24"/>
                    <a:pt x="1608" y="1"/>
                  </a:cubicBezTo>
                  <a:close/>
                  <a:moveTo>
                    <a:pt x="3" y="2027"/>
                  </a:moveTo>
                  <a:lnTo>
                    <a:pt x="0" y="2033"/>
                  </a:lnTo>
                  <a:lnTo>
                    <a:pt x="5" y="3028"/>
                  </a:lnTo>
                  <a:lnTo>
                    <a:pt x="215" y="2906"/>
                  </a:lnTo>
                  <a:lnTo>
                    <a:pt x="215" y="2906"/>
                  </a:lnTo>
                  <a:lnTo>
                    <a:pt x="6" y="3026"/>
                  </a:lnTo>
                  <a:lnTo>
                    <a:pt x="3" y="2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0"/>
            <p:cNvSpPr/>
            <p:nvPr/>
          </p:nvSpPr>
          <p:spPr>
            <a:xfrm>
              <a:off x="457493" y="2856158"/>
              <a:ext cx="64420" cy="91572"/>
            </a:xfrm>
            <a:custGeom>
              <a:avLst/>
              <a:gdLst/>
              <a:ahLst/>
              <a:cxnLst/>
              <a:rect l="l" t="t" r="r" b="b"/>
              <a:pathLst>
                <a:path w="1872" h="2661" extrusionOk="0">
                  <a:moveTo>
                    <a:pt x="1867" y="1"/>
                  </a:moveTo>
                  <a:cubicBezTo>
                    <a:pt x="1823" y="23"/>
                    <a:pt x="1781" y="36"/>
                    <a:pt x="1743" y="40"/>
                  </a:cubicBezTo>
                  <a:lnTo>
                    <a:pt x="1156" y="413"/>
                  </a:lnTo>
                  <a:cubicBezTo>
                    <a:pt x="1097" y="446"/>
                    <a:pt x="1042" y="462"/>
                    <a:pt x="992" y="462"/>
                  </a:cubicBezTo>
                  <a:cubicBezTo>
                    <a:pt x="949" y="462"/>
                    <a:pt x="910" y="449"/>
                    <a:pt x="878" y="425"/>
                  </a:cubicBezTo>
                  <a:lnTo>
                    <a:pt x="779" y="482"/>
                  </a:lnTo>
                  <a:lnTo>
                    <a:pt x="0" y="930"/>
                  </a:lnTo>
                  <a:lnTo>
                    <a:pt x="3" y="2033"/>
                  </a:lnTo>
                  <a:lnTo>
                    <a:pt x="5" y="2661"/>
                  </a:lnTo>
                  <a:cubicBezTo>
                    <a:pt x="33" y="2655"/>
                    <a:pt x="62" y="2642"/>
                    <a:pt x="91" y="2625"/>
                  </a:cubicBezTo>
                  <a:cubicBezTo>
                    <a:pt x="268" y="2523"/>
                    <a:pt x="410" y="2279"/>
                    <a:pt x="410" y="2075"/>
                  </a:cubicBezTo>
                  <a:cubicBezTo>
                    <a:pt x="410" y="2219"/>
                    <a:pt x="481" y="2302"/>
                    <a:pt x="585" y="2302"/>
                  </a:cubicBezTo>
                  <a:cubicBezTo>
                    <a:pt x="628" y="2302"/>
                    <a:pt x="676" y="2288"/>
                    <a:pt x="727" y="2258"/>
                  </a:cubicBezTo>
                  <a:cubicBezTo>
                    <a:pt x="901" y="2158"/>
                    <a:pt x="1044" y="1918"/>
                    <a:pt x="1044" y="1716"/>
                  </a:cubicBezTo>
                  <a:lnTo>
                    <a:pt x="1044" y="1716"/>
                  </a:lnTo>
                  <a:cubicBezTo>
                    <a:pt x="1046" y="1856"/>
                    <a:pt x="1117" y="1936"/>
                    <a:pt x="1220" y="1936"/>
                  </a:cubicBezTo>
                  <a:cubicBezTo>
                    <a:pt x="1263" y="1936"/>
                    <a:pt x="1311" y="1922"/>
                    <a:pt x="1362" y="1892"/>
                  </a:cubicBezTo>
                  <a:cubicBezTo>
                    <a:pt x="1539" y="1790"/>
                    <a:pt x="1681" y="1544"/>
                    <a:pt x="1681" y="1342"/>
                  </a:cubicBezTo>
                  <a:cubicBezTo>
                    <a:pt x="1681" y="1484"/>
                    <a:pt x="1753" y="1567"/>
                    <a:pt x="1858" y="1567"/>
                  </a:cubicBezTo>
                  <a:cubicBezTo>
                    <a:pt x="1862" y="1567"/>
                    <a:pt x="1867" y="1566"/>
                    <a:pt x="1872" y="1566"/>
                  </a:cubicBezTo>
                  <a:lnTo>
                    <a:pt x="1872" y="1395"/>
                  </a:lnTo>
                  <a:lnTo>
                    <a:pt x="1867" y="88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0"/>
            <p:cNvSpPr/>
            <p:nvPr/>
          </p:nvSpPr>
          <p:spPr>
            <a:xfrm>
              <a:off x="508079" y="2904095"/>
              <a:ext cx="13834" cy="27220"/>
            </a:xfrm>
            <a:custGeom>
              <a:avLst/>
              <a:gdLst/>
              <a:ahLst/>
              <a:cxnLst/>
              <a:rect l="l" t="t" r="r" b="b"/>
              <a:pathLst>
                <a:path w="402" h="791" extrusionOk="0">
                  <a:moveTo>
                    <a:pt x="399" y="1"/>
                  </a:moveTo>
                  <a:lnTo>
                    <a:pt x="1" y="791"/>
                  </a:lnTo>
                  <a:lnTo>
                    <a:pt x="402" y="559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0"/>
            <p:cNvSpPr/>
            <p:nvPr/>
          </p:nvSpPr>
          <p:spPr>
            <a:xfrm>
              <a:off x="475318" y="2856124"/>
              <a:ext cx="46457" cy="94118"/>
            </a:xfrm>
            <a:custGeom>
              <a:avLst/>
              <a:gdLst/>
              <a:ahLst/>
              <a:cxnLst/>
              <a:rect l="l" t="t" r="r" b="b"/>
              <a:pathLst>
                <a:path w="1350" h="2735" extrusionOk="0">
                  <a:moveTo>
                    <a:pt x="1349" y="0"/>
                  </a:moveTo>
                  <a:cubicBezTo>
                    <a:pt x="1305" y="22"/>
                    <a:pt x="1263" y="35"/>
                    <a:pt x="1225" y="38"/>
                  </a:cubicBezTo>
                  <a:lnTo>
                    <a:pt x="0" y="2735"/>
                  </a:lnTo>
                  <a:lnTo>
                    <a:pt x="0" y="2735"/>
                  </a:lnTo>
                  <a:lnTo>
                    <a:pt x="237" y="2597"/>
                  </a:lnTo>
                  <a:lnTo>
                    <a:pt x="1349" y="88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0"/>
            <p:cNvSpPr/>
            <p:nvPr/>
          </p:nvSpPr>
          <p:spPr>
            <a:xfrm>
              <a:off x="457596" y="2856158"/>
              <a:ext cx="55370" cy="104201"/>
            </a:xfrm>
            <a:custGeom>
              <a:avLst/>
              <a:gdLst/>
              <a:ahLst/>
              <a:cxnLst/>
              <a:rect l="l" t="t" r="r" b="b"/>
              <a:pathLst>
                <a:path w="1609" h="3028" extrusionOk="0">
                  <a:moveTo>
                    <a:pt x="1608" y="1"/>
                  </a:moveTo>
                  <a:lnTo>
                    <a:pt x="1431" y="106"/>
                  </a:lnTo>
                  <a:cubicBezTo>
                    <a:pt x="1364" y="235"/>
                    <a:pt x="1263" y="349"/>
                    <a:pt x="1153" y="413"/>
                  </a:cubicBezTo>
                  <a:cubicBezTo>
                    <a:pt x="1094" y="446"/>
                    <a:pt x="1039" y="462"/>
                    <a:pt x="989" y="462"/>
                  </a:cubicBezTo>
                  <a:cubicBezTo>
                    <a:pt x="946" y="462"/>
                    <a:pt x="907" y="449"/>
                    <a:pt x="875" y="425"/>
                  </a:cubicBezTo>
                  <a:lnTo>
                    <a:pt x="776" y="482"/>
                  </a:lnTo>
                  <a:lnTo>
                    <a:pt x="0" y="2033"/>
                  </a:lnTo>
                  <a:lnTo>
                    <a:pt x="5" y="3028"/>
                  </a:lnTo>
                  <a:lnTo>
                    <a:pt x="322" y="2843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0"/>
            <p:cNvSpPr/>
            <p:nvPr/>
          </p:nvSpPr>
          <p:spPr>
            <a:xfrm>
              <a:off x="481513" y="2863075"/>
              <a:ext cx="6229" cy="11253"/>
            </a:xfrm>
            <a:custGeom>
              <a:avLst/>
              <a:gdLst/>
              <a:ahLst/>
              <a:cxnLst/>
              <a:rect l="l" t="t" r="r" b="b"/>
              <a:pathLst>
                <a:path w="181" h="327" extrusionOk="0">
                  <a:moveTo>
                    <a:pt x="88" y="0"/>
                  </a:moveTo>
                  <a:cubicBezTo>
                    <a:pt x="88" y="105"/>
                    <a:pt x="56" y="221"/>
                    <a:pt x="0" y="326"/>
                  </a:cubicBezTo>
                  <a:lnTo>
                    <a:pt x="79" y="281"/>
                  </a:lnTo>
                  <a:lnTo>
                    <a:pt x="180" y="224"/>
                  </a:lnTo>
                  <a:cubicBezTo>
                    <a:pt x="125" y="180"/>
                    <a:pt x="91" y="105"/>
                    <a:pt x="88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0"/>
            <p:cNvSpPr/>
            <p:nvPr/>
          </p:nvSpPr>
          <p:spPr>
            <a:xfrm>
              <a:off x="624944" y="2753058"/>
              <a:ext cx="56677" cy="49210"/>
            </a:xfrm>
            <a:custGeom>
              <a:avLst/>
              <a:gdLst/>
              <a:ahLst/>
              <a:cxnLst/>
              <a:rect l="l" t="t" r="r" b="b"/>
              <a:pathLst>
                <a:path w="1647" h="1430" extrusionOk="0">
                  <a:moveTo>
                    <a:pt x="635" y="0"/>
                  </a:moveTo>
                  <a:lnTo>
                    <a:pt x="0" y="369"/>
                  </a:lnTo>
                  <a:lnTo>
                    <a:pt x="1011" y="1430"/>
                  </a:lnTo>
                  <a:lnTo>
                    <a:pt x="1646" y="106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0"/>
            <p:cNvSpPr/>
            <p:nvPr/>
          </p:nvSpPr>
          <p:spPr>
            <a:xfrm>
              <a:off x="659666" y="2789604"/>
              <a:ext cx="21955" cy="20441"/>
            </a:xfrm>
            <a:custGeom>
              <a:avLst/>
              <a:gdLst/>
              <a:ahLst/>
              <a:cxnLst/>
              <a:rect l="l" t="t" r="r" b="b"/>
              <a:pathLst>
                <a:path w="638" h="594" extrusionOk="0">
                  <a:moveTo>
                    <a:pt x="637" y="1"/>
                  </a:moveTo>
                  <a:lnTo>
                    <a:pt x="1" y="368"/>
                  </a:lnTo>
                  <a:cubicBezTo>
                    <a:pt x="1" y="511"/>
                    <a:pt x="73" y="593"/>
                    <a:pt x="177" y="593"/>
                  </a:cubicBezTo>
                  <a:cubicBezTo>
                    <a:pt x="221" y="593"/>
                    <a:pt x="270" y="579"/>
                    <a:pt x="321" y="549"/>
                  </a:cubicBezTo>
                  <a:cubicBezTo>
                    <a:pt x="497" y="448"/>
                    <a:pt x="637" y="204"/>
                    <a:pt x="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0"/>
            <p:cNvSpPr/>
            <p:nvPr/>
          </p:nvSpPr>
          <p:spPr>
            <a:xfrm>
              <a:off x="603023" y="2765756"/>
              <a:ext cx="56746" cy="49141"/>
            </a:xfrm>
            <a:custGeom>
              <a:avLst/>
              <a:gdLst/>
              <a:ahLst/>
              <a:cxnLst/>
              <a:rect l="l" t="t" r="r" b="b"/>
              <a:pathLst>
                <a:path w="1649" h="1428" extrusionOk="0">
                  <a:moveTo>
                    <a:pt x="637" y="0"/>
                  </a:moveTo>
                  <a:lnTo>
                    <a:pt x="1" y="366"/>
                  </a:lnTo>
                  <a:lnTo>
                    <a:pt x="1012" y="1428"/>
                  </a:lnTo>
                  <a:lnTo>
                    <a:pt x="1648" y="10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0"/>
            <p:cNvSpPr/>
            <p:nvPr/>
          </p:nvSpPr>
          <p:spPr>
            <a:xfrm>
              <a:off x="637814" y="2802234"/>
              <a:ext cx="21955" cy="20475"/>
            </a:xfrm>
            <a:custGeom>
              <a:avLst/>
              <a:gdLst/>
              <a:ahLst/>
              <a:cxnLst/>
              <a:rect l="l" t="t" r="r" b="b"/>
              <a:pathLst>
                <a:path w="638" h="595" extrusionOk="0">
                  <a:moveTo>
                    <a:pt x="637" y="1"/>
                  </a:moveTo>
                  <a:lnTo>
                    <a:pt x="1" y="368"/>
                  </a:lnTo>
                  <a:cubicBezTo>
                    <a:pt x="1" y="512"/>
                    <a:pt x="73" y="594"/>
                    <a:pt x="177" y="594"/>
                  </a:cubicBezTo>
                  <a:cubicBezTo>
                    <a:pt x="220" y="594"/>
                    <a:pt x="269" y="580"/>
                    <a:pt x="320" y="551"/>
                  </a:cubicBezTo>
                  <a:cubicBezTo>
                    <a:pt x="495" y="448"/>
                    <a:pt x="637" y="204"/>
                    <a:pt x="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0"/>
            <p:cNvSpPr/>
            <p:nvPr/>
          </p:nvSpPr>
          <p:spPr>
            <a:xfrm>
              <a:off x="559044" y="2790981"/>
              <a:ext cx="56918" cy="49313"/>
            </a:xfrm>
            <a:custGeom>
              <a:avLst/>
              <a:gdLst/>
              <a:ahLst/>
              <a:cxnLst/>
              <a:rect l="l" t="t" r="r" b="b"/>
              <a:pathLst>
                <a:path w="1654" h="1433" extrusionOk="0">
                  <a:moveTo>
                    <a:pt x="643" y="0"/>
                  </a:moveTo>
                  <a:lnTo>
                    <a:pt x="0" y="372"/>
                  </a:lnTo>
                  <a:lnTo>
                    <a:pt x="1013" y="1432"/>
                  </a:lnTo>
                  <a:lnTo>
                    <a:pt x="1654" y="106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0"/>
            <p:cNvSpPr/>
            <p:nvPr/>
          </p:nvSpPr>
          <p:spPr>
            <a:xfrm>
              <a:off x="581137" y="2778317"/>
              <a:ext cx="56712" cy="49279"/>
            </a:xfrm>
            <a:custGeom>
              <a:avLst/>
              <a:gdLst/>
              <a:ahLst/>
              <a:cxnLst/>
              <a:rect l="l" t="t" r="r" b="b"/>
              <a:pathLst>
                <a:path w="1648" h="1432" extrusionOk="0">
                  <a:moveTo>
                    <a:pt x="637" y="1"/>
                  </a:moveTo>
                  <a:lnTo>
                    <a:pt x="1" y="368"/>
                  </a:lnTo>
                  <a:lnTo>
                    <a:pt x="1012" y="1432"/>
                  </a:lnTo>
                  <a:lnTo>
                    <a:pt x="1648" y="1063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0"/>
            <p:cNvSpPr/>
            <p:nvPr/>
          </p:nvSpPr>
          <p:spPr>
            <a:xfrm>
              <a:off x="615928" y="2814897"/>
              <a:ext cx="21921" cy="20475"/>
            </a:xfrm>
            <a:custGeom>
              <a:avLst/>
              <a:gdLst/>
              <a:ahLst/>
              <a:cxnLst/>
              <a:rect l="l" t="t" r="r" b="b"/>
              <a:pathLst>
                <a:path w="637" h="595" extrusionOk="0">
                  <a:moveTo>
                    <a:pt x="637" y="0"/>
                  </a:moveTo>
                  <a:lnTo>
                    <a:pt x="1" y="369"/>
                  </a:lnTo>
                  <a:cubicBezTo>
                    <a:pt x="1" y="512"/>
                    <a:pt x="74" y="594"/>
                    <a:pt x="179" y="594"/>
                  </a:cubicBezTo>
                  <a:cubicBezTo>
                    <a:pt x="222" y="594"/>
                    <a:pt x="270" y="580"/>
                    <a:pt x="321" y="552"/>
                  </a:cubicBezTo>
                  <a:cubicBezTo>
                    <a:pt x="497" y="449"/>
                    <a:pt x="637" y="203"/>
                    <a:pt x="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0"/>
            <p:cNvSpPr/>
            <p:nvPr/>
          </p:nvSpPr>
          <p:spPr>
            <a:xfrm>
              <a:off x="593869" y="2827561"/>
              <a:ext cx="22093" cy="20475"/>
            </a:xfrm>
            <a:custGeom>
              <a:avLst/>
              <a:gdLst/>
              <a:ahLst/>
              <a:cxnLst/>
              <a:rect l="l" t="t" r="r" b="b"/>
              <a:pathLst>
                <a:path w="642" h="595" extrusionOk="0">
                  <a:moveTo>
                    <a:pt x="642" y="1"/>
                  </a:moveTo>
                  <a:lnTo>
                    <a:pt x="1" y="371"/>
                  </a:lnTo>
                  <a:cubicBezTo>
                    <a:pt x="1" y="514"/>
                    <a:pt x="75" y="595"/>
                    <a:pt x="180" y="595"/>
                  </a:cubicBezTo>
                  <a:cubicBezTo>
                    <a:pt x="224" y="595"/>
                    <a:pt x="274" y="581"/>
                    <a:pt x="326" y="551"/>
                  </a:cubicBezTo>
                  <a:cubicBezTo>
                    <a:pt x="500" y="448"/>
                    <a:pt x="642" y="203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0"/>
            <p:cNvSpPr/>
            <p:nvPr/>
          </p:nvSpPr>
          <p:spPr>
            <a:xfrm>
              <a:off x="536882" y="2803748"/>
              <a:ext cx="57022" cy="49313"/>
            </a:xfrm>
            <a:custGeom>
              <a:avLst/>
              <a:gdLst/>
              <a:ahLst/>
              <a:cxnLst/>
              <a:rect l="l" t="t" r="r" b="b"/>
              <a:pathLst>
                <a:path w="1657" h="1433" extrusionOk="0">
                  <a:moveTo>
                    <a:pt x="644" y="1"/>
                  </a:moveTo>
                  <a:lnTo>
                    <a:pt x="1" y="372"/>
                  </a:lnTo>
                  <a:lnTo>
                    <a:pt x="1013" y="1433"/>
                  </a:lnTo>
                  <a:lnTo>
                    <a:pt x="1657" y="1061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0"/>
            <p:cNvSpPr/>
            <p:nvPr/>
          </p:nvSpPr>
          <p:spPr>
            <a:xfrm>
              <a:off x="571708" y="2840259"/>
              <a:ext cx="22196" cy="20613"/>
            </a:xfrm>
            <a:custGeom>
              <a:avLst/>
              <a:gdLst/>
              <a:ahLst/>
              <a:cxnLst/>
              <a:rect l="l" t="t" r="r" b="b"/>
              <a:pathLst>
                <a:path w="645" h="599" extrusionOk="0">
                  <a:moveTo>
                    <a:pt x="645" y="0"/>
                  </a:moveTo>
                  <a:lnTo>
                    <a:pt x="1" y="372"/>
                  </a:lnTo>
                  <a:cubicBezTo>
                    <a:pt x="2" y="516"/>
                    <a:pt x="73" y="598"/>
                    <a:pt x="177" y="598"/>
                  </a:cubicBezTo>
                  <a:cubicBezTo>
                    <a:pt x="220" y="598"/>
                    <a:pt x="269" y="584"/>
                    <a:pt x="320" y="555"/>
                  </a:cubicBezTo>
                  <a:cubicBezTo>
                    <a:pt x="495" y="452"/>
                    <a:pt x="645" y="204"/>
                    <a:pt x="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0"/>
            <p:cNvSpPr/>
            <p:nvPr/>
          </p:nvSpPr>
          <p:spPr>
            <a:xfrm>
              <a:off x="493178" y="2829144"/>
              <a:ext cx="56677" cy="49210"/>
            </a:xfrm>
            <a:custGeom>
              <a:avLst/>
              <a:gdLst/>
              <a:ahLst/>
              <a:cxnLst/>
              <a:rect l="l" t="t" r="r" b="b"/>
              <a:pathLst>
                <a:path w="1647" h="1430" extrusionOk="0">
                  <a:moveTo>
                    <a:pt x="637" y="0"/>
                  </a:moveTo>
                  <a:lnTo>
                    <a:pt x="1" y="367"/>
                  </a:lnTo>
                  <a:lnTo>
                    <a:pt x="1010" y="1429"/>
                  </a:lnTo>
                  <a:lnTo>
                    <a:pt x="1647" y="10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0"/>
            <p:cNvSpPr/>
            <p:nvPr/>
          </p:nvSpPr>
          <p:spPr>
            <a:xfrm>
              <a:off x="549890" y="2853026"/>
              <a:ext cx="21921" cy="20475"/>
            </a:xfrm>
            <a:custGeom>
              <a:avLst/>
              <a:gdLst/>
              <a:ahLst/>
              <a:cxnLst/>
              <a:rect l="l" t="t" r="r" b="b"/>
              <a:pathLst>
                <a:path w="637" h="595" extrusionOk="0">
                  <a:moveTo>
                    <a:pt x="635" y="1"/>
                  </a:moveTo>
                  <a:lnTo>
                    <a:pt x="0" y="368"/>
                  </a:lnTo>
                  <a:cubicBezTo>
                    <a:pt x="0" y="512"/>
                    <a:pt x="71" y="595"/>
                    <a:pt x="175" y="595"/>
                  </a:cubicBezTo>
                  <a:cubicBezTo>
                    <a:pt x="218" y="595"/>
                    <a:pt x="266" y="581"/>
                    <a:pt x="317" y="551"/>
                  </a:cubicBezTo>
                  <a:cubicBezTo>
                    <a:pt x="493" y="449"/>
                    <a:pt x="636" y="204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0"/>
            <p:cNvSpPr/>
            <p:nvPr/>
          </p:nvSpPr>
          <p:spPr>
            <a:xfrm>
              <a:off x="515099" y="2816549"/>
              <a:ext cx="56643" cy="49175"/>
            </a:xfrm>
            <a:custGeom>
              <a:avLst/>
              <a:gdLst/>
              <a:ahLst/>
              <a:cxnLst/>
              <a:rect l="l" t="t" r="r" b="b"/>
              <a:pathLst>
                <a:path w="1646" h="1429" extrusionOk="0">
                  <a:moveTo>
                    <a:pt x="634" y="0"/>
                  </a:moveTo>
                  <a:lnTo>
                    <a:pt x="0" y="366"/>
                  </a:lnTo>
                  <a:lnTo>
                    <a:pt x="1010" y="1428"/>
                  </a:lnTo>
                  <a:lnTo>
                    <a:pt x="1646" y="106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0"/>
            <p:cNvSpPr/>
            <p:nvPr/>
          </p:nvSpPr>
          <p:spPr>
            <a:xfrm>
              <a:off x="527935" y="2865690"/>
              <a:ext cx="21921" cy="20441"/>
            </a:xfrm>
            <a:custGeom>
              <a:avLst/>
              <a:gdLst/>
              <a:ahLst/>
              <a:cxnLst/>
              <a:rect l="l" t="t" r="r" b="b"/>
              <a:pathLst>
                <a:path w="637" h="594" extrusionOk="0">
                  <a:moveTo>
                    <a:pt x="637" y="0"/>
                  </a:moveTo>
                  <a:lnTo>
                    <a:pt x="0" y="367"/>
                  </a:lnTo>
                  <a:cubicBezTo>
                    <a:pt x="0" y="511"/>
                    <a:pt x="72" y="594"/>
                    <a:pt x="176" y="594"/>
                  </a:cubicBezTo>
                  <a:cubicBezTo>
                    <a:pt x="219" y="594"/>
                    <a:pt x="267" y="580"/>
                    <a:pt x="318" y="550"/>
                  </a:cubicBezTo>
                  <a:cubicBezTo>
                    <a:pt x="495" y="448"/>
                    <a:pt x="637" y="204"/>
                    <a:pt x="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0"/>
            <p:cNvSpPr/>
            <p:nvPr/>
          </p:nvSpPr>
          <p:spPr>
            <a:xfrm>
              <a:off x="471292" y="2841774"/>
              <a:ext cx="56677" cy="49279"/>
            </a:xfrm>
            <a:custGeom>
              <a:avLst/>
              <a:gdLst/>
              <a:ahLst/>
              <a:cxnLst/>
              <a:rect l="l" t="t" r="r" b="b"/>
              <a:pathLst>
                <a:path w="1647" h="1432" extrusionOk="0">
                  <a:moveTo>
                    <a:pt x="637" y="0"/>
                  </a:moveTo>
                  <a:lnTo>
                    <a:pt x="0" y="367"/>
                  </a:lnTo>
                  <a:lnTo>
                    <a:pt x="1011" y="1431"/>
                  </a:lnTo>
                  <a:lnTo>
                    <a:pt x="1646" y="10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0"/>
            <p:cNvSpPr/>
            <p:nvPr/>
          </p:nvSpPr>
          <p:spPr>
            <a:xfrm>
              <a:off x="506083" y="2878320"/>
              <a:ext cx="21886" cy="20441"/>
            </a:xfrm>
            <a:custGeom>
              <a:avLst/>
              <a:gdLst/>
              <a:ahLst/>
              <a:cxnLst/>
              <a:rect l="l" t="t" r="r" b="b"/>
              <a:pathLst>
                <a:path w="636" h="594" extrusionOk="0">
                  <a:moveTo>
                    <a:pt x="635" y="0"/>
                  </a:moveTo>
                  <a:lnTo>
                    <a:pt x="0" y="366"/>
                  </a:lnTo>
                  <a:cubicBezTo>
                    <a:pt x="0" y="510"/>
                    <a:pt x="71" y="593"/>
                    <a:pt x="175" y="593"/>
                  </a:cubicBezTo>
                  <a:cubicBezTo>
                    <a:pt x="218" y="593"/>
                    <a:pt x="266" y="579"/>
                    <a:pt x="318" y="549"/>
                  </a:cubicBezTo>
                  <a:cubicBezTo>
                    <a:pt x="493" y="450"/>
                    <a:pt x="635" y="204"/>
                    <a:pt x="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0"/>
            <p:cNvSpPr/>
            <p:nvPr/>
          </p:nvSpPr>
          <p:spPr>
            <a:xfrm>
              <a:off x="449268" y="2854403"/>
              <a:ext cx="56849" cy="49279"/>
            </a:xfrm>
            <a:custGeom>
              <a:avLst/>
              <a:gdLst/>
              <a:ahLst/>
              <a:cxnLst/>
              <a:rect l="l" t="t" r="r" b="b"/>
              <a:pathLst>
                <a:path w="1652" h="1432" extrusionOk="0">
                  <a:moveTo>
                    <a:pt x="640" y="0"/>
                  </a:moveTo>
                  <a:lnTo>
                    <a:pt x="1" y="366"/>
                  </a:lnTo>
                  <a:lnTo>
                    <a:pt x="1015" y="1431"/>
                  </a:lnTo>
                  <a:lnTo>
                    <a:pt x="1651" y="1064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0"/>
            <p:cNvSpPr/>
            <p:nvPr/>
          </p:nvSpPr>
          <p:spPr>
            <a:xfrm>
              <a:off x="484231" y="2891018"/>
              <a:ext cx="21886" cy="20441"/>
            </a:xfrm>
            <a:custGeom>
              <a:avLst/>
              <a:gdLst/>
              <a:ahLst/>
              <a:cxnLst/>
              <a:rect l="l" t="t" r="r" b="b"/>
              <a:pathLst>
                <a:path w="636" h="594" extrusionOk="0">
                  <a:moveTo>
                    <a:pt x="635" y="0"/>
                  </a:moveTo>
                  <a:lnTo>
                    <a:pt x="0" y="367"/>
                  </a:lnTo>
                  <a:cubicBezTo>
                    <a:pt x="0" y="511"/>
                    <a:pt x="72" y="593"/>
                    <a:pt x="177" y="593"/>
                  </a:cubicBezTo>
                  <a:cubicBezTo>
                    <a:pt x="220" y="593"/>
                    <a:pt x="268" y="580"/>
                    <a:pt x="319" y="550"/>
                  </a:cubicBezTo>
                  <a:cubicBezTo>
                    <a:pt x="495" y="449"/>
                    <a:pt x="635" y="202"/>
                    <a:pt x="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0"/>
            <p:cNvSpPr/>
            <p:nvPr/>
          </p:nvSpPr>
          <p:spPr>
            <a:xfrm>
              <a:off x="621571" y="2864383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388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5" y="19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0"/>
            <p:cNvSpPr/>
            <p:nvPr/>
          </p:nvSpPr>
          <p:spPr>
            <a:xfrm>
              <a:off x="621571" y="2880316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388" y="1"/>
                  </a:moveTo>
                  <a:lnTo>
                    <a:pt x="0" y="223"/>
                  </a:lnTo>
                  <a:lnTo>
                    <a:pt x="0" y="418"/>
                  </a:lnTo>
                  <a:lnTo>
                    <a:pt x="385" y="197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0"/>
            <p:cNvSpPr/>
            <p:nvPr/>
          </p:nvSpPr>
          <p:spPr>
            <a:xfrm>
              <a:off x="629521" y="2867858"/>
              <a:ext cx="13318" cy="14384"/>
            </a:xfrm>
            <a:custGeom>
              <a:avLst/>
              <a:gdLst/>
              <a:ahLst/>
              <a:cxnLst/>
              <a:rect l="l" t="t" r="r" b="b"/>
              <a:pathLst>
                <a:path w="387" h="418" extrusionOk="0">
                  <a:moveTo>
                    <a:pt x="387" y="0"/>
                  </a:moveTo>
                  <a:lnTo>
                    <a:pt x="1" y="221"/>
                  </a:lnTo>
                  <a:lnTo>
                    <a:pt x="1" y="417"/>
                  </a:lnTo>
                  <a:lnTo>
                    <a:pt x="387" y="195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0"/>
            <p:cNvSpPr/>
            <p:nvPr/>
          </p:nvSpPr>
          <p:spPr>
            <a:xfrm>
              <a:off x="460246" y="2972231"/>
              <a:ext cx="13386" cy="14350"/>
            </a:xfrm>
            <a:custGeom>
              <a:avLst/>
              <a:gdLst/>
              <a:ahLst/>
              <a:cxnLst/>
              <a:rect l="l" t="t" r="r" b="b"/>
              <a:pathLst>
                <a:path w="389" h="417" extrusionOk="0">
                  <a:moveTo>
                    <a:pt x="388" y="0"/>
                  </a:moveTo>
                  <a:lnTo>
                    <a:pt x="2" y="222"/>
                  </a:lnTo>
                  <a:lnTo>
                    <a:pt x="1" y="417"/>
                  </a:lnTo>
                  <a:lnTo>
                    <a:pt x="1" y="417"/>
                  </a:lnTo>
                  <a:lnTo>
                    <a:pt x="388" y="19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0"/>
            <p:cNvSpPr/>
            <p:nvPr/>
          </p:nvSpPr>
          <p:spPr>
            <a:xfrm>
              <a:off x="506290" y="2936924"/>
              <a:ext cx="13249" cy="14384"/>
            </a:xfrm>
            <a:custGeom>
              <a:avLst/>
              <a:gdLst/>
              <a:ahLst/>
              <a:cxnLst/>
              <a:rect l="l" t="t" r="r" b="b"/>
              <a:pathLst>
                <a:path w="385" h="418" extrusionOk="0">
                  <a:moveTo>
                    <a:pt x="385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5" y="19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0"/>
            <p:cNvSpPr/>
            <p:nvPr/>
          </p:nvSpPr>
          <p:spPr>
            <a:xfrm>
              <a:off x="486502" y="2938886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388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6" y="1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0"/>
            <p:cNvSpPr/>
            <p:nvPr/>
          </p:nvSpPr>
          <p:spPr>
            <a:xfrm>
              <a:off x="453570" y="2968274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388" y="1"/>
                  </a:moveTo>
                  <a:lnTo>
                    <a:pt x="3" y="222"/>
                  </a:lnTo>
                  <a:lnTo>
                    <a:pt x="0" y="418"/>
                  </a:lnTo>
                  <a:lnTo>
                    <a:pt x="386" y="19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0"/>
            <p:cNvSpPr/>
            <p:nvPr/>
          </p:nvSpPr>
          <p:spPr>
            <a:xfrm>
              <a:off x="468264" y="2959740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388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5" y="19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0"/>
            <p:cNvSpPr/>
            <p:nvPr/>
          </p:nvSpPr>
          <p:spPr>
            <a:xfrm>
              <a:off x="556256" y="2678176"/>
              <a:ext cx="51997" cy="18480"/>
            </a:xfrm>
            <a:custGeom>
              <a:avLst/>
              <a:gdLst/>
              <a:ahLst/>
              <a:cxnLst/>
              <a:rect l="l" t="t" r="r" b="b"/>
              <a:pathLst>
                <a:path w="1511" h="537" extrusionOk="0">
                  <a:moveTo>
                    <a:pt x="6" y="448"/>
                  </a:moveTo>
                  <a:cubicBezTo>
                    <a:pt x="4" y="449"/>
                    <a:pt x="3" y="450"/>
                    <a:pt x="1" y="451"/>
                  </a:cubicBezTo>
                  <a:lnTo>
                    <a:pt x="6" y="448"/>
                  </a:lnTo>
                  <a:close/>
                  <a:moveTo>
                    <a:pt x="957" y="1"/>
                  </a:moveTo>
                  <a:cubicBezTo>
                    <a:pt x="836" y="1"/>
                    <a:pt x="727" y="29"/>
                    <a:pt x="633" y="84"/>
                  </a:cubicBezTo>
                  <a:lnTo>
                    <a:pt x="6" y="448"/>
                  </a:lnTo>
                  <a:lnTo>
                    <a:pt x="6" y="448"/>
                  </a:lnTo>
                  <a:cubicBezTo>
                    <a:pt x="99" y="395"/>
                    <a:pt x="207" y="367"/>
                    <a:pt x="326" y="367"/>
                  </a:cubicBezTo>
                  <a:cubicBezTo>
                    <a:pt x="492" y="367"/>
                    <a:pt x="680" y="421"/>
                    <a:pt x="879" y="536"/>
                  </a:cubicBezTo>
                  <a:lnTo>
                    <a:pt x="1511" y="169"/>
                  </a:lnTo>
                  <a:cubicBezTo>
                    <a:pt x="1312" y="55"/>
                    <a:pt x="1124" y="1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0"/>
            <p:cNvSpPr/>
            <p:nvPr/>
          </p:nvSpPr>
          <p:spPr>
            <a:xfrm>
              <a:off x="586471" y="2683992"/>
              <a:ext cx="64145" cy="85962"/>
            </a:xfrm>
            <a:custGeom>
              <a:avLst/>
              <a:gdLst/>
              <a:ahLst/>
              <a:cxnLst/>
              <a:rect l="l" t="t" r="r" b="b"/>
              <a:pathLst>
                <a:path w="1864" h="2498" extrusionOk="0">
                  <a:moveTo>
                    <a:pt x="633" y="0"/>
                  </a:moveTo>
                  <a:lnTo>
                    <a:pt x="1" y="369"/>
                  </a:lnTo>
                  <a:cubicBezTo>
                    <a:pt x="681" y="761"/>
                    <a:pt x="1233" y="1715"/>
                    <a:pt x="1230" y="2498"/>
                  </a:cubicBezTo>
                  <a:lnTo>
                    <a:pt x="1862" y="2129"/>
                  </a:lnTo>
                  <a:cubicBezTo>
                    <a:pt x="1863" y="1346"/>
                    <a:pt x="1313" y="394"/>
                    <a:pt x="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0"/>
            <p:cNvSpPr/>
            <p:nvPr/>
          </p:nvSpPr>
          <p:spPr>
            <a:xfrm>
              <a:off x="543868" y="2690806"/>
              <a:ext cx="85102" cy="79149"/>
            </a:xfrm>
            <a:custGeom>
              <a:avLst/>
              <a:gdLst/>
              <a:ahLst/>
              <a:cxnLst/>
              <a:rect l="l" t="t" r="r" b="b"/>
              <a:pathLst>
                <a:path w="2473" h="2300" extrusionOk="0">
                  <a:moveTo>
                    <a:pt x="684" y="1"/>
                  </a:moveTo>
                  <a:cubicBezTo>
                    <a:pt x="280" y="1"/>
                    <a:pt x="2" y="321"/>
                    <a:pt x="1" y="874"/>
                  </a:cubicBezTo>
                  <a:lnTo>
                    <a:pt x="2468" y="2300"/>
                  </a:lnTo>
                  <a:cubicBezTo>
                    <a:pt x="2472" y="1517"/>
                    <a:pt x="1922" y="563"/>
                    <a:pt x="1239" y="171"/>
                  </a:cubicBezTo>
                  <a:cubicBezTo>
                    <a:pt x="1039" y="55"/>
                    <a:pt x="851" y="1"/>
                    <a:pt x="684" y="1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0"/>
            <p:cNvSpPr/>
            <p:nvPr/>
          </p:nvSpPr>
          <p:spPr>
            <a:xfrm>
              <a:off x="534508" y="2690771"/>
              <a:ext cx="51963" cy="18480"/>
            </a:xfrm>
            <a:custGeom>
              <a:avLst/>
              <a:gdLst/>
              <a:ahLst/>
              <a:cxnLst/>
              <a:rect l="l" t="t" r="r" b="b"/>
              <a:pathLst>
                <a:path w="1510" h="537" extrusionOk="0">
                  <a:moveTo>
                    <a:pt x="3" y="450"/>
                  </a:moveTo>
                  <a:cubicBezTo>
                    <a:pt x="2" y="450"/>
                    <a:pt x="2" y="451"/>
                    <a:pt x="1" y="451"/>
                  </a:cubicBezTo>
                  <a:lnTo>
                    <a:pt x="3" y="450"/>
                  </a:lnTo>
                  <a:close/>
                  <a:moveTo>
                    <a:pt x="957" y="1"/>
                  </a:moveTo>
                  <a:cubicBezTo>
                    <a:pt x="836" y="1"/>
                    <a:pt x="726" y="29"/>
                    <a:pt x="631" y="84"/>
                  </a:cubicBezTo>
                  <a:lnTo>
                    <a:pt x="3" y="450"/>
                  </a:lnTo>
                  <a:lnTo>
                    <a:pt x="3" y="450"/>
                  </a:lnTo>
                  <a:cubicBezTo>
                    <a:pt x="96" y="396"/>
                    <a:pt x="204" y="368"/>
                    <a:pt x="324" y="368"/>
                  </a:cubicBezTo>
                  <a:cubicBezTo>
                    <a:pt x="491" y="368"/>
                    <a:pt x="679" y="422"/>
                    <a:pt x="879" y="536"/>
                  </a:cubicBezTo>
                  <a:lnTo>
                    <a:pt x="1509" y="169"/>
                  </a:lnTo>
                  <a:cubicBezTo>
                    <a:pt x="1310" y="55"/>
                    <a:pt x="1123" y="1"/>
                    <a:pt x="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0"/>
            <p:cNvSpPr/>
            <p:nvPr/>
          </p:nvSpPr>
          <p:spPr>
            <a:xfrm>
              <a:off x="564722" y="2696553"/>
              <a:ext cx="64179" cy="86031"/>
            </a:xfrm>
            <a:custGeom>
              <a:avLst/>
              <a:gdLst/>
              <a:ahLst/>
              <a:cxnLst/>
              <a:rect l="l" t="t" r="r" b="b"/>
              <a:pathLst>
                <a:path w="1865" h="2500" extrusionOk="0">
                  <a:moveTo>
                    <a:pt x="631" y="1"/>
                  </a:moveTo>
                  <a:lnTo>
                    <a:pt x="1" y="370"/>
                  </a:lnTo>
                  <a:cubicBezTo>
                    <a:pt x="681" y="762"/>
                    <a:pt x="1231" y="1716"/>
                    <a:pt x="1230" y="2500"/>
                  </a:cubicBezTo>
                  <a:lnTo>
                    <a:pt x="1860" y="2133"/>
                  </a:lnTo>
                  <a:cubicBezTo>
                    <a:pt x="1865" y="1350"/>
                    <a:pt x="1313" y="394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0"/>
            <p:cNvSpPr/>
            <p:nvPr/>
          </p:nvSpPr>
          <p:spPr>
            <a:xfrm>
              <a:off x="522119" y="2703435"/>
              <a:ext cx="84999" cy="79149"/>
            </a:xfrm>
            <a:custGeom>
              <a:avLst/>
              <a:gdLst/>
              <a:ahLst/>
              <a:cxnLst/>
              <a:rect l="l" t="t" r="r" b="b"/>
              <a:pathLst>
                <a:path w="2470" h="2300" extrusionOk="0">
                  <a:moveTo>
                    <a:pt x="685" y="0"/>
                  </a:moveTo>
                  <a:cubicBezTo>
                    <a:pt x="280" y="0"/>
                    <a:pt x="2" y="320"/>
                    <a:pt x="1" y="875"/>
                  </a:cubicBezTo>
                  <a:lnTo>
                    <a:pt x="2468" y="2300"/>
                  </a:lnTo>
                  <a:cubicBezTo>
                    <a:pt x="2469" y="1517"/>
                    <a:pt x="1920" y="562"/>
                    <a:pt x="1239" y="170"/>
                  </a:cubicBezTo>
                  <a:cubicBezTo>
                    <a:pt x="1040" y="55"/>
                    <a:pt x="851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0"/>
            <p:cNvSpPr/>
            <p:nvPr/>
          </p:nvSpPr>
          <p:spPr>
            <a:xfrm>
              <a:off x="512725" y="2703366"/>
              <a:ext cx="51997" cy="18445"/>
            </a:xfrm>
            <a:custGeom>
              <a:avLst/>
              <a:gdLst/>
              <a:ahLst/>
              <a:cxnLst/>
              <a:rect l="l" t="t" r="r" b="b"/>
              <a:pathLst>
                <a:path w="1511" h="536" extrusionOk="0">
                  <a:moveTo>
                    <a:pt x="957" y="0"/>
                  </a:moveTo>
                  <a:cubicBezTo>
                    <a:pt x="836" y="0"/>
                    <a:pt x="727" y="29"/>
                    <a:pt x="632" y="84"/>
                  </a:cubicBezTo>
                  <a:lnTo>
                    <a:pt x="0" y="451"/>
                  </a:lnTo>
                  <a:cubicBezTo>
                    <a:pt x="95" y="396"/>
                    <a:pt x="205" y="368"/>
                    <a:pt x="326" y="368"/>
                  </a:cubicBezTo>
                  <a:cubicBezTo>
                    <a:pt x="492" y="368"/>
                    <a:pt x="680" y="422"/>
                    <a:pt x="878" y="536"/>
                  </a:cubicBezTo>
                  <a:lnTo>
                    <a:pt x="1510" y="169"/>
                  </a:lnTo>
                  <a:cubicBezTo>
                    <a:pt x="1311" y="54"/>
                    <a:pt x="1123" y="0"/>
                    <a:pt x="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0"/>
            <p:cNvSpPr/>
            <p:nvPr/>
          </p:nvSpPr>
          <p:spPr>
            <a:xfrm>
              <a:off x="542939" y="2709148"/>
              <a:ext cx="64110" cy="86031"/>
            </a:xfrm>
            <a:custGeom>
              <a:avLst/>
              <a:gdLst/>
              <a:ahLst/>
              <a:cxnLst/>
              <a:rect l="l" t="t" r="r" b="b"/>
              <a:pathLst>
                <a:path w="1863" h="2500" extrusionOk="0">
                  <a:moveTo>
                    <a:pt x="632" y="1"/>
                  </a:moveTo>
                  <a:lnTo>
                    <a:pt x="0" y="369"/>
                  </a:lnTo>
                  <a:cubicBezTo>
                    <a:pt x="683" y="761"/>
                    <a:pt x="1233" y="1717"/>
                    <a:pt x="1229" y="2499"/>
                  </a:cubicBezTo>
                  <a:lnTo>
                    <a:pt x="1861" y="2132"/>
                  </a:lnTo>
                  <a:cubicBezTo>
                    <a:pt x="1863" y="1350"/>
                    <a:pt x="1314" y="394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0"/>
            <p:cNvSpPr/>
            <p:nvPr/>
          </p:nvSpPr>
          <p:spPr>
            <a:xfrm>
              <a:off x="500336" y="2715996"/>
              <a:ext cx="84999" cy="79183"/>
            </a:xfrm>
            <a:custGeom>
              <a:avLst/>
              <a:gdLst/>
              <a:ahLst/>
              <a:cxnLst/>
              <a:rect l="l" t="t" r="r" b="b"/>
              <a:pathLst>
                <a:path w="2470" h="2301" extrusionOk="0">
                  <a:moveTo>
                    <a:pt x="685" y="1"/>
                  </a:moveTo>
                  <a:cubicBezTo>
                    <a:pt x="282" y="1"/>
                    <a:pt x="3" y="321"/>
                    <a:pt x="0" y="875"/>
                  </a:cubicBezTo>
                  <a:lnTo>
                    <a:pt x="2467" y="2300"/>
                  </a:lnTo>
                  <a:cubicBezTo>
                    <a:pt x="2470" y="1518"/>
                    <a:pt x="1921" y="562"/>
                    <a:pt x="1238" y="170"/>
                  </a:cubicBezTo>
                  <a:cubicBezTo>
                    <a:pt x="1040" y="55"/>
                    <a:pt x="852" y="1"/>
                    <a:pt x="685" y="1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0"/>
            <p:cNvSpPr/>
            <p:nvPr/>
          </p:nvSpPr>
          <p:spPr>
            <a:xfrm>
              <a:off x="491010" y="2716030"/>
              <a:ext cx="51963" cy="18480"/>
            </a:xfrm>
            <a:custGeom>
              <a:avLst/>
              <a:gdLst/>
              <a:ahLst/>
              <a:cxnLst/>
              <a:rect l="l" t="t" r="r" b="b"/>
              <a:pathLst>
                <a:path w="1510" h="537" extrusionOk="0">
                  <a:moveTo>
                    <a:pt x="5" y="448"/>
                  </a:moveTo>
                  <a:cubicBezTo>
                    <a:pt x="4" y="448"/>
                    <a:pt x="2" y="449"/>
                    <a:pt x="1" y="450"/>
                  </a:cubicBezTo>
                  <a:lnTo>
                    <a:pt x="5" y="448"/>
                  </a:lnTo>
                  <a:close/>
                  <a:moveTo>
                    <a:pt x="955" y="0"/>
                  </a:moveTo>
                  <a:cubicBezTo>
                    <a:pt x="835" y="0"/>
                    <a:pt x="726" y="28"/>
                    <a:pt x="631" y="83"/>
                  </a:cubicBezTo>
                  <a:lnTo>
                    <a:pt x="5" y="448"/>
                  </a:lnTo>
                  <a:lnTo>
                    <a:pt x="5" y="448"/>
                  </a:lnTo>
                  <a:cubicBezTo>
                    <a:pt x="98" y="394"/>
                    <a:pt x="206" y="366"/>
                    <a:pt x="324" y="366"/>
                  </a:cubicBezTo>
                  <a:cubicBezTo>
                    <a:pt x="491" y="366"/>
                    <a:pt x="679" y="421"/>
                    <a:pt x="879" y="537"/>
                  </a:cubicBezTo>
                  <a:lnTo>
                    <a:pt x="1509" y="169"/>
                  </a:lnTo>
                  <a:cubicBezTo>
                    <a:pt x="1309" y="55"/>
                    <a:pt x="1121" y="0"/>
                    <a:pt x="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0"/>
            <p:cNvSpPr/>
            <p:nvPr/>
          </p:nvSpPr>
          <p:spPr>
            <a:xfrm>
              <a:off x="521225" y="2721846"/>
              <a:ext cx="64179" cy="86169"/>
            </a:xfrm>
            <a:custGeom>
              <a:avLst/>
              <a:gdLst/>
              <a:ahLst/>
              <a:cxnLst/>
              <a:rect l="l" t="t" r="r" b="b"/>
              <a:pathLst>
                <a:path w="1865" h="2504" extrusionOk="0">
                  <a:moveTo>
                    <a:pt x="631" y="0"/>
                  </a:moveTo>
                  <a:lnTo>
                    <a:pt x="1" y="368"/>
                  </a:lnTo>
                  <a:cubicBezTo>
                    <a:pt x="681" y="761"/>
                    <a:pt x="1221" y="1721"/>
                    <a:pt x="1219" y="2504"/>
                  </a:cubicBezTo>
                  <a:lnTo>
                    <a:pt x="1860" y="2130"/>
                  </a:lnTo>
                  <a:cubicBezTo>
                    <a:pt x="1864" y="1348"/>
                    <a:pt x="1314" y="392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0"/>
            <p:cNvSpPr/>
            <p:nvPr/>
          </p:nvSpPr>
          <p:spPr>
            <a:xfrm>
              <a:off x="478622" y="2728660"/>
              <a:ext cx="84620" cy="79355"/>
            </a:xfrm>
            <a:custGeom>
              <a:avLst/>
              <a:gdLst/>
              <a:ahLst/>
              <a:cxnLst/>
              <a:rect l="l" t="t" r="r" b="b"/>
              <a:pathLst>
                <a:path w="2459" h="2306" extrusionOk="0">
                  <a:moveTo>
                    <a:pt x="684" y="0"/>
                  </a:moveTo>
                  <a:cubicBezTo>
                    <a:pt x="280" y="0"/>
                    <a:pt x="2" y="320"/>
                    <a:pt x="1" y="873"/>
                  </a:cubicBezTo>
                  <a:lnTo>
                    <a:pt x="2457" y="2306"/>
                  </a:lnTo>
                  <a:cubicBezTo>
                    <a:pt x="2459" y="1524"/>
                    <a:pt x="1920" y="563"/>
                    <a:pt x="1239" y="170"/>
                  </a:cubicBezTo>
                  <a:cubicBezTo>
                    <a:pt x="1039" y="55"/>
                    <a:pt x="851" y="0"/>
                    <a:pt x="684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0"/>
            <p:cNvSpPr/>
            <p:nvPr/>
          </p:nvSpPr>
          <p:spPr>
            <a:xfrm>
              <a:off x="469330" y="2728591"/>
              <a:ext cx="51928" cy="18514"/>
            </a:xfrm>
            <a:custGeom>
              <a:avLst/>
              <a:gdLst/>
              <a:ahLst/>
              <a:cxnLst/>
              <a:rect l="l" t="t" r="r" b="b"/>
              <a:pathLst>
                <a:path w="1509" h="538" extrusionOk="0">
                  <a:moveTo>
                    <a:pt x="2" y="450"/>
                  </a:moveTo>
                  <a:cubicBezTo>
                    <a:pt x="2" y="450"/>
                    <a:pt x="1" y="451"/>
                    <a:pt x="0" y="451"/>
                  </a:cubicBezTo>
                  <a:lnTo>
                    <a:pt x="2" y="450"/>
                  </a:lnTo>
                  <a:close/>
                  <a:moveTo>
                    <a:pt x="954" y="1"/>
                  </a:moveTo>
                  <a:cubicBezTo>
                    <a:pt x="834" y="1"/>
                    <a:pt x="725" y="29"/>
                    <a:pt x="631" y="84"/>
                  </a:cubicBezTo>
                  <a:lnTo>
                    <a:pt x="2" y="450"/>
                  </a:lnTo>
                  <a:lnTo>
                    <a:pt x="2" y="450"/>
                  </a:lnTo>
                  <a:cubicBezTo>
                    <a:pt x="95" y="396"/>
                    <a:pt x="203" y="368"/>
                    <a:pt x="323" y="368"/>
                  </a:cubicBezTo>
                  <a:cubicBezTo>
                    <a:pt x="489" y="368"/>
                    <a:pt x="678" y="423"/>
                    <a:pt x="878" y="537"/>
                  </a:cubicBezTo>
                  <a:lnTo>
                    <a:pt x="1509" y="170"/>
                  </a:lnTo>
                  <a:cubicBezTo>
                    <a:pt x="1309" y="55"/>
                    <a:pt x="112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0"/>
            <p:cNvSpPr/>
            <p:nvPr/>
          </p:nvSpPr>
          <p:spPr>
            <a:xfrm>
              <a:off x="499476" y="2734441"/>
              <a:ext cx="63732" cy="86203"/>
            </a:xfrm>
            <a:custGeom>
              <a:avLst/>
              <a:gdLst/>
              <a:ahLst/>
              <a:cxnLst/>
              <a:rect l="l" t="t" r="r" b="b"/>
              <a:pathLst>
                <a:path w="1852" h="2505" extrusionOk="0">
                  <a:moveTo>
                    <a:pt x="631" y="0"/>
                  </a:moveTo>
                  <a:lnTo>
                    <a:pt x="1" y="367"/>
                  </a:lnTo>
                  <a:cubicBezTo>
                    <a:pt x="682" y="762"/>
                    <a:pt x="1222" y="1722"/>
                    <a:pt x="1218" y="2505"/>
                  </a:cubicBezTo>
                  <a:lnTo>
                    <a:pt x="1848" y="2138"/>
                  </a:lnTo>
                  <a:cubicBezTo>
                    <a:pt x="1851" y="1355"/>
                    <a:pt x="1313" y="392"/>
                    <a:pt x="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0"/>
            <p:cNvSpPr/>
            <p:nvPr/>
          </p:nvSpPr>
          <p:spPr>
            <a:xfrm>
              <a:off x="456839" y="2741220"/>
              <a:ext cx="84620" cy="79390"/>
            </a:xfrm>
            <a:custGeom>
              <a:avLst/>
              <a:gdLst/>
              <a:ahLst/>
              <a:cxnLst/>
              <a:rect l="l" t="t" r="r" b="b"/>
              <a:pathLst>
                <a:path w="2459" h="2307" extrusionOk="0">
                  <a:moveTo>
                    <a:pt x="686" y="1"/>
                  </a:moveTo>
                  <a:cubicBezTo>
                    <a:pt x="282" y="1"/>
                    <a:pt x="3" y="321"/>
                    <a:pt x="0" y="874"/>
                  </a:cubicBezTo>
                  <a:lnTo>
                    <a:pt x="2457" y="2306"/>
                  </a:lnTo>
                  <a:cubicBezTo>
                    <a:pt x="2458" y="1524"/>
                    <a:pt x="1920" y="564"/>
                    <a:pt x="1240" y="170"/>
                  </a:cubicBezTo>
                  <a:cubicBezTo>
                    <a:pt x="1041" y="55"/>
                    <a:pt x="853" y="1"/>
                    <a:pt x="686" y="1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0"/>
            <p:cNvSpPr/>
            <p:nvPr/>
          </p:nvSpPr>
          <p:spPr>
            <a:xfrm>
              <a:off x="447513" y="2741255"/>
              <a:ext cx="51997" cy="18480"/>
            </a:xfrm>
            <a:custGeom>
              <a:avLst/>
              <a:gdLst/>
              <a:ahLst/>
              <a:cxnLst/>
              <a:rect l="l" t="t" r="r" b="b"/>
              <a:pathLst>
                <a:path w="1511" h="537" extrusionOk="0">
                  <a:moveTo>
                    <a:pt x="956" y="0"/>
                  </a:moveTo>
                  <a:cubicBezTo>
                    <a:pt x="835" y="0"/>
                    <a:pt x="726" y="28"/>
                    <a:pt x="633" y="83"/>
                  </a:cubicBezTo>
                  <a:lnTo>
                    <a:pt x="1" y="450"/>
                  </a:lnTo>
                  <a:cubicBezTo>
                    <a:pt x="95" y="396"/>
                    <a:pt x="205" y="368"/>
                    <a:pt x="326" y="368"/>
                  </a:cubicBezTo>
                  <a:cubicBezTo>
                    <a:pt x="493" y="368"/>
                    <a:pt x="681" y="422"/>
                    <a:pt x="878" y="537"/>
                  </a:cubicBezTo>
                  <a:lnTo>
                    <a:pt x="1511" y="169"/>
                  </a:lnTo>
                  <a:cubicBezTo>
                    <a:pt x="1311" y="55"/>
                    <a:pt x="1122" y="0"/>
                    <a:pt x="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0"/>
            <p:cNvSpPr/>
            <p:nvPr/>
          </p:nvSpPr>
          <p:spPr>
            <a:xfrm>
              <a:off x="477727" y="2747070"/>
              <a:ext cx="63835" cy="86410"/>
            </a:xfrm>
            <a:custGeom>
              <a:avLst/>
              <a:gdLst/>
              <a:ahLst/>
              <a:cxnLst/>
              <a:rect l="l" t="t" r="r" b="b"/>
              <a:pathLst>
                <a:path w="1855" h="2511" extrusionOk="0">
                  <a:moveTo>
                    <a:pt x="633" y="0"/>
                  </a:moveTo>
                  <a:lnTo>
                    <a:pt x="0" y="368"/>
                  </a:lnTo>
                  <a:cubicBezTo>
                    <a:pt x="684" y="761"/>
                    <a:pt x="1206" y="1730"/>
                    <a:pt x="1205" y="2511"/>
                  </a:cubicBezTo>
                  <a:lnTo>
                    <a:pt x="1850" y="2136"/>
                  </a:lnTo>
                  <a:cubicBezTo>
                    <a:pt x="1854" y="1354"/>
                    <a:pt x="1313" y="394"/>
                    <a:pt x="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0"/>
            <p:cNvSpPr/>
            <p:nvPr/>
          </p:nvSpPr>
          <p:spPr>
            <a:xfrm>
              <a:off x="435124" y="2753884"/>
              <a:ext cx="84139" cy="79665"/>
            </a:xfrm>
            <a:custGeom>
              <a:avLst/>
              <a:gdLst/>
              <a:ahLst/>
              <a:cxnLst/>
              <a:rect l="l" t="t" r="r" b="b"/>
              <a:pathLst>
                <a:path w="2445" h="2315" extrusionOk="0">
                  <a:moveTo>
                    <a:pt x="687" y="1"/>
                  </a:moveTo>
                  <a:cubicBezTo>
                    <a:pt x="282" y="1"/>
                    <a:pt x="4" y="322"/>
                    <a:pt x="1" y="876"/>
                  </a:cubicBezTo>
                  <a:lnTo>
                    <a:pt x="2443" y="2314"/>
                  </a:lnTo>
                  <a:cubicBezTo>
                    <a:pt x="2444" y="1532"/>
                    <a:pt x="1922" y="563"/>
                    <a:pt x="1238" y="170"/>
                  </a:cubicBezTo>
                  <a:cubicBezTo>
                    <a:pt x="1040" y="55"/>
                    <a:pt x="853" y="1"/>
                    <a:pt x="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0"/>
            <p:cNvSpPr/>
            <p:nvPr/>
          </p:nvSpPr>
          <p:spPr>
            <a:xfrm>
              <a:off x="425833" y="2753815"/>
              <a:ext cx="51928" cy="18514"/>
            </a:xfrm>
            <a:custGeom>
              <a:avLst/>
              <a:gdLst/>
              <a:ahLst/>
              <a:cxnLst/>
              <a:rect l="l" t="t" r="r" b="b"/>
              <a:pathLst>
                <a:path w="1509" h="538" extrusionOk="0">
                  <a:moveTo>
                    <a:pt x="954" y="1"/>
                  </a:moveTo>
                  <a:cubicBezTo>
                    <a:pt x="834" y="1"/>
                    <a:pt x="725" y="29"/>
                    <a:pt x="631" y="84"/>
                  </a:cubicBezTo>
                  <a:lnTo>
                    <a:pt x="0" y="451"/>
                  </a:lnTo>
                  <a:cubicBezTo>
                    <a:pt x="95" y="397"/>
                    <a:pt x="204" y="369"/>
                    <a:pt x="324" y="369"/>
                  </a:cubicBezTo>
                  <a:cubicBezTo>
                    <a:pt x="491" y="369"/>
                    <a:pt x="678" y="423"/>
                    <a:pt x="878" y="537"/>
                  </a:cubicBezTo>
                  <a:lnTo>
                    <a:pt x="1508" y="170"/>
                  </a:lnTo>
                  <a:cubicBezTo>
                    <a:pt x="1309" y="55"/>
                    <a:pt x="112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456013" y="2759665"/>
              <a:ext cx="63250" cy="86479"/>
            </a:xfrm>
            <a:custGeom>
              <a:avLst/>
              <a:gdLst/>
              <a:ahLst/>
              <a:cxnLst/>
              <a:rect l="l" t="t" r="r" b="b"/>
              <a:pathLst>
                <a:path w="1838" h="2513" extrusionOk="0">
                  <a:moveTo>
                    <a:pt x="631" y="0"/>
                  </a:moveTo>
                  <a:lnTo>
                    <a:pt x="1" y="367"/>
                  </a:lnTo>
                  <a:cubicBezTo>
                    <a:pt x="681" y="761"/>
                    <a:pt x="1206" y="1729"/>
                    <a:pt x="1205" y="2512"/>
                  </a:cubicBezTo>
                  <a:lnTo>
                    <a:pt x="1836" y="2145"/>
                  </a:lnTo>
                  <a:cubicBezTo>
                    <a:pt x="1837" y="1362"/>
                    <a:pt x="1315" y="394"/>
                    <a:pt x="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413445" y="2766479"/>
              <a:ext cx="84104" cy="79665"/>
            </a:xfrm>
            <a:custGeom>
              <a:avLst/>
              <a:gdLst/>
              <a:ahLst/>
              <a:cxnLst/>
              <a:rect l="l" t="t" r="r" b="b"/>
              <a:pathLst>
                <a:path w="2444" h="2315" extrusionOk="0">
                  <a:moveTo>
                    <a:pt x="685" y="0"/>
                  </a:moveTo>
                  <a:cubicBezTo>
                    <a:pt x="280" y="0"/>
                    <a:pt x="1" y="321"/>
                    <a:pt x="0" y="876"/>
                  </a:cubicBezTo>
                  <a:lnTo>
                    <a:pt x="2442" y="2314"/>
                  </a:lnTo>
                  <a:cubicBezTo>
                    <a:pt x="2443" y="1531"/>
                    <a:pt x="1920" y="563"/>
                    <a:pt x="1238" y="169"/>
                  </a:cubicBezTo>
                  <a:cubicBezTo>
                    <a:pt x="1039" y="55"/>
                    <a:pt x="851" y="0"/>
                    <a:pt x="685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404119" y="2766479"/>
              <a:ext cx="51928" cy="18445"/>
            </a:xfrm>
            <a:custGeom>
              <a:avLst/>
              <a:gdLst/>
              <a:ahLst/>
              <a:cxnLst/>
              <a:rect l="l" t="t" r="r" b="b"/>
              <a:pathLst>
                <a:path w="1509" h="536" extrusionOk="0">
                  <a:moveTo>
                    <a:pt x="6" y="448"/>
                  </a:moveTo>
                  <a:cubicBezTo>
                    <a:pt x="4" y="449"/>
                    <a:pt x="2" y="451"/>
                    <a:pt x="0" y="452"/>
                  </a:cubicBezTo>
                  <a:lnTo>
                    <a:pt x="6" y="448"/>
                  </a:lnTo>
                  <a:close/>
                  <a:moveTo>
                    <a:pt x="955" y="1"/>
                  </a:moveTo>
                  <a:cubicBezTo>
                    <a:pt x="835" y="1"/>
                    <a:pt x="726" y="29"/>
                    <a:pt x="631" y="83"/>
                  </a:cubicBezTo>
                  <a:lnTo>
                    <a:pt x="6" y="448"/>
                  </a:lnTo>
                  <a:lnTo>
                    <a:pt x="6" y="448"/>
                  </a:lnTo>
                  <a:cubicBezTo>
                    <a:pt x="99" y="395"/>
                    <a:pt x="207" y="367"/>
                    <a:pt x="326" y="367"/>
                  </a:cubicBezTo>
                  <a:cubicBezTo>
                    <a:pt x="492" y="367"/>
                    <a:pt x="680" y="421"/>
                    <a:pt x="878" y="535"/>
                  </a:cubicBezTo>
                  <a:lnTo>
                    <a:pt x="1509" y="169"/>
                  </a:lnTo>
                  <a:cubicBezTo>
                    <a:pt x="1309" y="55"/>
                    <a:pt x="1122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434264" y="2772295"/>
              <a:ext cx="63216" cy="86616"/>
            </a:xfrm>
            <a:custGeom>
              <a:avLst/>
              <a:gdLst/>
              <a:ahLst/>
              <a:cxnLst/>
              <a:rect l="l" t="t" r="r" b="b"/>
              <a:pathLst>
                <a:path w="1837" h="2517" extrusionOk="0">
                  <a:moveTo>
                    <a:pt x="631" y="0"/>
                  </a:moveTo>
                  <a:lnTo>
                    <a:pt x="1" y="366"/>
                  </a:lnTo>
                  <a:cubicBezTo>
                    <a:pt x="683" y="761"/>
                    <a:pt x="1202" y="1735"/>
                    <a:pt x="1198" y="2517"/>
                  </a:cubicBezTo>
                  <a:lnTo>
                    <a:pt x="1834" y="2145"/>
                  </a:lnTo>
                  <a:cubicBezTo>
                    <a:pt x="1837" y="1362"/>
                    <a:pt x="1313" y="394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391696" y="2779108"/>
              <a:ext cx="83967" cy="79803"/>
            </a:xfrm>
            <a:custGeom>
              <a:avLst/>
              <a:gdLst/>
              <a:ahLst/>
              <a:cxnLst/>
              <a:rect l="l" t="t" r="r" b="b"/>
              <a:pathLst>
                <a:path w="2440" h="2319" extrusionOk="0">
                  <a:moveTo>
                    <a:pt x="686" y="0"/>
                  </a:moveTo>
                  <a:cubicBezTo>
                    <a:pt x="281" y="0"/>
                    <a:pt x="2" y="320"/>
                    <a:pt x="0" y="875"/>
                  </a:cubicBezTo>
                  <a:lnTo>
                    <a:pt x="2436" y="2319"/>
                  </a:lnTo>
                  <a:cubicBezTo>
                    <a:pt x="2439" y="1536"/>
                    <a:pt x="1920" y="562"/>
                    <a:pt x="1238" y="168"/>
                  </a:cubicBezTo>
                  <a:cubicBezTo>
                    <a:pt x="1040" y="54"/>
                    <a:pt x="852" y="0"/>
                    <a:pt x="686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0"/>
            <p:cNvSpPr/>
            <p:nvPr/>
          </p:nvSpPr>
          <p:spPr>
            <a:xfrm>
              <a:off x="382301" y="2779074"/>
              <a:ext cx="51997" cy="18480"/>
            </a:xfrm>
            <a:custGeom>
              <a:avLst/>
              <a:gdLst/>
              <a:ahLst/>
              <a:cxnLst/>
              <a:rect l="l" t="t" r="r" b="b"/>
              <a:pathLst>
                <a:path w="1511" h="537" extrusionOk="0">
                  <a:moveTo>
                    <a:pt x="956" y="0"/>
                  </a:moveTo>
                  <a:cubicBezTo>
                    <a:pt x="835" y="0"/>
                    <a:pt x="726" y="29"/>
                    <a:pt x="633" y="83"/>
                  </a:cubicBezTo>
                  <a:lnTo>
                    <a:pt x="1" y="451"/>
                  </a:lnTo>
                  <a:cubicBezTo>
                    <a:pt x="96" y="397"/>
                    <a:pt x="206" y="368"/>
                    <a:pt x="327" y="368"/>
                  </a:cubicBezTo>
                  <a:cubicBezTo>
                    <a:pt x="494" y="368"/>
                    <a:pt x="682" y="422"/>
                    <a:pt x="879" y="536"/>
                  </a:cubicBezTo>
                  <a:lnTo>
                    <a:pt x="1511" y="169"/>
                  </a:lnTo>
                  <a:cubicBezTo>
                    <a:pt x="1311" y="54"/>
                    <a:pt x="1123" y="0"/>
                    <a:pt x="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0"/>
            <p:cNvSpPr/>
            <p:nvPr/>
          </p:nvSpPr>
          <p:spPr>
            <a:xfrm>
              <a:off x="412515" y="2784890"/>
              <a:ext cx="63147" cy="86651"/>
            </a:xfrm>
            <a:custGeom>
              <a:avLst/>
              <a:gdLst/>
              <a:ahLst/>
              <a:cxnLst/>
              <a:rect l="l" t="t" r="r" b="b"/>
              <a:pathLst>
                <a:path w="1835" h="2518" extrusionOk="0">
                  <a:moveTo>
                    <a:pt x="633" y="0"/>
                  </a:moveTo>
                  <a:lnTo>
                    <a:pt x="1" y="367"/>
                  </a:lnTo>
                  <a:cubicBezTo>
                    <a:pt x="684" y="761"/>
                    <a:pt x="1190" y="1735"/>
                    <a:pt x="1187" y="2518"/>
                  </a:cubicBezTo>
                  <a:lnTo>
                    <a:pt x="1831" y="2151"/>
                  </a:lnTo>
                  <a:cubicBezTo>
                    <a:pt x="1834" y="1368"/>
                    <a:pt x="1315" y="394"/>
                    <a:pt x="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369982" y="2791703"/>
              <a:ext cx="83519" cy="79837"/>
            </a:xfrm>
            <a:custGeom>
              <a:avLst/>
              <a:gdLst/>
              <a:ahLst/>
              <a:cxnLst/>
              <a:rect l="l" t="t" r="r" b="b"/>
              <a:pathLst>
                <a:path w="2427" h="2320" extrusionOk="0">
                  <a:moveTo>
                    <a:pt x="685" y="1"/>
                  </a:moveTo>
                  <a:cubicBezTo>
                    <a:pt x="281" y="1"/>
                    <a:pt x="3" y="321"/>
                    <a:pt x="1" y="876"/>
                  </a:cubicBezTo>
                  <a:lnTo>
                    <a:pt x="2425" y="2320"/>
                  </a:lnTo>
                  <a:cubicBezTo>
                    <a:pt x="2426" y="1537"/>
                    <a:pt x="1920" y="563"/>
                    <a:pt x="1237" y="169"/>
                  </a:cubicBezTo>
                  <a:cubicBezTo>
                    <a:pt x="1039" y="55"/>
                    <a:pt x="851" y="1"/>
                    <a:pt x="6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1479991" y="2879731"/>
              <a:ext cx="175504" cy="101517"/>
            </a:xfrm>
            <a:custGeom>
              <a:avLst/>
              <a:gdLst/>
              <a:ahLst/>
              <a:cxnLst/>
              <a:rect l="l" t="t" r="r" b="b"/>
              <a:pathLst>
                <a:path w="5100" h="2950" extrusionOk="0">
                  <a:moveTo>
                    <a:pt x="1559" y="0"/>
                  </a:moveTo>
                  <a:lnTo>
                    <a:pt x="0" y="900"/>
                  </a:lnTo>
                  <a:lnTo>
                    <a:pt x="3551" y="2950"/>
                  </a:lnTo>
                  <a:lnTo>
                    <a:pt x="5099" y="2050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1678964" y="2964557"/>
              <a:ext cx="53615" cy="63766"/>
            </a:xfrm>
            <a:custGeom>
              <a:avLst/>
              <a:gdLst/>
              <a:ahLst/>
              <a:cxnLst/>
              <a:rect l="l" t="t" r="r" b="b"/>
              <a:pathLst>
                <a:path w="1558" h="1853" extrusionOk="0">
                  <a:moveTo>
                    <a:pt x="1557" y="1"/>
                  </a:moveTo>
                  <a:lnTo>
                    <a:pt x="9" y="900"/>
                  </a:lnTo>
                  <a:lnTo>
                    <a:pt x="0" y="1853"/>
                  </a:lnTo>
                  <a:lnTo>
                    <a:pt x="1553" y="968"/>
                  </a:lnTo>
                  <a:lnTo>
                    <a:pt x="15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0"/>
            <p:cNvSpPr/>
            <p:nvPr/>
          </p:nvSpPr>
          <p:spPr>
            <a:xfrm>
              <a:off x="1717541" y="2985824"/>
              <a:ext cx="9532" cy="18135"/>
            </a:xfrm>
            <a:custGeom>
              <a:avLst/>
              <a:gdLst/>
              <a:ahLst/>
              <a:cxnLst/>
              <a:rect l="l" t="t" r="r" b="b"/>
              <a:pathLst>
                <a:path w="277" h="527" extrusionOk="0">
                  <a:moveTo>
                    <a:pt x="275" y="0"/>
                  </a:moveTo>
                  <a:lnTo>
                    <a:pt x="0" y="158"/>
                  </a:lnTo>
                  <a:lnTo>
                    <a:pt x="0" y="527"/>
                  </a:lnTo>
                  <a:lnTo>
                    <a:pt x="277" y="36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0"/>
            <p:cNvSpPr/>
            <p:nvPr/>
          </p:nvSpPr>
          <p:spPr>
            <a:xfrm>
              <a:off x="1556869" y="2924880"/>
              <a:ext cx="122440" cy="103444"/>
            </a:xfrm>
            <a:custGeom>
              <a:avLst/>
              <a:gdLst/>
              <a:ahLst/>
              <a:cxnLst/>
              <a:rect l="l" t="t" r="r" b="b"/>
              <a:pathLst>
                <a:path w="3558" h="3006" extrusionOk="0">
                  <a:moveTo>
                    <a:pt x="5" y="1"/>
                  </a:moveTo>
                  <a:lnTo>
                    <a:pt x="1" y="969"/>
                  </a:lnTo>
                  <a:lnTo>
                    <a:pt x="3548" y="3006"/>
                  </a:lnTo>
                  <a:lnTo>
                    <a:pt x="3557" y="205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0"/>
            <p:cNvSpPr/>
            <p:nvPr/>
          </p:nvSpPr>
          <p:spPr>
            <a:xfrm>
              <a:off x="1557006" y="2894012"/>
              <a:ext cx="175573" cy="101551"/>
            </a:xfrm>
            <a:custGeom>
              <a:avLst/>
              <a:gdLst/>
              <a:ahLst/>
              <a:cxnLst/>
              <a:rect l="l" t="t" r="r" b="b"/>
              <a:pathLst>
                <a:path w="5102" h="2951" extrusionOk="0">
                  <a:moveTo>
                    <a:pt x="1561" y="1"/>
                  </a:moveTo>
                  <a:lnTo>
                    <a:pt x="1" y="901"/>
                  </a:lnTo>
                  <a:lnTo>
                    <a:pt x="3553" y="2950"/>
                  </a:lnTo>
                  <a:lnTo>
                    <a:pt x="5101" y="205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0"/>
            <p:cNvSpPr/>
            <p:nvPr/>
          </p:nvSpPr>
          <p:spPr>
            <a:xfrm>
              <a:off x="1646376" y="2978598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" y="1"/>
                  </a:moveTo>
                  <a:lnTo>
                    <a:pt x="1" y="368"/>
                  </a:lnTo>
                  <a:lnTo>
                    <a:pt x="276" y="528"/>
                  </a:lnTo>
                  <a:lnTo>
                    <a:pt x="276" y="15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0"/>
            <p:cNvSpPr/>
            <p:nvPr/>
          </p:nvSpPr>
          <p:spPr>
            <a:xfrm>
              <a:off x="1657353" y="2984964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4" y="0"/>
                  </a:moveTo>
                  <a:lnTo>
                    <a:pt x="1" y="367"/>
                  </a:lnTo>
                  <a:lnTo>
                    <a:pt x="277" y="527"/>
                  </a:lnTo>
                  <a:lnTo>
                    <a:pt x="277" y="15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1668434" y="2991296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1" y="1"/>
                  </a:moveTo>
                  <a:lnTo>
                    <a:pt x="1" y="368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1613305" y="2959464"/>
              <a:ext cx="9567" cy="18239"/>
            </a:xfrm>
            <a:custGeom>
              <a:avLst/>
              <a:gdLst/>
              <a:ahLst/>
              <a:cxnLst/>
              <a:rect l="l" t="t" r="r" b="b"/>
              <a:pathLst>
                <a:path w="278" h="530" extrusionOk="0">
                  <a:moveTo>
                    <a:pt x="1" y="1"/>
                  </a:moveTo>
                  <a:lnTo>
                    <a:pt x="1" y="370"/>
                  </a:lnTo>
                  <a:lnTo>
                    <a:pt x="276" y="529"/>
                  </a:lnTo>
                  <a:lnTo>
                    <a:pt x="277" y="1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0"/>
            <p:cNvSpPr/>
            <p:nvPr/>
          </p:nvSpPr>
          <p:spPr>
            <a:xfrm>
              <a:off x="1624317" y="2965831"/>
              <a:ext cx="9567" cy="18204"/>
            </a:xfrm>
            <a:custGeom>
              <a:avLst/>
              <a:gdLst/>
              <a:ahLst/>
              <a:cxnLst/>
              <a:rect l="l" t="t" r="r" b="b"/>
              <a:pathLst>
                <a:path w="278" h="529" extrusionOk="0">
                  <a:moveTo>
                    <a:pt x="2" y="0"/>
                  </a:moveTo>
                  <a:lnTo>
                    <a:pt x="1" y="369"/>
                  </a:lnTo>
                  <a:lnTo>
                    <a:pt x="276" y="528"/>
                  </a:lnTo>
                  <a:lnTo>
                    <a:pt x="278" y="16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0"/>
            <p:cNvSpPr/>
            <p:nvPr/>
          </p:nvSpPr>
          <p:spPr>
            <a:xfrm>
              <a:off x="1635364" y="2972162"/>
              <a:ext cx="9532" cy="18204"/>
            </a:xfrm>
            <a:custGeom>
              <a:avLst/>
              <a:gdLst/>
              <a:ahLst/>
              <a:cxnLst/>
              <a:rect l="l" t="t" r="r" b="b"/>
              <a:pathLst>
                <a:path w="277" h="529" extrusionOk="0">
                  <a:moveTo>
                    <a:pt x="2" y="1"/>
                  </a:moveTo>
                  <a:lnTo>
                    <a:pt x="0" y="371"/>
                  </a:lnTo>
                  <a:lnTo>
                    <a:pt x="277" y="529"/>
                  </a:lnTo>
                  <a:lnTo>
                    <a:pt x="277" y="16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0"/>
            <p:cNvSpPr/>
            <p:nvPr/>
          </p:nvSpPr>
          <p:spPr>
            <a:xfrm>
              <a:off x="1580269" y="2940400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1" y="0"/>
                  </a:moveTo>
                  <a:lnTo>
                    <a:pt x="1" y="368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0"/>
            <p:cNvSpPr/>
            <p:nvPr/>
          </p:nvSpPr>
          <p:spPr>
            <a:xfrm>
              <a:off x="1591316" y="2946732"/>
              <a:ext cx="9532" cy="18170"/>
            </a:xfrm>
            <a:custGeom>
              <a:avLst/>
              <a:gdLst/>
              <a:ahLst/>
              <a:cxnLst/>
              <a:rect l="l" t="t" r="r" b="b"/>
              <a:pathLst>
                <a:path w="277" h="528" extrusionOk="0">
                  <a:moveTo>
                    <a:pt x="0" y="1"/>
                  </a:moveTo>
                  <a:lnTo>
                    <a:pt x="0" y="368"/>
                  </a:lnTo>
                  <a:lnTo>
                    <a:pt x="274" y="527"/>
                  </a:lnTo>
                  <a:lnTo>
                    <a:pt x="277" y="1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1602328" y="2953098"/>
              <a:ext cx="9498" cy="18135"/>
            </a:xfrm>
            <a:custGeom>
              <a:avLst/>
              <a:gdLst/>
              <a:ahLst/>
              <a:cxnLst/>
              <a:rect l="l" t="t" r="r" b="b"/>
              <a:pathLst>
                <a:path w="276" h="527" extrusionOk="0">
                  <a:moveTo>
                    <a:pt x="1" y="0"/>
                  </a:moveTo>
                  <a:lnTo>
                    <a:pt x="1" y="370"/>
                  </a:lnTo>
                  <a:lnTo>
                    <a:pt x="274" y="527"/>
                  </a:lnTo>
                  <a:lnTo>
                    <a:pt x="276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1558176" y="2927667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3" y="0"/>
                  </a:moveTo>
                  <a:lnTo>
                    <a:pt x="1" y="369"/>
                  </a:lnTo>
                  <a:lnTo>
                    <a:pt x="277" y="527"/>
                  </a:lnTo>
                  <a:lnTo>
                    <a:pt x="277" y="16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1569257" y="2934068"/>
              <a:ext cx="9498" cy="18135"/>
            </a:xfrm>
            <a:custGeom>
              <a:avLst/>
              <a:gdLst/>
              <a:ahLst/>
              <a:cxnLst/>
              <a:rect l="l" t="t" r="r" b="b"/>
              <a:pathLst>
                <a:path w="276" h="527" extrusionOk="0">
                  <a:moveTo>
                    <a:pt x="0" y="0"/>
                  </a:moveTo>
                  <a:lnTo>
                    <a:pt x="0" y="367"/>
                  </a:lnTo>
                  <a:lnTo>
                    <a:pt x="275" y="527"/>
                  </a:lnTo>
                  <a:lnTo>
                    <a:pt x="275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1646376" y="2994014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" y="1"/>
                  </a:moveTo>
                  <a:lnTo>
                    <a:pt x="1" y="368"/>
                  </a:lnTo>
                  <a:lnTo>
                    <a:pt x="276" y="527"/>
                  </a:lnTo>
                  <a:lnTo>
                    <a:pt x="276" y="16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0"/>
            <p:cNvSpPr/>
            <p:nvPr/>
          </p:nvSpPr>
          <p:spPr>
            <a:xfrm>
              <a:off x="1657353" y="3000346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4" y="1"/>
                  </a:moveTo>
                  <a:lnTo>
                    <a:pt x="1" y="368"/>
                  </a:lnTo>
                  <a:lnTo>
                    <a:pt x="277" y="528"/>
                  </a:lnTo>
                  <a:lnTo>
                    <a:pt x="277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0"/>
            <p:cNvSpPr/>
            <p:nvPr/>
          </p:nvSpPr>
          <p:spPr>
            <a:xfrm>
              <a:off x="1668434" y="3006713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1" y="0"/>
                  </a:moveTo>
                  <a:lnTo>
                    <a:pt x="1" y="370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0"/>
            <p:cNvSpPr/>
            <p:nvPr/>
          </p:nvSpPr>
          <p:spPr>
            <a:xfrm>
              <a:off x="1613305" y="2974881"/>
              <a:ext cx="9567" cy="18204"/>
            </a:xfrm>
            <a:custGeom>
              <a:avLst/>
              <a:gdLst/>
              <a:ahLst/>
              <a:cxnLst/>
              <a:rect l="l" t="t" r="r" b="b"/>
              <a:pathLst>
                <a:path w="278" h="529" extrusionOk="0">
                  <a:moveTo>
                    <a:pt x="1" y="1"/>
                  </a:moveTo>
                  <a:lnTo>
                    <a:pt x="1" y="369"/>
                  </a:lnTo>
                  <a:lnTo>
                    <a:pt x="276" y="529"/>
                  </a:lnTo>
                  <a:lnTo>
                    <a:pt x="277" y="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0"/>
            <p:cNvSpPr/>
            <p:nvPr/>
          </p:nvSpPr>
          <p:spPr>
            <a:xfrm>
              <a:off x="1624317" y="2981282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2" y="0"/>
                  </a:moveTo>
                  <a:lnTo>
                    <a:pt x="1" y="369"/>
                  </a:lnTo>
                  <a:lnTo>
                    <a:pt x="276" y="527"/>
                  </a:lnTo>
                  <a:lnTo>
                    <a:pt x="278" y="16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0"/>
            <p:cNvSpPr/>
            <p:nvPr/>
          </p:nvSpPr>
          <p:spPr>
            <a:xfrm>
              <a:off x="1635364" y="2987683"/>
              <a:ext cx="9532" cy="18135"/>
            </a:xfrm>
            <a:custGeom>
              <a:avLst/>
              <a:gdLst/>
              <a:ahLst/>
              <a:cxnLst/>
              <a:rect l="l" t="t" r="r" b="b"/>
              <a:pathLst>
                <a:path w="277" h="527" extrusionOk="0">
                  <a:moveTo>
                    <a:pt x="2" y="0"/>
                  </a:moveTo>
                  <a:lnTo>
                    <a:pt x="0" y="367"/>
                  </a:lnTo>
                  <a:lnTo>
                    <a:pt x="277" y="527"/>
                  </a:lnTo>
                  <a:lnTo>
                    <a:pt x="277" y="15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1706563" y="2976739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74" y="1"/>
                  </a:moveTo>
                  <a:lnTo>
                    <a:pt x="0" y="159"/>
                  </a:lnTo>
                  <a:lnTo>
                    <a:pt x="0" y="527"/>
                  </a:lnTo>
                  <a:lnTo>
                    <a:pt x="275" y="36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695517" y="2983140"/>
              <a:ext cx="9463" cy="18170"/>
            </a:xfrm>
            <a:custGeom>
              <a:avLst/>
              <a:gdLst/>
              <a:ahLst/>
              <a:cxnLst/>
              <a:rect l="l" t="t" r="r" b="b"/>
              <a:pathLst>
                <a:path w="275" h="528" extrusionOk="0">
                  <a:moveTo>
                    <a:pt x="274" y="1"/>
                  </a:moveTo>
                  <a:lnTo>
                    <a:pt x="1" y="159"/>
                  </a:lnTo>
                  <a:lnTo>
                    <a:pt x="1" y="527"/>
                  </a:lnTo>
                  <a:lnTo>
                    <a:pt x="274" y="36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684436" y="2989472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277" y="1"/>
                  </a:moveTo>
                  <a:lnTo>
                    <a:pt x="1" y="160"/>
                  </a:lnTo>
                  <a:lnTo>
                    <a:pt x="2" y="528"/>
                  </a:lnTo>
                  <a:lnTo>
                    <a:pt x="277" y="368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1717541" y="2970339"/>
              <a:ext cx="9532" cy="18170"/>
            </a:xfrm>
            <a:custGeom>
              <a:avLst/>
              <a:gdLst/>
              <a:ahLst/>
              <a:cxnLst/>
              <a:rect l="l" t="t" r="r" b="b"/>
              <a:pathLst>
                <a:path w="277" h="528" extrusionOk="0">
                  <a:moveTo>
                    <a:pt x="275" y="1"/>
                  </a:moveTo>
                  <a:lnTo>
                    <a:pt x="0" y="160"/>
                  </a:lnTo>
                  <a:lnTo>
                    <a:pt x="0" y="528"/>
                  </a:lnTo>
                  <a:lnTo>
                    <a:pt x="277" y="37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1706563" y="2992191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74" y="1"/>
                  </a:moveTo>
                  <a:lnTo>
                    <a:pt x="0" y="159"/>
                  </a:lnTo>
                  <a:lnTo>
                    <a:pt x="0" y="528"/>
                  </a:lnTo>
                  <a:lnTo>
                    <a:pt x="275" y="36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1695517" y="2998557"/>
              <a:ext cx="9463" cy="18135"/>
            </a:xfrm>
            <a:custGeom>
              <a:avLst/>
              <a:gdLst/>
              <a:ahLst/>
              <a:cxnLst/>
              <a:rect l="l" t="t" r="r" b="b"/>
              <a:pathLst>
                <a:path w="275" h="527" extrusionOk="0">
                  <a:moveTo>
                    <a:pt x="274" y="0"/>
                  </a:moveTo>
                  <a:lnTo>
                    <a:pt x="1" y="160"/>
                  </a:lnTo>
                  <a:lnTo>
                    <a:pt x="1" y="527"/>
                  </a:lnTo>
                  <a:lnTo>
                    <a:pt x="274" y="36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>
              <a:off x="1684436" y="3004889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277" y="1"/>
                  </a:moveTo>
                  <a:lnTo>
                    <a:pt x="1" y="160"/>
                  </a:lnTo>
                  <a:lnTo>
                    <a:pt x="2" y="527"/>
                  </a:lnTo>
                  <a:lnTo>
                    <a:pt x="277" y="368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>
              <a:off x="1580269" y="2955817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1" y="0"/>
                  </a:moveTo>
                  <a:lnTo>
                    <a:pt x="1" y="367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0"/>
            <p:cNvSpPr/>
            <p:nvPr/>
          </p:nvSpPr>
          <p:spPr>
            <a:xfrm>
              <a:off x="1591316" y="2962148"/>
              <a:ext cx="9532" cy="18170"/>
            </a:xfrm>
            <a:custGeom>
              <a:avLst/>
              <a:gdLst/>
              <a:ahLst/>
              <a:cxnLst/>
              <a:rect l="l" t="t" r="r" b="b"/>
              <a:pathLst>
                <a:path w="277" h="528" extrusionOk="0">
                  <a:moveTo>
                    <a:pt x="0" y="0"/>
                  </a:moveTo>
                  <a:lnTo>
                    <a:pt x="0" y="371"/>
                  </a:lnTo>
                  <a:lnTo>
                    <a:pt x="274" y="527"/>
                  </a:lnTo>
                  <a:lnTo>
                    <a:pt x="277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0"/>
            <p:cNvSpPr/>
            <p:nvPr/>
          </p:nvSpPr>
          <p:spPr>
            <a:xfrm>
              <a:off x="1602328" y="2968549"/>
              <a:ext cx="9498" cy="18204"/>
            </a:xfrm>
            <a:custGeom>
              <a:avLst/>
              <a:gdLst/>
              <a:ahLst/>
              <a:cxnLst/>
              <a:rect l="l" t="t" r="r" b="b"/>
              <a:pathLst>
                <a:path w="276" h="529" extrusionOk="0">
                  <a:moveTo>
                    <a:pt x="1" y="0"/>
                  </a:moveTo>
                  <a:lnTo>
                    <a:pt x="1" y="369"/>
                  </a:lnTo>
                  <a:lnTo>
                    <a:pt x="274" y="528"/>
                  </a:lnTo>
                  <a:lnTo>
                    <a:pt x="276" y="1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0"/>
            <p:cNvSpPr/>
            <p:nvPr/>
          </p:nvSpPr>
          <p:spPr>
            <a:xfrm>
              <a:off x="1558176" y="2943118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3" y="0"/>
                  </a:moveTo>
                  <a:lnTo>
                    <a:pt x="1" y="368"/>
                  </a:lnTo>
                  <a:lnTo>
                    <a:pt x="277" y="527"/>
                  </a:lnTo>
                  <a:lnTo>
                    <a:pt x="277" y="15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0"/>
            <p:cNvSpPr/>
            <p:nvPr/>
          </p:nvSpPr>
          <p:spPr>
            <a:xfrm>
              <a:off x="1569257" y="2949450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0" y="1"/>
                  </a:moveTo>
                  <a:lnTo>
                    <a:pt x="0" y="368"/>
                  </a:lnTo>
                  <a:lnTo>
                    <a:pt x="275" y="527"/>
                  </a:lnTo>
                  <a:lnTo>
                    <a:pt x="275" y="1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0"/>
            <p:cNvSpPr/>
            <p:nvPr/>
          </p:nvSpPr>
          <p:spPr>
            <a:xfrm>
              <a:off x="1614510" y="2649201"/>
              <a:ext cx="103169" cy="336795"/>
            </a:xfrm>
            <a:custGeom>
              <a:avLst/>
              <a:gdLst/>
              <a:ahLst/>
              <a:cxnLst/>
              <a:rect l="l" t="t" r="r" b="b"/>
              <a:pathLst>
                <a:path w="2998" h="9787" extrusionOk="0">
                  <a:moveTo>
                    <a:pt x="7" y="652"/>
                  </a:moveTo>
                  <a:cubicBezTo>
                    <a:pt x="5" y="653"/>
                    <a:pt x="3" y="654"/>
                    <a:pt x="1" y="656"/>
                  </a:cubicBezTo>
                  <a:cubicBezTo>
                    <a:pt x="3" y="654"/>
                    <a:pt x="5" y="653"/>
                    <a:pt x="7" y="652"/>
                  </a:cubicBezTo>
                  <a:close/>
                  <a:moveTo>
                    <a:pt x="1215" y="0"/>
                  </a:moveTo>
                  <a:cubicBezTo>
                    <a:pt x="1156" y="0"/>
                    <a:pt x="1097" y="18"/>
                    <a:pt x="1039" y="51"/>
                  </a:cubicBezTo>
                  <a:cubicBezTo>
                    <a:pt x="695" y="252"/>
                    <a:pt x="350" y="451"/>
                    <a:pt x="7" y="652"/>
                  </a:cubicBezTo>
                  <a:lnTo>
                    <a:pt x="7" y="652"/>
                  </a:lnTo>
                  <a:cubicBezTo>
                    <a:pt x="62" y="620"/>
                    <a:pt x="119" y="604"/>
                    <a:pt x="177" y="604"/>
                  </a:cubicBezTo>
                  <a:cubicBezTo>
                    <a:pt x="237" y="604"/>
                    <a:pt x="298" y="621"/>
                    <a:pt x="359" y="657"/>
                  </a:cubicBezTo>
                  <a:cubicBezTo>
                    <a:pt x="1249" y="1169"/>
                    <a:pt x="1958" y="5258"/>
                    <a:pt x="1945" y="9786"/>
                  </a:cubicBezTo>
                  <a:lnTo>
                    <a:pt x="2985" y="9181"/>
                  </a:lnTo>
                  <a:cubicBezTo>
                    <a:pt x="2997" y="4653"/>
                    <a:pt x="2287" y="565"/>
                    <a:pt x="1398" y="53"/>
                  </a:cubicBezTo>
                  <a:cubicBezTo>
                    <a:pt x="1336" y="18"/>
                    <a:pt x="1275" y="0"/>
                    <a:pt x="1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>
              <a:off x="1570703" y="2669986"/>
              <a:ext cx="111221" cy="316010"/>
            </a:xfrm>
            <a:custGeom>
              <a:avLst/>
              <a:gdLst/>
              <a:ahLst/>
              <a:cxnLst/>
              <a:rect l="l" t="t" r="r" b="b"/>
              <a:pathLst>
                <a:path w="3232" h="9183" extrusionOk="0">
                  <a:moveTo>
                    <a:pt x="1449" y="0"/>
                  </a:moveTo>
                  <a:cubicBezTo>
                    <a:pt x="646" y="0"/>
                    <a:pt x="13" y="3111"/>
                    <a:pt x="1" y="7324"/>
                  </a:cubicBezTo>
                  <a:lnTo>
                    <a:pt x="3218" y="9182"/>
                  </a:lnTo>
                  <a:cubicBezTo>
                    <a:pt x="3231" y="4654"/>
                    <a:pt x="2522" y="565"/>
                    <a:pt x="1632" y="53"/>
                  </a:cubicBezTo>
                  <a:cubicBezTo>
                    <a:pt x="1570" y="17"/>
                    <a:pt x="1509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1579684" y="2868959"/>
              <a:ext cx="92707" cy="72782"/>
            </a:xfrm>
            <a:custGeom>
              <a:avLst/>
              <a:gdLst/>
              <a:ahLst/>
              <a:cxnLst/>
              <a:rect l="l" t="t" r="r" b="b"/>
              <a:pathLst>
                <a:path w="2694" h="2115" extrusionOk="0">
                  <a:moveTo>
                    <a:pt x="18" y="0"/>
                  </a:moveTo>
                  <a:cubicBezTo>
                    <a:pt x="11" y="183"/>
                    <a:pt x="5" y="370"/>
                    <a:pt x="0" y="558"/>
                  </a:cubicBezTo>
                  <a:lnTo>
                    <a:pt x="2694" y="2114"/>
                  </a:lnTo>
                  <a:cubicBezTo>
                    <a:pt x="2688" y="1921"/>
                    <a:pt x="2682" y="1727"/>
                    <a:pt x="2673" y="153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1582747" y="2809735"/>
              <a:ext cx="86582" cy="68619"/>
            </a:xfrm>
            <a:custGeom>
              <a:avLst/>
              <a:gdLst/>
              <a:ahLst/>
              <a:cxnLst/>
              <a:rect l="l" t="t" r="r" b="b"/>
              <a:pathLst>
                <a:path w="2516" h="1994" extrusionOk="0">
                  <a:moveTo>
                    <a:pt x="46" y="1"/>
                  </a:moveTo>
                  <a:cubicBezTo>
                    <a:pt x="30" y="178"/>
                    <a:pt x="14" y="358"/>
                    <a:pt x="1" y="542"/>
                  </a:cubicBezTo>
                  <a:lnTo>
                    <a:pt x="2515" y="1993"/>
                  </a:lnTo>
                  <a:cubicBezTo>
                    <a:pt x="2501" y="1793"/>
                    <a:pt x="2486" y="1594"/>
                    <a:pt x="2466" y="1398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1579168" y="2899208"/>
              <a:ext cx="93774" cy="72129"/>
            </a:xfrm>
            <a:custGeom>
              <a:avLst/>
              <a:gdLst/>
              <a:ahLst/>
              <a:cxnLst/>
              <a:rect l="l" t="t" r="r" b="b"/>
              <a:pathLst>
                <a:path w="2725" h="2096" extrusionOk="0">
                  <a:moveTo>
                    <a:pt x="8" y="1"/>
                  </a:moveTo>
                  <a:cubicBezTo>
                    <a:pt x="4" y="173"/>
                    <a:pt x="2" y="347"/>
                    <a:pt x="1" y="523"/>
                  </a:cubicBezTo>
                  <a:lnTo>
                    <a:pt x="2725" y="2096"/>
                  </a:lnTo>
                  <a:cubicBezTo>
                    <a:pt x="2725" y="1917"/>
                    <a:pt x="2722" y="1742"/>
                    <a:pt x="2718" y="1565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1610002" y="2678452"/>
              <a:ext cx="29664" cy="28906"/>
            </a:xfrm>
            <a:custGeom>
              <a:avLst/>
              <a:gdLst/>
              <a:ahLst/>
              <a:cxnLst/>
              <a:rect l="l" t="t" r="r" b="b"/>
              <a:pathLst>
                <a:path w="862" h="840" extrusionOk="0">
                  <a:moveTo>
                    <a:pt x="306" y="0"/>
                  </a:moveTo>
                  <a:cubicBezTo>
                    <a:pt x="253" y="0"/>
                    <a:pt x="138" y="81"/>
                    <a:pt x="0" y="342"/>
                  </a:cubicBezTo>
                  <a:lnTo>
                    <a:pt x="862" y="840"/>
                  </a:lnTo>
                  <a:cubicBezTo>
                    <a:pt x="680" y="359"/>
                    <a:pt x="506" y="101"/>
                    <a:pt x="366" y="21"/>
                  </a:cubicBezTo>
                  <a:cubicBezTo>
                    <a:pt x="342" y="7"/>
                    <a:pt x="322" y="0"/>
                    <a:pt x="306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0"/>
            <p:cNvSpPr/>
            <p:nvPr/>
          </p:nvSpPr>
          <p:spPr>
            <a:xfrm>
              <a:off x="1580820" y="2839158"/>
              <a:ext cx="90436" cy="71062"/>
            </a:xfrm>
            <a:custGeom>
              <a:avLst/>
              <a:gdLst/>
              <a:ahLst/>
              <a:cxnLst/>
              <a:rect l="l" t="t" r="r" b="b"/>
              <a:pathLst>
                <a:path w="2628" h="2065" extrusionOk="0">
                  <a:moveTo>
                    <a:pt x="35" y="0"/>
                  </a:moveTo>
                  <a:cubicBezTo>
                    <a:pt x="21" y="180"/>
                    <a:pt x="11" y="363"/>
                    <a:pt x="1" y="549"/>
                  </a:cubicBezTo>
                  <a:lnTo>
                    <a:pt x="2627" y="2065"/>
                  </a:lnTo>
                  <a:cubicBezTo>
                    <a:pt x="2617" y="1867"/>
                    <a:pt x="2605" y="1671"/>
                    <a:pt x="2595" y="1478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0"/>
            <p:cNvSpPr/>
            <p:nvPr/>
          </p:nvSpPr>
          <p:spPr>
            <a:xfrm>
              <a:off x="1593862" y="2725218"/>
              <a:ext cx="63732" cy="54062"/>
            </a:xfrm>
            <a:custGeom>
              <a:avLst/>
              <a:gdLst/>
              <a:ahLst/>
              <a:cxnLst/>
              <a:rect l="l" t="t" r="r" b="b"/>
              <a:pathLst>
                <a:path w="1852" h="1571" extrusionOk="0">
                  <a:moveTo>
                    <a:pt x="114" y="0"/>
                  </a:moveTo>
                  <a:cubicBezTo>
                    <a:pt x="75" y="151"/>
                    <a:pt x="37" y="316"/>
                    <a:pt x="1" y="502"/>
                  </a:cubicBezTo>
                  <a:lnTo>
                    <a:pt x="1852" y="1570"/>
                  </a:lnTo>
                  <a:cubicBezTo>
                    <a:pt x="1850" y="1563"/>
                    <a:pt x="1849" y="1556"/>
                    <a:pt x="1849" y="1550"/>
                  </a:cubicBezTo>
                  <a:cubicBezTo>
                    <a:pt x="1809" y="1330"/>
                    <a:pt x="1771" y="1125"/>
                    <a:pt x="1732" y="934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1600435" y="2699168"/>
              <a:ext cx="50105" cy="45252"/>
            </a:xfrm>
            <a:custGeom>
              <a:avLst/>
              <a:gdLst/>
              <a:ahLst/>
              <a:cxnLst/>
              <a:rect l="l" t="t" r="r" b="b"/>
              <a:pathLst>
                <a:path w="1456" h="1315" extrusionOk="0">
                  <a:moveTo>
                    <a:pt x="161" y="1"/>
                  </a:moveTo>
                  <a:cubicBezTo>
                    <a:pt x="108" y="130"/>
                    <a:pt x="53" y="286"/>
                    <a:pt x="0" y="473"/>
                  </a:cubicBezTo>
                  <a:lnTo>
                    <a:pt x="1456" y="1315"/>
                  </a:lnTo>
                  <a:cubicBezTo>
                    <a:pt x="1396" y="1065"/>
                    <a:pt x="1337" y="842"/>
                    <a:pt x="1276" y="645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1585362" y="2780760"/>
              <a:ext cx="81110" cy="65108"/>
            </a:xfrm>
            <a:custGeom>
              <a:avLst/>
              <a:gdLst/>
              <a:ahLst/>
              <a:cxnLst/>
              <a:rect l="l" t="t" r="r" b="b"/>
              <a:pathLst>
                <a:path w="2357" h="1892" extrusionOk="0">
                  <a:moveTo>
                    <a:pt x="65" y="0"/>
                  </a:moveTo>
                  <a:cubicBezTo>
                    <a:pt x="43" y="176"/>
                    <a:pt x="21" y="353"/>
                    <a:pt x="1" y="534"/>
                  </a:cubicBezTo>
                  <a:lnTo>
                    <a:pt x="2356" y="1892"/>
                  </a:lnTo>
                  <a:cubicBezTo>
                    <a:pt x="2337" y="1687"/>
                    <a:pt x="2312" y="1485"/>
                    <a:pt x="2289" y="1285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0"/>
            <p:cNvSpPr/>
            <p:nvPr/>
          </p:nvSpPr>
          <p:spPr>
            <a:xfrm>
              <a:off x="1589044" y="2752611"/>
              <a:ext cx="73574" cy="60394"/>
            </a:xfrm>
            <a:custGeom>
              <a:avLst/>
              <a:gdLst/>
              <a:ahLst/>
              <a:cxnLst/>
              <a:rect l="l" t="t" r="r" b="b"/>
              <a:pathLst>
                <a:path w="2138" h="1755" extrusionOk="0">
                  <a:moveTo>
                    <a:pt x="84" y="0"/>
                  </a:moveTo>
                  <a:cubicBezTo>
                    <a:pt x="55" y="167"/>
                    <a:pt x="25" y="338"/>
                    <a:pt x="0" y="520"/>
                  </a:cubicBezTo>
                  <a:lnTo>
                    <a:pt x="2138" y="1754"/>
                  </a:lnTo>
                  <a:cubicBezTo>
                    <a:pt x="2110" y="1542"/>
                    <a:pt x="2081" y="1336"/>
                    <a:pt x="2049" y="1134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0"/>
            <p:cNvSpPr/>
            <p:nvPr/>
          </p:nvSpPr>
          <p:spPr>
            <a:xfrm>
              <a:off x="333332" y="2401018"/>
              <a:ext cx="275919" cy="157816"/>
            </a:xfrm>
            <a:custGeom>
              <a:avLst/>
              <a:gdLst/>
              <a:ahLst/>
              <a:cxnLst/>
              <a:rect l="l" t="t" r="r" b="b"/>
              <a:pathLst>
                <a:path w="8018" h="4586" extrusionOk="0">
                  <a:moveTo>
                    <a:pt x="3348" y="1"/>
                  </a:moveTo>
                  <a:lnTo>
                    <a:pt x="0" y="1936"/>
                  </a:lnTo>
                  <a:lnTo>
                    <a:pt x="4675" y="4586"/>
                  </a:lnTo>
                  <a:lnTo>
                    <a:pt x="8018" y="2666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0"/>
            <p:cNvSpPr/>
            <p:nvPr/>
          </p:nvSpPr>
          <p:spPr>
            <a:xfrm>
              <a:off x="493798" y="2261751"/>
              <a:ext cx="115454" cy="297083"/>
            </a:xfrm>
            <a:custGeom>
              <a:avLst/>
              <a:gdLst/>
              <a:ahLst/>
              <a:cxnLst/>
              <a:rect l="l" t="t" r="r" b="b"/>
              <a:pathLst>
                <a:path w="3355" h="8633" extrusionOk="0">
                  <a:moveTo>
                    <a:pt x="3349" y="1"/>
                  </a:moveTo>
                  <a:lnTo>
                    <a:pt x="1608" y="1008"/>
                  </a:lnTo>
                  <a:lnTo>
                    <a:pt x="1608" y="1009"/>
                  </a:lnTo>
                  <a:lnTo>
                    <a:pt x="0" y="1938"/>
                  </a:lnTo>
                  <a:lnTo>
                    <a:pt x="10" y="8633"/>
                  </a:lnTo>
                  <a:lnTo>
                    <a:pt x="1749" y="7642"/>
                  </a:lnTo>
                  <a:lnTo>
                    <a:pt x="1749" y="7629"/>
                  </a:lnTo>
                  <a:lnTo>
                    <a:pt x="3355" y="6713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>
              <a:off x="434264" y="2227166"/>
              <a:ext cx="174850" cy="101207"/>
            </a:xfrm>
            <a:custGeom>
              <a:avLst/>
              <a:gdLst/>
              <a:ahLst/>
              <a:cxnLst/>
              <a:rect l="l" t="t" r="r" b="b"/>
              <a:pathLst>
                <a:path w="5081" h="2941" extrusionOk="0">
                  <a:moveTo>
                    <a:pt x="3337" y="1"/>
                  </a:moveTo>
                  <a:lnTo>
                    <a:pt x="1" y="1935"/>
                  </a:lnTo>
                  <a:lnTo>
                    <a:pt x="1730" y="2940"/>
                  </a:lnTo>
                  <a:lnTo>
                    <a:pt x="5081" y="100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>
              <a:off x="434264" y="2293720"/>
              <a:ext cx="59912" cy="265079"/>
            </a:xfrm>
            <a:custGeom>
              <a:avLst/>
              <a:gdLst/>
              <a:ahLst/>
              <a:cxnLst/>
              <a:rect l="l" t="t" r="r" b="b"/>
              <a:pathLst>
                <a:path w="1741" h="7703" extrusionOk="0">
                  <a:moveTo>
                    <a:pt x="1" y="1"/>
                  </a:moveTo>
                  <a:lnTo>
                    <a:pt x="5" y="6711"/>
                  </a:lnTo>
                  <a:lnTo>
                    <a:pt x="1740" y="7702"/>
                  </a:lnTo>
                  <a:lnTo>
                    <a:pt x="1730" y="10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493798" y="2261751"/>
              <a:ext cx="115454" cy="297049"/>
            </a:xfrm>
            <a:custGeom>
              <a:avLst/>
              <a:gdLst/>
              <a:ahLst/>
              <a:cxnLst/>
              <a:rect l="l" t="t" r="r" b="b"/>
              <a:pathLst>
                <a:path w="3355" h="8632" extrusionOk="0">
                  <a:moveTo>
                    <a:pt x="3349" y="1"/>
                  </a:moveTo>
                  <a:lnTo>
                    <a:pt x="0" y="1937"/>
                  </a:lnTo>
                  <a:lnTo>
                    <a:pt x="12" y="8631"/>
                  </a:lnTo>
                  <a:lnTo>
                    <a:pt x="3355" y="6713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434264" y="2227166"/>
              <a:ext cx="174850" cy="101207"/>
            </a:xfrm>
            <a:custGeom>
              <a:avLst/>
              <a:gdLst/>
              <a:ahLst/>
              <a:cxnLst/>
              <a:rect l="l" t="t" r="r" b="b"/>
              <a:pathLst>
                <a:path w="5081" h="2941" extrusionOk="0">
                  <a:moveTo>
                    <a:pt x="3337" y="1"/>
                  </a:moveTo>
                  <a:lnTo>
                    <a:pt x="1" y="1935"/>
                  </a:lnTo>
                  <a:lnTo>
                    <a:pt x="1730" y="2940"/>
                  </a:lnTo>
                  <a:lnTo>
                    <a:pt x="5081" y="100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463893" y="2272143"/>
              <a:ext cx="39643" cy="35927"/>
            </a:xfrm>
            <a:custGeom>
              <a:avLst/>
              <a:gdLst/>
              <a:ahLst/>
              <a:cxnLst/>
              <a:rect l="l" t="t" r="r" b="b"/>
              <a:pathLst>
                <a:path w="1152" h="1044" extrusionOk="0">
                  <a:moveTo>
                    <a:pt x="0" y="0"/>
                  </a:moveTo>
                  <a:lnTo>
                    <a:pt x="5" y="388"/>
                  </a:lnTo>
                  <a:lnTo>
                    <a:pt x="1152" y="1044"/>
                  </a:lnTo>
                  <a:lnTo>
                    <a:pt x="114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503296" y="2251083"/>
              <a:ext cx="76258" cy="57022"/>
            </a:xfrm>
            <a:custGeom>
              <a:avLst/>
              <a:gdLst/>
              <a:ahLst/>
              <a:cxnLst/>
              <a:rect l="l" t="t" r="r" b="b"/>
              <a:pathLst>
                <a:path w="2216" h="1657" extrusionOk="0">
                  <a:moveTo>
                    <a:pt x="2211" y="1"/>
                  </a:moveTo>
                  <a:lnTo>
                    <a:pt x="1" y="1278"/>
                  </a:lnTo>
                  <a:lnTo>
                    <a:pt x="8" y="1657"/>
                  </a:lnTo>
                  <a:lnTo>
                    <a:pt x="2216" y="389"/>
                  </a:lnTo>
                  <a:lnTo>
                    <a:pt x="2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0"/>
            <p:cNvSpPr/>
            <p:nvPr/>
          </p:nvSpPr>
          <p:spPr>
            <a:xfrm>
              <a:off x="463893" y="2228199"/>
              <a:ext cx="115523" cy="66829"/>
            </a:xfrm>
            <a:custGeom>
              <a:avLst/>
              <a:gdLst/>
              <a:ahLst/>
              <a:cxnLst/>
              <a:rect l="l" t="t" r="r" b="b"/>
              <a:pathLst>
                <a:path w="3357" h="1942" extrusionOk="0">
                  <a:moveTo>
                    <a:pt x="2205" y="0"/>
                  </a:moveTo>
                  <a:lnTo>
                    <a:pt x="0" y="1277"/>
                  </a:lnTo>
                  <a:lnTo>
                    <a:pt x="1144" y="1942"/>
                  </a:lnTo>
                  <a:lnTo>
                    <a:pt x="3356" y="666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0"/>
            <p:cNvSpPr/>
            <p:nvPr/>
          </p:nvSpPr>
          <p:spPr>
            <a:xfrm>
              <a:off x="598653" y="2270732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0"/>
            <p:cNvSpPr/>
            <p:nvPr/>
          </p:nvSpPr>
          <p:spPr>
            <a:xfrm>
              <a:off x="598653" y="2277581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0"/>
            <p:cNvSpPr/>
            <p:nvPr/>
          </p:nvSpPr>
          <p:spPr>
            <a:xfrm>
              <a:off x="598721" y="2284463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127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7" y="15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0"/>
            <p:cNvSpPr/>
            <p:nvPr/>
          </p:nvSpPr>
          <p:spPr>
            <a:xfrm>
              <a:off x="598721" y="229141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0"/>
            <p:cNvSpPr/>
            <p:nvPr/>
          </p:nvSpPr>
          <p:spPr>
            <a:xfrm>
              <a:off x="598756" y="232596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0"/>
            <p:cNvSpPr/>
            <p:nvPr/>
          </p:nvSpPr>
          <p:spPr>
            <a:xfrm>
              <a:off x="598756" y="231904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0"/>
            <p:cNvSpPr/>
            <p:nvPr/>
          </p:nvSpPr>
          <p:spPr>
            <a:xfrm>
              <a:off x="598756" y="231213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0"/>
            <p:cNvSpPr/>
            <p:nvPr/>
          </p:nvSpPr>
          <p:spPr>
            <a:xfrm>
              <a:off x="598721" y="230521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2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598721" y="229833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598825" y="234664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3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598825" y="233976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598825" y="233281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598928" y="2353598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0"/>
            <p:cNvSpPr/>
            <p:nvPr/>
          </p:nvSpPr>
          <p:spPr>
            <a:xfrm>
              <a:off x="598928" y="2360446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0"/>
            <p:cNvSpPr/>
            <p:nvPr/>
          </p:nvSpPr>
          <p:spPr>
            <a:xfrm>
              <a:off x="598928" y="2367328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1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98962" y="237428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1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98962" y="238119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598997" y="2401947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598997" y="239499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98962" y="2388079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98997" y="241571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598997" y="240883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599066" y="242958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99066" y="242262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99203" y="246406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599169" y="245717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599169" y="245026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599169" y="244331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599066" y="243646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4"/>
                  </a:lnTo>
                  <a:lnTo>
                    <a:pt x="3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599272" y="2484813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599203" y="2477896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599203" y="247094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591598" y="228171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0"/>
                  </a:moveTo>
                  <a:lnTo>
                    <a:pt x="1" y="73"/>
                  </a:lnTo>
                  <a:lnTo>
                    <a:pt x="1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591495" y="2274793"/>
              <a:ext cx="4577" cy="7708"/>
            </a:xfrm>
            <a:custGeom>
              <a:avLst/>
              <a:gdLst/>
              <a:ahLst/>
              <a:cxnLst/>
              <a:rect l="l" t="t" r="r" b="b"/>
              <a:pathLst>
                <a:path w="133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4" y="223"/>
                  </a:lnTo>
                  <a:lnTo>
                    <a:pt x="133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591667" y="231619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591667" y="230930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591667" y="230235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5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591598" y="229550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591598" y="228859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591701" y="2323143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591770" y="23438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591701" y="233694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591701" y="2330025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591770" y="235077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591770" y="235769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5"/>
                  </a:lnTo>
                  <a:lnTo>
                    <a:pt x="3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91873" y="2385257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2" y="225"/>
                  </a:lnTo>
                  <a:lnTo>
                    <a:pt x="132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591873" y="2378375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591873" y="2371458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591873" y="2364541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591977" y="2419807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0"/>
            <p:cNvSpPr/>
            <p:nvPr/>
          </p:nvSpPr>
          <p:spPr>
            <a:xfrm>
              <a:off x="591977" y="2412856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591908" y="240600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91908" y="239912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591908" y="239217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592114" y="246812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592114" y="246130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592114" y="2454358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29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92011" y="244744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4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592011" y="244055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3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592011" y="243364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591977" y="242669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592149" y="2475040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8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28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592149" y="248199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592149" y="2488873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584475" y="227888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4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84578" y="2299570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584578" y="2292688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584578" y="2285736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7" y="15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584578" y="2306487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584612" y="232032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584612" y="231337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584612" y="232720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584716" y="2361719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1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584647" y="235487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584647" y="234792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84647" y="2341003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584647" y="233415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584716" y="236860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0"/>
            <p:cNvSpPr/>
            <p:nvPr/>
          </p:nvSpPr>
          <p:spPr>
            <a:xfrm>
              <a:off x="584819" y="238243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0"/>
            <p:cNvSpPr/>
            <p:nvPr/>
          </p:nvSpPr>
          <p:spPr>
            <a:xfrm>
              <a:off x="584716" y="2375553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3" y="224"/>
                  </a:lnTo>
                  <a:lnTo>
                    <a:pt x="132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0"/>
            <p:cNvSpPr/>
            <p:nvPr/>
          </p:nvSpPr>
          <p:spPr>
            <a:xfrm>
              <a:off x="584819" y="239623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2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0"/>
            <p:cNvSpPr/>
            <p:nvPr/>
          </p:nvSpPr>
          <p:spPr>
            <a:xfrm>
              <a:off x="584819" y="238938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4"/>
                  </a:lnTo>
                  <a:lnTo>
                    <a:pt x="0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0"/>
            <p:cNvSpPr/>
            <p:nvPr/>
          </p:nvSpPr>
          <p:spPr>
            <a:xfrm>
              <a:off x="584853" y="2403186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0"/>
            <p:cNvSpPr/>
            <p:nvPr/>
          </p:nvSpPr>
          <p:spPr>
            <a:xfrm>
              <a:off x="584853" y="241010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0"/>
            <p:cNvSpPr/>
            <p:nvPr/>
          </p:nvSpPr>
          <p:spPr>
            <a:xfrm>
              <a:off x="584853" y="2423868"/>
              <a:ext cx="4577" cy="7812"/>
            </a:xfrm>
            <a:custGeom>
              <a:avLst/>
              <a:gdLst/>
              <a:ahLst/>
              <a:cxnLst/>
              <a:rect l="l" t="t" r="r" b="b"/>
              <a:pathLst>
                <a:path w="133" h="227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6"/>
                  </a:lnTo>
                  <a:lnTo>
                    <a:pt x="133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0"/>
            <p:cNvSpPr/>
            <p:nvPr/>
          </p:nvSpPr>
          <p:spPr>
            <a:xfrm>
              <a:off x="584853" y="241698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0"/>
            <p:cNvSpPr/>
            <p:nvPr/>
          </p:nvSpPr>
          <p:spPr>
            <a:xfrm>
              <a:off x="584956" y="2444584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1" y="76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0"/>
            <p:cNvSpPr/>
            <p:nvPr/>
          </p:nvSpPr>
          <p:spPr>
            <a:xfrm>
              <a:off x="584922" y="243773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0"/>
            <p:cNvSpPr/>
            <p:nvPr/>
          </p:nvSpPr>
          <p:spPr>
            <a:xfrm>
              <a:off x="584922" y="243081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0"/>
            <p:cNvSpPr/>
            <p:nvPr/>
          </p:nvSpPr>
          <p:spPr>
            <a:xfrm>
              <a:off x="584956" y="245841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0"/>
            <p:cNvSpPr/>
            <p:nvPr/>
          </p:nvSpPr>
          <p:spPr>
            <a:xfrm>
              <a:off x="584956" y="245153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0"/>
            <p:cNvSpPr/>
            <p:nvPr/>
          </p:nvSpPr>
          <p:spPr>
            <a:xfrm>
              <a:off x="585060" y="2472218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29" y="1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0"/>
            <p:cNvSpPr/>
            <p:nvPr/>
          </p:nvSpPr>
          <p:spPr>
            <a:xfrm>
              <a:off x="585060" y="2465370"/>
              <a:ext cx="4405" cy="7674"/>
            </a:xfrm>
            <a:custGeom>
              <a:avLst/>
              <a:gdLst/>
              <a:ahLst/>
              <a:cxnLst/>
              <a:rect l="l" t="t" r="r" b="b"/>
              <a:pathLst>
                <a:path w="128" h="223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8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0"/>
            <p:cNvSpPr/>
            <p:nvPr/>
          </p:nvSpPr>
          <p:spPr>
            <a:xfrm>
              <a:off x="585129" y="249300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7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0"/>
            <p:cNvSpPr/>
            <p:nvPr/>
          </p:nvSpPr>
          <p:spPr>
            <a:xfrm>
              <a:off x="585060" y="248605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0"/>
            <p:cNvSpPr/>
            <p:nvPr/>
          </p:nvSpPr>
          <p:spPr>
            <a:xfrm>
              <a:off x="585060" y="247916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0"/>
            <p:cNvSpPr/>
            <p:nvPr/>
          </p:nvSpPr>
          <p:spPr>
            <a:xfrm>
              <a:off x="570331" y="2286975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6"/>
                  </a:lnTo>
                  <a:lnTo>
                    <a:pt x="130" y="15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0"/>
            <p:cNvSpPr/>
            <p:nvPr/>
          </p:nvSpPr>
          <p:spPr>
            <a:xfrm>
              <a:off x="570366" y="229392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0"/>
            <p:cNvSpPr/>
            <p:nvPr/>
          </p:nvSpPr>
          <p:spPr>
            <a:xfrm>
              <a:off x="570366" y="230084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0"/>
            <p:cNvSpPr/>
            <p:nvPr/>
          </p:nvSpPr>
          <p:spPr>
            <a:xfrm>
              <a:off x="570469" y="232847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0"/>
            <p:cNvSpPr/>
            <p:nvPr/>
          </p:nvSpPr>
          <p:spPr>
            <a:xfrm>
              <a:off x="570469" y="2321594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0"/>
            <p:cNvSpPr/>
            <p:nvPr/>
          </p:nvSpPr>
          <p:spPr>
            <a:xfrm>
              <a:off x="570366" y="231464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3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0"/>
            <p:cNvSpPr/>
            <p:nvPr/>
          </p:nvSpPr>
          <p:spPr>
            <a:xfrm>
              <a:off x="570366" y="230779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0"/>
            <p:cNvSpPr/>
            <p:nvPr/>
          </p:nvSpPr>
          <p:spPr>
            <a:xfrm>
              <a:off x="570503" y="2342276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0"/>
            <p:cNvSpPr/>
            <p:nvPr/>
          </p:nvSpPr>
          <p:spPr>
            <a:xfrm>
              <a:off x="570469" y="2335428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4"/>
                  </a:lnTo>
                  <a:lnTo>
                    <a:pt x="2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0"/>
            <p:cNvSpPr/>
            <p:nvPr/>
          </p:nvSpPr>
          <p:spPr>
            <a:xfrm>
              <a:off x="570503" y="2356110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0"/>
            <p:cNvSpPr/>
            <p:nvPr/>
          </p:nvSpPr>
          <p:spPr>
            <a:xfrm>
              <a:off x="570503" y="2349159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0"/>
            <p:cNvSpPr/>
            <p:nvPr/>
          </p:nvSpPr>
          <p:spPr>
            <a:xfrm>
              <a:off x="570710" y="241134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0"/>
            <p:cNvSpPr/>
            <p:nvPr/>
          </p:nvSpPr>
          <p:spPr>
            <a:xfrm>
              <a:off x="570710" y="240445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0"/>
            <p:cNvSpPr/>
            <p:nvPr/>
          </p:nvSpPr>
          <p:spPr>
            <a:xfrm>
              <a:off x="570606" y="2397508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0"/>
            <p:cNvSpPr/>
            <p:nvPr/>
          </p:nvSpPr>
          <p:spPr>
            <a:xfrm>
              <a:off x="570606" y="239066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4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0"/>
            <p:cNvSpPr/>
            <p:nvPr/>
          </p:nvSpPr>
          <p:spPr>
            <a:xfrm>
              <a:off x="570606" y="2383709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0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0"/>
            <p:cNvSpPr/>
            <p:nvPr/>
          </p:nvSpPr>
          <p:spPr>
            <a:xfrm>
              <a:off x="570572" y="237682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0"/>
            <p:cNvSpPr/>
            <p:nvPr/>
          </p:nvSpPr>
          <p:spPr>
            <a:xfrm>
              <a:off x="570572" y="236987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0"/>
            <p:cNvSpPr/>
            <p:nvPr/>
          </p:nvSpPr>
          <p:spPr>
            <a:xfrm>
              <a:off x="570572" y="236295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0"/>
            <p:cNvSpPr/>
            <p:nvPr/>
          </p:nvSpPr>
          <p:spPr>
            <a:xfrm>
              <a:off x="570779" y="2425141"/>
              <a:ext cx="4405" cy="7674"/>
            </a:xfrm>
            <a:custGeom>
              <a:avLst/>
              <a:gdLst/>
              <a:ahLst/>
              <a:cxnLst/>
              <a:rect l="l" t="t" r="r" b="b"/>
              <a:pathLst>
                <a:path w="128" h="223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7" y="14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0"/>
            <p:cNvSpPr/>
            <p:nvPr/>
          </p:nvSpPr>
          <p:spPr>
            <a:xfrm>
              <a:off x="570710" y="241825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0"/>
            <p:cNvSpPr/>
            <p:nvPr/>
          </p:nvSpPr>
          <p:spPr>
            <a:xfrm>
              <a:off x="570779" y="2445823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6"/>
                  </a:lnTo>
                  <a:lnTo>
                    <a:pt x="130" y="15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0"/>
            <p:cNvSpPr/>
            <p:nvPr/>
          </p:nvSpPr>
          <p:spPr>
            <a:xfrm>
              <a:off x="570779" y="243897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0"/>
            <p:cNvSpPr/>
            <p:nvPr/>
          </p:nvSpPr>
          <p:spPr>
            <a:xfrm>
              <a:off x="570779" y="243209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0"/>
            <p:cNvSpPr/>
            <p:nvPr/>
          </p:nvSpPr>
          <p:spPr>
            <a:xfrm>
              <a:off x="570813" y="245277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0"/>
            <p:cNvSpPr/>
            <p:nvPr/>
          </p:nvSpPr>
          <p:spPr>
            <a:xfrm>
              <a:off x="570813" y="245969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0"/>
            <p:cNvSpPr/>
            <p:nvPr/>
          </p:nvSpPr>
          <p:spPr>
            <a:xfrm>
              <a:off x="570813" y="246664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0"/>
            <p:cNvSpPr/>
            <p:nvPr/>
          </p:nvSpPr>
          <p:spPr>
            <a:xfrm>
              <a:off x="570882" y="247349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0"/>
            <p:cNvSpPr/>
            <p:nvPr/>
          </p:nvSpPr>
          <p:spPr>
            <a:xfrm>
              <a:off x="570882" y="248040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0"/>
            <p:cNvSpPr/>
            <p:nvPr/>
          </p:nvSpPr>
          <p:spPr>
            <a:xfrm>
              <a:off x="570882" y="24873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0"/>
            <p:cNvSpPr/>
            <p:nvPr/>
          </p:nvSpPr>
          <p:spPr>
            <a:xfrm>
              <a:off x="570985" y="2501124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0"/>
            <p:cNvSpPr/>
            <p:nvPr/>
          </p:nvSpPr>
          <p:spPr>
            <a:xfrm>
              <a:off x="570882" y="2494276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0" y="73"/>
                  </a:lnTo>
                  <a:lnTo>
                    <a:pt x="3" y="223"/>
                  </a:lnTo>
                  <a:lnTo>
                    <a:pt x="132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0"/>
            <p:cNvSpPr/>
            <p:nvPr/>
          </p:nvSpPr>
          <p:spPr>
            <a:xfrm>
              <a:off x="563311" y="230497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0"/>
            <p:cNvSpPr/>
            <p:nvPr/>
          </p:nvSpPr>
          <p:spPr>
            <a:xfrm>
              <a:off x="563277" y="229802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0"/>
            <p:cNvSpPr/>
            <p:nvPr/>
          </p:nvSpPr>
          <p:spPr>
            <a:xfrm>
              <a:off x="563277" y="229110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0"/>
            <p:cNvSpPr/>
            <p:nvPr/>
          </p:nvSpPr>
          <p:spPr>
            <a:xfrm>
              <a:off x="563414" y="233257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29" y="14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0"/>
            <p:cNvSpPr/>
            <p:nvPr/>
          </p:nvSpPr>
          <p:spPr>
            <a:xfrm>
              <a:off x="563311" y="232565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0"/>
            <p:cNvSpPr/>
            <p:nvPr/>
          </p:nvSpPr>
          <p:spPr>
            <a:xfrm>
              <a:off x="563311" y="2318704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0"/>
            <p:cNvSpPr/>
            <p:nvPr/>
          </p:nvSpPr>
          <p:spPr>
            <a:xfrm>
              <a:off x="563311" y="231185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0"/>
            <p:cNvSpPr/>
            <p:nvPr/>
          </p:nvSpPr>
          <p:spPr>
            <a:xfrm>
              <a:off x="563414" y="233945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0"/>
            <p:cNvSpPr/>
            <p:nvPr/>
          </p:nvSpPr>
          <p:spPr>
            <a:xfrm>
              <a:off x="563483" y="236705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0"/>
            <p:cNvSpPr/>
            <p:nvPr/>
          </p:nvSpPr>
          <p:spPr>
            <a:xfrm>
              <a:off x="563483" y="236020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0"/>
            <p:cNvSpPr/>
            <p:nvPr/>
          </p:nvSpPr>
          <p:spPr>
            <a:xfrm>
              <a:off x="563483" y="235328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0"/>
            <p:cNvSpPr/>
            <p:nvPr/>
          </p:nvSpPr>
          <p:spPr>
            <a:xfrm>
              <a:off x="563414" y="234633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0"/>
            <p:cNvSpPr/>
            <p:nvPr/>
          </p:nvSpPr>
          <p:spPr>
            <a:xfrm>
              <a:off x="563518" y="238088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0"/>
            <p:cNvSpPr/>
            <p:nvPr/>
          </p:nvSpPr>
          <p:spPr>
            <a:xfrm>
              <a:off x="563518" y="237400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0"/>
            <p:cNvSpPr/>
            <p:nvPr/>
          </p:nvSpPr>
          <p:spPr>
            <a:xfrm>
              <a:off x="563518" y="238783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0"/>
            <p:cNvSpPr/>
            <p:nvPr/>
          </p:nvSpPr>
          <p:spPr>
            <a:xfrm>
              <a:off x="563552" y="2394686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0"/>
            <p:cNvSpPr/>
            <p:nvPr/>
          </p:nvSpPr>
          <p:spPr>
            <a:xfrm>
              <a:off x="563552" y="240852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0"/>
            <p:cNvSpPr/>
            <p:nvPr/>
          </p:nvSpPr>
          <p:spPr>
            <a:xfrm>
              <a:off x="563552" y="240163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0"/>
            <p:cNvSpPr/>
            <p:nvPr/>
          </p:nvSpPr>
          <p:spPr>
            <a:xfrm>
              <a:off x="563552" y="2415471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4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0"/>
            <p:cNvSpPr/>
            <p:nvPr/>
          </p:nvSpPr>
          <p:spPr>
            <a:xfrm>
              <a:off x="563655" y="2429236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0"/>
            <p:cNvSpPr/>
            <p:nvPr/>
          </p:nvSpPr>
          <p:spPr>
            <a:xfrm>
              <a:off x="563655" y="2422388"/>
              <a:ext cx="4474" cy="7605"/>
            </a:xfrm>
            <a:custGeom>
              <a:avLst/>
              <a:gdLst/>
              <a:ahLst/>
              <a:cxnLst/>
              <a:rect l="l" t="t" r="r" b="b"/>
              <a:pathLst>
                <a:path w="130" h="221" extrusionOk="0">
                  <a:moveTo>
                    <a:pt x="130" y="0"/>
                  </a:moveTo>
                  <a:lnTo>
                    <a:pt x="1" y="73"/>
                  </a:lnTo>
                  <a:lnTo>
                    <a:pt x="1" y="221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0"/>
            <p:cNvSpPr/>
            <p:nvPr/>
          </p:nvSpPr>
          <p:spPr>
            <a:xfrm>
              <a:off x="563724" y="244995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0"/>
            <p:cNvSpPr/>
            <p:nvPr/>
          </p:nvSpPr>
          <p:spPr>
            <a:xfrm>
              <a:off x="563724" y="2443001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28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1" y="15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0"/>
            <p:cNvSpPr/>
            <p:nvPr/>
          </p:nvSpPr>
          <p:spPr>
            <a:xfrm>
              <a:off x="563655" y="243615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6"/>
                  </a:lnTo>
                  <a:lnTo>
                    <a:pt x="2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0"/>
            <p:cNvSpPr/>
            <p:nvPr/>
          </p:nvSpPr>
          <p:spPr>
            <a:xfrm>
              <a:off x="563724" y="245687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0"/>
            <p:cNvSpPr/>
            <p:nvPr/>
          </p:nvSpPr>
          <p:spPr>
            <a:xfrm>
              <a:off x="563758" y="246382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0"/>
            <p:cNvSpPr/>
            <p:nvPr/>
          </p:nvSpPr>
          <p:spPr>
            <a:xfrm>
              <a:off x="563758" y="247070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0"/>
            <p:cNvSpPr/>
            <p:nvPr/>
          </p:nvSpPr>
          <p:spPr>
            <a:xfrm>
              <a:off x="563758" y="2477552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0"/>
            <p:cNvSpPr/>
            <p:nvPr/>
          </p:nvSpPr>
          <p:spPr>
            <a:xfrm>
              <a:off x="563827" y="248450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0"/>
            <p:cNvSpPr/>
            <p:nvPr/>
          </p:nvSpPr>
          <p:spPr>
            <a:xfrm>
              <a:off x="563827" y="249138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0"/>
            <p:cNvSpPr/>
            <p:nvPr/>
          </p:nvSpPr>
          <p:spPr>
            <a:xfrm>
              <a:off x="563930" y="2505185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27" y="14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0"/>
            <p:cNvSpPr/>
            <p:nvPr/>
          </p:nvSpPr>
          <p:spPr>
            <a:xfrm>
              <a:off x="563827" y="249833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0"/>
            <p:cNvSpPr/>
            <p:nvPr/>
          </p:nvSpPr>
          <p:spPr>
            <a:xfrm>
              <a:off x="556222" y="231588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0" y="75"/>
                  </a:lnTo>
                  <a:lnTo>
                    <a:pt x="2" y="226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0"/>
            <p:cNvSpPr/>
            <p:nvPr/>
          </p:nvSpPr>
          <p:spPr>
            <a:xfrm>
              <a:off x="556222" y="230903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0"/>
            <p:cNvSpPr/>
            <p:nvPr/>
          </p:nvSpPr>
          <p:spPr>
            <a:xfrm>
              <a:off x="556222" y="23020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0"/>
            <p:cNvSpPr/>
            <p:nvPr/>
          </p:nvSpPr>
          <p:spPr>
            <a:xfrm>
              <a:off x="556222" y="2295200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0"/>
            <p:cNvSpPr/>
            <p:nvPr/>
          </p:nvSpPr>
          <p:spPr>
            <a:xfrm>
              <a:off x="556256" y="2329750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0"/>
            <p:cNvSpPr/>
            <p:nvPr/>
          </p:nvSpPr>
          <p:spPr>
            <a:xfrm>
              <a:off x="556256" y="232283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0"/>
            <p:cNvSpPr/>
            <p:nvPr/>
          </p:nvSpPr>
          <p:spPr>
            <a:xfrm>
              <a:off x="556360" y="234351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29" y="15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0"/>
            <p:cNvSpPr/>
            <p:nvPr/>
          </p:nvSpPr>
          <p:spPr>
            <a:xfrm>
              <a:off x="556256" y="2336667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4"/>
                  </a:lnTo>
                  <a:lnTo>
                    <a:pt x="4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0"/>
            <p:cNvSpPr/>
            <p:nvPr/>
          </p:nvSpPr>
          <p:spPr>
            <a:xfrm>
              <a:off x="556429" y="237806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0"/>
            <p:cNvSpPr/>
            <p:nvPr/>
          </p:nvSpPr>
          <p:spPr>
            <a:xfrm>
              <a:off x="556429" y="237111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0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0"/>
            <p:cNvSpPr/>
            <p:nvPr/>
          </p:nvSpPr>
          <p:spPr>
            <a:xfrm>
              <a:off x="556360" y="2364266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129" y="1"/>
                  </a:moveTo>
                  <a:lnTo>
                    <a:pt x="1" y="74"/>
                  </a:lnTo>
                  <a:lnTo>
                    <a:pt x="2" y="225"/>
                  </a:lnTo>
                  <a:lnTo>
                    <a:pt x="132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0"/>
            <p:cNvSpPr/>
            <p:nvPr/>
          </p:nvSpPr>
          <p:spPr>
            <a:xfrm>
              <a:off x="556360" y="235738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0"/>
            <p:cNvSpPr/>
            <p:nvPr/>
          </p:nvSpPr>
          <p:spPr>
            <a:xfrm>
              <a:off x="556360" y="235043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0"/>
            <p:cNvSpPr/>
            <p:nvPr/>
          </p:nvSpPr>
          <p:spPr>
            <a:xfrm>
              <a:off x="556463" y="239189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0"/>
            <p:cNvSpPr/>
            <p:nvPr/>
          </p:nvSpPr>
          <p:spPr>
            <a:xfrm>
              <a:off x="556429" y="238498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0"/>
            <p:cNvSpPr/>
            <p:nvPr/>
          </p:nvSpPr>
          <p:spPr>
            <a:xfrm>
              <a:off x="556635" y="2433366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7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29" y="14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0"/>
            <p:cNvSpPr/>
            <p:nvPr/>
          </p:nvSpPr>
          <p:spPr>
            <a:xfrm>
              <a:off x="556532" y="242641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3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0"/>
            <p:cNvSpPr/>
            <p:nvPr/>
          </p:nvSpPr>
          <p:spPr>
            <a:xfrm>
              <a:off x="556532" y="241956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30" y="14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0"/>
            <p:cNvSpPr/>
            <p:nvPr/>
          </p:nvSpPr>
          <p:spPr>
            <a:xfrm>
              <a:off x="556532" y="241261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0"/>
            <p:cNvSpPr/>
            <p:nvPr/>
          </p:nvSpPr>
          <p:spPr>
            <a:xfrm>
              <a:off x="556463" y="24056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0"/>
            <p:cNvSpPr/>
            <p:nvPr/>
          </p:nvSpPr>
          <p:spPr>
            <a:xfrm>
              <a:off x="556463" y="239874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0"/>
            <p:cNvSpPr/>
            <p:nvPr/>
          </p:nvSpPr>
          <p:spPr>
            <a:xfrm>
              <a:off x="556635" y="2447097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9" y="0"/>
                  </a:moveTo>
                  <a:lnTo>
                    <a:pt x="0" y="77"/>
                  </a:lnTo>
                  <a:lnTo>
                    <a:pt x="2" y="226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0"/>
            <p:cNvSpPr/>
            <p:nvPr/>
          </p:nvSpPr>
          <p:spPr>
            <a:xfrm>
              <a:off x="556635" y="2440248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9" y="0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0"/>
            <p:cNvSpPr/>
            <p:nvPr/>
          </p:nvSpPr>
          <p:spPr>
            <a:xfrm>
              <a:off x="556669" y="245404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0"/>
            <p:cNvSpPr/>
            <p:nvPr/>
          </p:nvSpPr>
          <p:spPr>
            <a:xfrm>
              <a:off x="556669" y="2474730"/>
              <a:ext cx="4577" cy="7777"/>
            </a:xfrm>
            <a:custGeom>
              <a:avLst/>
              <a:gdLst/>
              <a:ahLst/>
              <a:cxnLst/>
              <a:rect l="l" t="t" r="r" b="b"/>
              <a:pathLst>
                <a:path w="133" h="226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6"/>
                  </a:lnTo>
                  <a:lnTo>
                    <a:pt x="132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0"/>
            <p:cNvSpPr/>
            <p:nvPr/>
          </p:nvSpPr>
          <p:spPr>
            <a:xfrm>
              <a:off x="556669" y="246788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0"/>
            <p:cNvSpPr/>
            <p:nvPr/>
          </p:nvSpPr>
          <p:spPr>
            <a:xfrm>
              <a:off x="556669" y="246093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0"/>
            <p:cNvSpPr/>
            <p:nvPr/>
          </p:nvSpPr>
          <p:spPr>
            <a:xfrm>
              <a:off x="556704" y="248168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0"/>
            <p:cNvSpPr/>
            <p:nvPr/>
          </p:nvSpPr>
          <p:spPr>
            <a:xfrm>
              <a:off x="556704" y="2495515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0"/>
            <p:cNvSpPr/>
            <p:nvPr/>
          </p:nvSpPr>
          <p:spPr>
            <a:xfrm>
              <a:off x="556704" y="248856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0"/>
            <p:cNvSpPr/>
            <p:nvPr/>
          </p:nvSpPr>
          <p:spPr>
            <a:xfrm>
              <a:off x="556773" y="2502363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0"/>
            <p:cNvSpPr/>
            <p:nvPr/>
          </p:nvSpPr>
          <p:spPr>
            <a:xfrm>
              <a:off x="556773" y="250928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0"/>
            <p:cNvSpPr/>
            <p:nvPr/>
          </p:nvSpPr>
          <p:spPr>
            <a:xfrm>
              <a:off x="542079" y="231030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0"/>
            <p:cNvSpPr/>
            <p:nvPr/>
          </p:nvSpPr>
          <p:spPr>
            <a:xfrm>
              <a:off x="542079" y="230335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0"/>
                  </a:moveTo>
                  <a:lnTo>
                    <a:pt x="0" y="77"/>
                  </a:lnTo>
                  <a:lnTo>
                    <a:pt x="0" y="224"/>
                  </a:lnTo>
                  <a:lnTo>
                    <a:pt x="130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0"/>
            <p:cNvSpPr/>
            <p:nvPr/>
          </p:nvSpPr>
          <p:spPr>
            <a:xfrm>
              <a:off x="542113" y="232410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0"/>
            <p:cNvSpPr/>
            <p:nvPr/>
          </p:nvSpPr>
          <p:spPr>
            <a:xfrm>
              <a:off x="542079" y="2317155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5"/>
                  </a:lnTo>
                  <a:lnTo>
                    <a:pt x="2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0"/>
            <p:cNvSpPr/>
            <p:nvPr/>
          </p:nvSpPr>
          <p:spPr>
            <a:xfrm>
              <a:off x="542182" y="234478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0"/>
            <p:cNvSpPr/>
            <p:nvPr/>
          </p:nvSpPr>
          <p:spPr>
            <a:xfrm>
              <a:off x="542113" y="233794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0"/>
            <p:cNvSpPr/>
            <p:nvPr/>
          </p:nvSpPr>
          <p:spPr>
            <a:xfrm>
              <a:off x="542113" y="233098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0"/>
            <p:cNvSpPr/>
            <p:nvPr/>
          </p:nvSpPr>
          <p:spPr>
            <a:xfrm>
              <a:off x="542285" y="2372490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7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0"/>
            <p:cNvSpPr/>
            <p:nvPr/>
          </p:nvSpPr>
          <p:spPr>
            <a:xfrm>
              <a:off x="542182" y="236553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3"/>
                  </a:lnTo>
                  <a:lnTo>
                    <a:pt x="3" y="224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0"/>
            <p:cNvSpPr/>
            <p:nvPr/>
          </p:nvSpPr>
          <p:spPr>
            <a:xfrm>
              <a:off x="542182" y="235862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0"/>
            <p:cNvSpPr/>
            <p:nvPr/>
          </p:nvSpPr>
          <p:spPr>
            <a:xfrm>
              <a:off x="542182" y="235167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0"/>
            <p:cNvSpPr/>
            <p:nvPr/>
          </p:nvSpPr>
          <p:spPr>
            <a:xfrm>
              <a:off x="542285" y="2379338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0"/>
            <p:cNvSpPr/>
            <p:nvPr/>
          </p:nvSpPr>
          <p:spPr>
            <a:xfrm>
              <a:off x="542319" y="240697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0"/>
            <p:cNvSpPr/>
            <p:nvPr/>
          </p:nvSpPr>
          <p:spPr>
            <a:xfrm>
              <a:off x="542319" y="240002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0"/>
            <p:cNvSpPr/>
            <p:nvPr/>
          </p:nvSpPr>
          <p:spPr>
            <a:xfrm>
              <a:off x="542319" y="239317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0"/>
            <p:cNvSpPr/>
            <p:nvPr/>
          </p:nvSpPr>
          <p:spPr>
            <a:xfrm>
              <a:off x="542285" y="2386221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0"/>
            <p:cNvSpPr/>
            <p:nvPr/>
          </p:nvSpPr>
          <p:spPr>
            <a:xfrm>
              <a:off x="542388" y="242765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0"/>
            <p:cNvSpPr/>
            <p:nvPr/>
          </p:nvSpPr>
          <p:spPr>
            <a:xfrm>
              <a:off x="542388" y="242077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0"/>
            <p:cNvSpPr/>
            <p:nvPr/>
          </p:nvSpPr>
          <p:spPr>
            <a:xfrm>
              <a:off x="542388" y="241385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0"/>
            <p:cNvSpPr/>
            <p:nvPr/>
          </p:nvSpPr>
          <p:spPr>
            <a:xfrm>
              <a:off x="542388" y="243460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1"/>
                  </a:moveTo>
                  <a:lnTo>
                    <a:pt x="0" y="75"/>
                  </a:lnTo>
                  <a:lnTo>
                    <a:pt x="1" y="223"/>
                  </a:lnTo>
                  <a:lnTo>
                    <a:pt x="132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0"/>
            <p:cNvSpPr/>
            <p:nvPr/>
          </p:nvSpPr>
          <p:spPr>
            <a:xfrm>
              <a:off x="542423" y="244843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0"/>
            <p:cNvSpPr/>
            <p:nvPr/>
          </p:nvSpPr>
          <p:spPr>
            <a:xfrm>
              <a:off x="542423" y="244152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0"/>
            <p:cNvSpPr/>
            <p:nvPr/>
          </p:nvSpPr>
          <p:spPr>
            <a:xfrm>
              <a:off x="542423" y="245528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6"/>
                  </a:lnTo>
                  <a:lnTo>
                    <a:pt x="3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0"/>
            <p:cNvSpPr/>
            <p:nvPr/>
          </p:nvSpPr>
          <p:spPr>
            <a:xfrm>
              <a:off x="542526" y="2469155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0"/>
            <p:cNvSpPr/>
            <p:nvPr/>
          </p:nvSpPr>
          <p:spPr>
            <a:xfrm>
              <a:off x="542526" y="246220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0"/>
            <p:cNvSpPr/>
            <p:nvPr/>
          </p:nvSpPr>
          <p:spPr>
            <a:xfrm>
              <a:off x="542560" y="2482954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0"/>
            <p:cNvSpPr/>
            <p:nvPr/>
          </p:nvSpPr>
          <p:spPr>
            <a:xfrm>
              <a:off x="542526" y="247603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4"/>
                  </a:lnTo>
                  <a:lnTo>
                    <a:pt x="2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0"/>
            <p:cNvSpPr/>
            <p:nvPr/>
          </p:nvSpPr>
          <p:spPr>
            <a:xfrm>
              <a:off x="542560" y="249678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0"/>
            <p:cNvSpPr/>
            <p:nvPr/>
          </p:nvSpPr>
          <p:spPr>
            <a:xfrm>
              <a:off x="542560" y="2489837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0"/>
            <p:cNvSpPr/>
            <p:nvPr/>
          </p:nvSpPr>
          <p:spPr>
            <a:xfrm>
              <a:off x="542629" y="251747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0"/>
            <p:cNvSpPr/>
            <p:nvPr/>
          </p:nvSpPr>
          <p:spPr>
            <a:xfrm>
              <a:off x="542629" y="251051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0"/>
            <p:cNvSpPr/>
            <p:nvPr/>
          </p:nvSpPr>
          <p:spPr>
            <a:xfrm>
              <a:off x="542629" y="2503636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0"/>
            <p:cNvSpPr/>
            <p:nvPr/>
          </p:nvSpPr>
          <p:spPr>
            <a:xfrm>
              <a:off x="534955" y="2314333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0"/>
            <p:cNvSpPr/>
            <p:nvPr/>
          </p:nvSpPr>
          <p:spPr>
            <a:xfrm>
              <a:off x="534955" y="2307485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0"/>
            <p:cNvSpPr/>
            <p:nvPr/>
          </p:nvSpPr>
          <p:spPr>
            <a:xfrm>
              <a:off x="535024" y="232816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0"/>
            <p:cNvSpPr/>
            <p:nvPr/>
          </p:nvSpPr>
          <p:spPr>
            <a:xfrm>
              <a:off x="535024" y="232121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0"/>
            <p:cNvSpPr/>
            <p:nvPr/>
          </p:nvSpPr>
          <p:spPr>
            <a:xfrm>
              <a:off x="535024" y="233508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0"/>
            <p:cNvSpPr/>
            <p:nvPr/>
          </p:nvSpPr>
          <p:spPr>
            <a:xfrm>
              <a:off x="535058" y="234888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0"/>
            <p:cNvSpPr/>
            <p:nvPr/>
          </p:nvSpPr>
          <p:spPr>
            <a:xfrm>
              <a:off x="535058" y="234203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3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0"/>
            <p:cNvSpPr/>
            <p:nvPr/>
          </p:nvSpPr>
          <p:spPr>
            <a:xfrm>
              <a:off x="535127" y="2376517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0" y="75"/>
                  </a:lnTo>
                  <a:lnTo>
                    <a:pt x="3" y="226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0"/>
            <p:cNvSpPr/>
            <p:nvPr/>
          </p:nvSpPr>
          <p:spPr>
            <a:xfrm>
              <a:off x="535127" y="236966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0"/>
            <p:cNvSpPr/>
            <p:nvPr/>
          </p:nvSpPr>
          <p:spPr>
            <a:xfrm>
              <a:off x="535127" y="236271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0"/>
            <p:cNvSpPr/>
            <p:nvPr/>
          </p:nvSpPr>
          <p:spPr>
            <a:xfrm>
              <a:off x="535058" y="2355800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0"/>
            <p:cNvSpPr/>
            <p:nvPr/>
          </p:nvSpPr>
          <p:spPr>
            <a:xfrm>
              <a:off x="535230" y="2390350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0"/>
            <p:cNvSpPr/>
            <p:nvPr/>
          </p:nvSpPr>
          <p:spPr>
            <a:xfrm>
              <a:off x="535230" y="2383399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0"/>
            <p:cNvSpPr/>
            <p:nvPr/>
          </p:nvSpPr>
          <p:spPr>
            <a:xfrm>
              <a:off x="535334" y="243870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0"/>
            <p:cNvSpPr/>
            <p:nvPr/>
          </p:nvSpPr>
          <p:spPr>
            <a:xfrm>
              <a:off x="535334" y="243174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0"/>
            <p:cNvSpPr/>
            <p:nvPr/>
          </p:nvSpPr>
          <p:spPr>
            <a:xfrm>
              <a:off x="535265" y="242483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0"/>
            <p:cNvSpPr/>
            <p:nvPr/>
          </p:nvSpPr>
          <p:spPr>
            <a:xfrm>
              <a:off x="535265" y="241798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0"/>
            <p:cNvSpPr/>
            <p:nvPr/>
          </p:nvSpPr>
          <p:spPr>
            <a:xfrm>
              <a:off x="535265" y="241103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0"/>
            <p:cNvSpPr/>
            <p:nvPr/>
          </p:nvSpPr>
          <p:spPr>
            <a:xfrm>
              <a:off x="535265" y="240415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0"/>
            <p:cNvSpPr/>
            <p:nvPr/>
          </p:nvSpPr>
          <p:spPr>
            <a:xfrm>
              <a:off x="535230" y="2397267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3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0"/>
            <p:cNvSpPr/>
            <p:nvPr/>
          </p:nvSpPr>
          <p:spPr>
            <a:xfrm>
              <a:off x="535334" y="24455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0"/>
            <p:cNvSpPr/>
            <p:nvPr/>
          </p:nvSpPr>
          <p:spPr>
            <a:xfrm>
              <a:off x="535368" y="2459382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0"/>
            <p:cNvSpPr/>
            <p:nvPr/>
          </p:nvSpPr>
          <p:spPr>
            <a:xfrm>
              <a:off x="535368" y="245253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0"/>
            <p:cNvSpPr/>
            <p:nvPr/>
          </p:nvSpPr>
          <p:spPr>
            <a:xfrm>
              <a:off x="535368" y="246633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0"/>
            <p:cNvSpPr/>
            <p:nvPr/>
          </p:nvSpPr>
          <p:spPr>
            <a:xfrm>
              <a:off x="535471" y="247321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29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0"/>
            <p:cNvSpPr/>
            <p:nvPr/>
          </p:nvSpPr>
          <p:spPr>
            <a:xfrm>
              <a:off x="535471" y="248006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29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0"/>
            <p:cNvSpPr/>
            <p:nvPr/>
          </p:nvSpPr>
          <p:spPr>
            <a:xfrm>
              <a:off x="535471" y="248701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0"/>
            <p:cNvSpPr/>
            <p:nvPr/>
          </p:nvSpPr>
          <p:spPr>
            <a:xfrm>
              <a:off x="535540" y="2493932"/>
              <a:ext cx="4405" cy="7708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7" y="14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0"/>
            <p:cNvSpPr/>
            <p:nvPr/>
          </p:nvSpPr>
          <p:spPr>
            <a:xfrm>
              <a:off x="535540" y="2507697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0"/>
            <p:cNvSpPr/>
            <p:nvPr/>
          </p:nvSpPr>
          <p:spPr>
            <a:xfrm>
              <a:off x="535540" y="250084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0"/>
            <p:cNvSpPr/>
            <p:nvPr/>
          </p:nvSpPr>
          <p:spPr>
            <a:xfrm>
              <a:off x="535575" y="252156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0"/>
            <p:cNvSpPr/>
            <p:nvPr/>
          </p:nvSpPr>
          <p:spPr>
            <a:xfrm>
              <a:off x="535575" y="251461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0"/>
            <p:cNvSpPr/>
            <p:nvPr/>
          </p:nvSpPr>
          <p:spPr>
            <a:xfrm>
              <a:off x="527935" y="2318394"/>
              <a:ext cx="4439" cy="7812"/>
            </a:xfrm>
            <a:custGeom>
              <a:avLst/>
              <a:gdLst/>
              <a:ahLst/>
              <a:cxnLst/>
              <a:rect l="l" t="t" r="r" b="b"/>
              <a:pathLst>
                <a:path w="129" h="227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29" y="15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0"/>
            <p:cNvSpPr/>
            <p:nvPr/>
          </p:nvSpPr>
          <p:spPr>
            <a:xfrm>
              <a:off x="527935" y="2311546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0"/>
            <p:cNvSpPr/>
            <p:nvPr/>
          </p:nvSpPr>
          <p:spPr>
            <a:xfrm>
              <a:off x="527935" y="2325345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5"/>
                  </a:lnTo>
                  <a:lnTo>
                    <a:pt x="2" y="223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0"/>
            <p:cNvSpPr/>
            <p:nvPr/>
          </p:nvSpPr>
          <p:spPr>
            <a:xfrm>
              <a:off x="527969" y="233921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0"/>
            <p:cNvSpPr/>
            <p:nvPr/>
          </p:nvSpPr>
          <p:spPr>
            <a:xfrm>
              <a:off x="527969" y="233226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0"/>
            <p:cNvSpPr/>
            <p:nvPr/>
          </p:nvSpPr>
          <p:spPr>
            <a:xfrm>
              <a:off x="528073" y="2373626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129" y="1"/>
                  </a:moveTo>
                  <a:lnTo>
                    <a:pt x="1" y="77"/>
                  </a:lnTo>
                  <a:lnTo>
                    <a:pt x="1" y="226"/>
                  </a:lnTo>
                  <a:lnTo>
                    <a:pt x="129" y="15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0"/>
            <p:cNvSpPr/>
            <p:nvPr/>
          </p:nvSpPr>
          <p:spPr>
            <a:xfrm>
              <a:off x="528038" y="236677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0"/>
            <p:cNvSpPr/>
            <p:nvPr/>
          </p:nvSpPr>
          <p:spPr>
            <a:xfrm>
              <a:off x="528038" y="235989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0"/>
            <p:cNvSpPr/>
            <p:nvPr/>
          </p:nvSpPr>
          <p:spPr>
            <a:xfrm>
              <a:off x="528038" y="235294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4"/>
                  </a:lnTo>
                  <a:lnTo>
                    <a:pt x="130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0"/>
            <p:cNvSpPr/>
            <p:nvPr/>
          </p:nvSpPr>
          <p:spPr>
            <a:xfrm>
              <a:off x="527969" y="234606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0"/>
            <p:cNvSpPr/>
            <p:nvPr/>
          </p:nvSpPr>
          <p:spPr>
            <a:xfrm>
              <a:off x="528073" y="238749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0"/>
            <p:cNvSpPr/>
            <p:nvPr/>
          </p:nvSpPr>
          <p:spPr>
            <a:xfrm>
              <a:off x="528073" y="238057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0"/>
            <p:cNvSpPr/>
            <p:nvPr/>
          </p:nvSpPr>
          <p:spPr>
            <a:xfrm>
              <a:off x="528176" y="241512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0"/>
            <p:cNvSpPr/>
            <p:nvPr/>
          </p:nvSpPr>
          <p:spPr>
            <a:xfrm>
              <a:off x="528176" y="2408210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0"/>
            <p:cNvSpPr/>
            <p:nvPr/>
          </p:nvSpPr>
          <p:spPr>
            <a:xfrm>
              <a:off x="528176" y="2401294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0"/>
            <p:cNvSpPr/>
            <p:nvPr/>
          </p:nvSpPr>
          <p:spPr>
            <a:xfrm>
              <a:off x="528176" y="2394445"/>
              <a:ext cx="4405" cy="7708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128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28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0"/>
            <p:cNvSpPr/>
            <p:nvPr/>
          </p:nvSpPr>
          <p:spPr>
            <a:xfrm>
              <a:off x="528279" y="244971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0"/>
            <p:cNvSpPr/>
            <p:nvPr/>
          </p:nvSpPr>
          <p:spPr>
            <a:xfrm>
              <a:off x="528279" y="244276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0"/>
            <p:cNvSpPr/>
            <p:nvPr/>
          </p:nvSpPr>
          <p:spPr>
            <a:xfrm>
              <a:off x="528210" y="243587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0"/>
            <p:cNvSpPr/>
            <p:nvPr/>
          </p:nvSpPr>
          <p:spPr>
            <a:xfrm>
              <a:off x="528210" y="2428927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0"/>
            <p:cNvSpPr/>
            <p:nvPr/>
          </p:nvSpPr>
          <p:spPr>
            <a:xfrm>
              <a:off x="528210" y="2422079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3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0"/>
            <p:cNvSpPr/>
            <p:nvPr/>
          </p:nvSpPr>
          <p:spPr>
            <a:xfrm>
              <a:off x="528417" y="248419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5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0"/>
            <p:cNvSpPr/>
            <p:nvPr/>
          </p:nvSpPr>
          <p:spPr>
            <a:xfrm>
              <a:off x="528314" y="2477242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0"/>
            <p:cNvSpPr/>
            <p:nvPr/>
          </p:nvSpPr>
          <p:spPr>
            <a:xfrm>
              <a:off x="528314" y="2470394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0"/>
            <p:cNvSpPr/>
            <p:nvPr/>
          </p:nvSpPr>
          <p:spPr>
            <a:xfrm>
              <a:off x="528314" y="246344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0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0"/>
            <p:cNvSpPr/>
            <p:nvPr/>
          </p:nvSpPr>
          <p:spPr>
            <a:xfrm>
              <a:off x="528279" y="245656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0"/>
            <p:cNvSpPr/>
            <p:nvPr/>
          </p:nvSpPr>
          <p:spPr>
            <a:xfrm>
              <a:off x="528417" y="2491110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0"/>
            <p:cNvSpPr/>
            <p:nvPr/>
          </p:nvSpPr>
          <p:spPr>
            <a:xfrm>
              <a:off x="528417" y="2498061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0"/>
            <p:cNvSpPr/>
            <p:nvPr/>
          </p:nvSpPr>
          <p:spPr>
            <a:xfrm>
              <a:off x="528486" y="2511792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7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0"/>
            <p:cNvSpPr/>
            <p:nvPr/>
          </p:nvSpPr>
          <p:spPr>
            <a:xfrm>
              <a:off x="528417" y="2504944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130" y="0"/>
                  </a:moveTo>
                  <a:lnTo>
                    <a:pt x="1" y="74"/>
                  </a:lnTo>
                  <a:lnTo>
                    <a:pt x="2" y="224"/>
                  </a:lnTo>
                  <a:lnTo>
                    <a:pt x="132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0"/>
            <p:cNvSpPr/>
            <p:nvPr/>
          </p:nvSpPr>
          <p:spPr>
            <a:xfrm>
              <a:off x="528486" y="252562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0"/>
            <p:cNvSpPr/>
            <p:nvPr/>
          </p:nvSpPr>
          <p:spPr>
            <a:xfrm>
              <a:off x="528486" y="251874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0"/>
            <p:cNvSpPr/>
            <p:nvPr/>
          </p:nvSpPr>
          <p:spPr>
            <a:xfrm>
              <a:off x="577420" y="2282915"/>
              <a:ext cx="5059" cy="221857"/>
            </a:xfrm>
            <a:custGeom>
              <a:avLst/>
              <a:gdLst/>
              <a:ahLst/>
              <a:cxnLst/>
              <a:rect l="l" t="t" r="r" b="b"/>
              <a:pathLst>
                <a:path w="147" h="6447" extrusionOk="0">
                  <a:moveTo>
                    <a:pt x="129" y="0"/>
                  </a:moveTo>
                  <a:lnTo>
                    <a:pt x="0" y="75"/>
                  </a:lnTo>
                  <a:lnTo>
                    <a:pt x="19" y="6447"/>
                  </a:lnTo>
                  <a:lnTo>
                    <a:pt x="147" y="637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0"/>
            <p:cNvSpPr/>
            <p:nvPr/>
          </p:nvSpPr>
          <p:spPr>
            <a:xfrm>
              <a:off x="549133" y="2299260"/>
              <a:ext cx="5093" cy="221823"/>
            </a:xfrm>
            <a:custGeom>
              <a:avLst/>
              <a:gdLst/>
              <a:ahLst/>
              <a:cxnLst/>
              <a:rect l="l" t="t" r="r" b="b"/>
              <a:pathLst>
                <a:path w="148" h="6446" extrusionOk="0">
                  <a:moveTo>
                    <a:pt x="130" y="1"/>
                  </a:moveTo>
                  <a:lnTo>
                    <a:pt x="0" y="76"/>
                  </a:lnTo>
                  <a:lnTo>
                    <a:pt x="18" y="6446"/>
                  </a:lnTo>
                  <a:lnTo>
                    <a:pt x="148" y="637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0"/>
            <p:cNvSpPr/>
            <p:nvPr/>
          </p:nvSpPr>
          <p:spPr>
            <a:xfrm>
              <a:off x="520777" y="2315641"/>
              <a:ext cx="5162" cy="221823"/>
            </a:xfrm>
            <a:custGeom>
              <a:avLst/>
              <a:gdLst/>
              <a:ahLst/>
              <a:cxnLst/>
              <a:rect l="l" t="t" r="r" b="b"/>
              <a:pathLst>
                <a:path w="150" h="6446" extrusionOk="0">
                  <a:moveTo>
                    <a:pt x="131" y="0"/>
                  </a:moveTo>
                  <a:lnTo>
                    <a:pt x="0" y="74"/>
                  </a:lnTo>
                  <a:lnTo>
                    <a:pt x="19" y="6445"/>
                  </a:lnTo>
                  <a:lnTo>
                    <a:pt x="150" y="637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0"/>
            <p:cNvSpPr/>
            <p:nvPr/>
          </p:nvSpPr>
          <p:spPr>
            <a:xfrm>
              <a:off x="513723" y="231970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0"/>
            <p:cNvSpPr/>
            <p:nvPr/>
          </p:nvSpPr>
          <p:spPr>
            <a:xfrm>
              <a:off x="513723" y="232661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3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0"/>
            <p:cNvSpPr/>
            <p:nvPr/>
          </p:nvSpPr>
          <p:spPr>
            <a:xfrm>
              <a:off x="513826" y="234045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0"/>
            <p:cNvSpPr/>
            <p:nvPr/>
          </p:nvSpPr>
          <p:spPr>
            <a:xfrm>
              <a:off x="513826" y="233350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29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0"/>
            <p:cNvSpPr/>
            <p:nvPr/>
          </p:nvSpPr>
          <p:spPr>
            <a:xfrm>
              <a:off x="513860" y="2368051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0"/>
            <p:cNvSpPr/>
            <p:nvPr/>
          </p:nvSpPr>
          <p:spPr>
            <a:xfrm>
              <a:off x="513860" y="2361169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0"/>
            <p:cNvSpPr/>
            <p:nvPr/>
          </p:nvSpPr>
          <p:spPr>
            <a:xfrm>
              <a:off x="513826" y="2354217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0" y="76"/>
                  </a:lnTo>
                  <a:lnTo>
                    <a:pt x="2" y="225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0"/>
            <p:cNvSpPr/>
            <p:nvPr/>
          </p:nvSpPr>
          <p:spPr>
            <a:xfrm>
              <a:off x="513826" y="234736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0"/>
            <p:cNvSpPr/>
            <p:nvPr/>
          </p:nvSpPr>
          <p:spPr>
            <a:xfrm>
              <a:off x="513929" y="238873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0"/>
            <p:cNvSpPr/>
            <p:nvPr/>
          </p:nvSpPr>
          <p:spPr>
            <a:xfrm>
              <a:off x="513929" y="238185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0"/>
            <p:cNvSpPr/>
            <p:nvPr/>
          </p:nvSpPr>
          <p:spPr>
            <a:xfrm>
              <a:off x="513860" y="2374899"/>
              <a:ext cx="4577" cy="7777"/>
            </a:xfrm>
            <a:custGeom>
              <a:avLst/>
              <a:gdLst/>
              <a:ahLst/>
              <a:cxnLst/>
              <a:rect l="l" t="t" r="r" b="b"/>
              <a:pathLst>
                <a:path w="133" h="226" extrusionOk="0">
                  <a:moveTo>
                    <a:pt x="131" y="0"/>
                  </a:moveTo>
                  <a:lnTo>
                    <a:pt x="1" y="77"/>
                  </a:lnTo>
                  <a:lnTo>
                    <a:pt x="2" y="226"/>
                  </a:lnTo>
                  <a:lnTo>
                    <a:pt x="133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0"/>
            <p:cNvSpPr/>
            <p:nvPr/>
          </p:nvSpPr>
          <p:spPr>
            <a:xfrm>
              <a:off x="513964" y="241636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4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0"/>
            <p:cNvSpPr/>
            <p:nvPr/>
          </p:nvSpPr>
          <p:spPr>
            <a:xfrm>
              <a:off x="513964" y="2409484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0"/>
            <p:cNvSpPr/>
            <p:nvPr/>
          </p:nvSpPr>
          <p:spPr>
            <a:xfrm>
              <a:off x="513964" y="2402532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0"/>
            <p:cNvSpPr/>
            <p:nvPr/>
          </p:nvSpPr>
          <p:spPr>
            <a:xfrm>
              <a:off x="513929" y="239568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4"/>
                  </a:lnTo>
                  <a:lnTo>
                    <a:pt x="2" y="225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0"/>
            <p:cNvSpPr/>
            <p:nvPr/>
          </p:nvSpPr>
          <p:spPr>
            <a:xfrm>
              <a:off x="514136" y="244403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0"/>
            <p:cNvSpPr/>
            <p:nvPr/>
          </p:nvSpPr>
          <p:spPr>
            <a:xfrm>
              <a:off x="514067" y="2437117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0"/>
            <p:cNvSpPr/>
            <p:nvPr/>
          </p:nvSpPr>
          <p:spPr>
            <a:xfrm>
              <a:off x="514067" y="2430166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0"/>
            <p:cNvSpPr/>
            <p:nvPr/>
          </p:nvSpPr>
          <p:spPr>
            <a:xfrm>
              <a:off x="514067" y="2423318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0"/>
            <p:cNvSpPr/>
            <p:nvPr/>
          </p:nvSpPr>
          <p:spPr>
            <a:xfrm>
              <a:off x="514136" y="245098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0"/>
            <p:cNvSpPr/>
            <p:nvPr/>
          </p:nvSpPr>
          <p:spPr>
            <a:xfrm>
              <a:off x="514136" y="245783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2" y="222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0"/>
            <p:cNvSpPr/>
            <p:nvPr/>
          </p:nvSpPr>
          <p:spPr>
            <a:xfrm>
              <a:off x="514170" y="2478515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0"/>
            <p:cNvSpPr/>
            <p:nvPr/>
          </p:nvSpPr>
          <p:spPr>
            <a:xfrm>
              <a:off x="514170" y="247166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0"/>
            <p:cNvSpPr/>
            <p:nvPr/>
          </p:nvSpPr>
          <p:spPr>
            <a:xfrm>
              <a:off x="514170" y="246471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0"/>
            <p:cNvSpPr/>
            <p:nvPr/>
          </p:nvSpPr>
          <p:spPr>
            <a:xfrm>
              <a:off x="514239" y="249234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0"/>
            <p:cNvSpPr/>
            <p:nvPr/>
          </p:nvSpPr>
          <p:spPr>
            <a:xfrm>
              <a:off x="514170" y="248546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0"/>
            <p:cNvSpPr/>
            <p:nvPr/>
          </p:nvSpPr>
          <p:spPr>
            <a:xfrm>
              <a:off x="514239" y="249930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0"/>
            <p:cNvSpPr/>
            <p:nvPr/>
          </p:nvSpPr>
          <p:spPr>
            <a:xfrm>
              <a:off x="514239" y="250621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3"/>
                  </a:lnTo>
                  <a:lnTo>
                    <a:pt x="3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0"/>
            <p:cNvSpPr/>
            <p:nvPr/>
          </p:nvSpPr>
          <p:spPr>
            <a:xfrm>
              <a:off x="514342" y="2519982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0"/>
            <p:cNvSpPr/>
            <p:nvPr/>
          </p:nvSpPr>
          <p:spPr>
            <a:xfrm>
              <a:off x="514342" y="2513065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5"/>
                  </a:lnTo>
                  <a:lnTo>
                    <a:pt x="129" y="15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0"/>
            <p:cNvSpPr/>
            <p:nvPr/>
          </p:nvSpPr>
          <p:spPr>
            <a:xfrm>
              <a:off x="514342" y="2526899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0"/>
            <p:cNvSpPr/>
            <p:nvPr/>
          </p:nvSpPr>
          <p:spPr>
            <a:xfrm>
              <a:off x="514376" y="253385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0"/>
            <p:cNvSpPr/>
            <p:nvPr/>
          </p:nvSpPr>
          <p:spPr>
            <a:xfrm>
              <a:off x="506668" y="234454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3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0"/>
            <p:cNvSpPr/>
            <p:nvPr/>
          </p:nvSpPr>
          <p:spPr>
            <a:xfrm>
              <a:off x="506668" y="233759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0"/>
            <p:cNvSpPr/>
            <p:nvPr/>
          </p:nvSpPr>
          <p:spPr>
            <a:xfrm>
              <a:off x="506668" y="233067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0"/>
            <p:cNvSpPr/>
            <p:nvPr/>
          </p:nvSpPr>
          <p:spPr>
            <a:xfrm>
              <a:off x="506668" y="232383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0"/>
            <p:cNvSpPr/>
            <p:nvPr/>
          </p:nvSpPr>
          <p:spPr>
            <a:xfrm>
              <a:off x="506771" y="2358347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0"/>
            <p:cNvSpPr/>
            <p:nvPr/>
          </p:nvSpPr>
          <p:spPr>
            <a:xfrm>
              <a:off x="506771" y="2351395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0"/>
            <p:cNvSpPr/>
            <p:nvPr/>
          </p:nvSpPr>
          <p:spPr>
            <a:xfrm>
              <a:off x="506840" y="237902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0"/>
            <p:cNvSpPr/>
            <p:nvPr/>
          </p:nvSpPr>
          <p:spPr>
            <a:xfrm>
              <a:off x="506840" y="237218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0"/>
            <p:cNvSpPr/>
            <p:nvPr/>
          </p:nvSpPr>
          <p:spPr>
            <a:xfrm>
              <a:off x="506771" y="2365229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0"/>
            <p:cNvSpPr/>
            <p:nvPr/>
          </p:nvSpPr>
          <p:spPr>
            <a:xfrm>
              <a:off x="506943" y="241357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0"/>
            <p:cNvSpPr/>
            <p:nvPr/>
          </p:nvSpPr>
          <p:spPr>
            <a:xfrm>
              <a:off x="506875" y="240673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3"/>
                  </a:lnTo>
                  <a:lnTo>
                    <a:pt x="2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0"/>
            <p:cNvSpPr/>
            <p:nvPr/>
          </p:nvSpPr>
          <p:spPr>
            <a:xfrm>
              <a:off x="506875" y="239977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3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0"/>
            <p:cNvSpPr/>
            <p:nvPr/>
          </p:nvSpPr>
          <p:spPr>
            <a:xfrm>
              <a:off x="506875" y="239286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0"/>
            <p:cNvSpPr/>
            <p:nvPr/>
          </p:nvSpPr>
          <p:spPr>
            <a:xfrm>
              <a:off x="506840" y="238591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0"/>
            <p:cNvSpPr/>
            <p:nvPr/>
          </p:nvSpPr>
          <p:spPr>
            <a:xfrm>
              <a:off x="506943" y="243426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6"/>
                  </a:lnTo>
                  <a:lnTo>
                    <a:pt x="3" y="224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0"/>
            <p:cNvSpPr/>
            <p:nvPr/>
          </p:nvSpPr>
          <p:spPr>
            <a:xfrm>
              <a:off x="506943" y="242741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4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0"/>
            <p:cNvSpPr/>
            <p:nvPr/>
          </p:nvSpPr>
          <p:spPr>
            <a:xfrm>
              <a:off x="506943" y="242049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0"/>
            <p:cNvSpPr/>
            <p:nvPr/>
          </p:nvSpPr>
          <p:spPr>
            <a:xfrm>
              <a:off x="507012" y="2441212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0"/>
            <p:cNvSpPr/>
            <p:nvPr/>
          </p:nvSpPr>
          <p:spPr>
            <a:xfrm>
              <a:off x="507081" y="246189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0"/>
            <p:cNvSpPr/>
            <p:nvPr/>
          </p:nvSpPr>
          <p:spPr>
            <a:xfrm>
              <a:off x="507012" y="2455011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0"/>
            <p:cNvSpPr/>
            <p:nvPr/>
          </p:nvSpPr>
          <p:spPr>
            <a:xfrm>
              <a:off x="507012" y="244809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0"/>
            <p:cNvSpPr/>
            <p:nvPr/>
          </p:nvSpPr>
          <p:spPr>
            <a:xfrm>
              <a:off x="507081" y="246884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0"/>
            <p:cNvSpPr/>
            <p:nvPr/>
          </p:nvSpPr>
          <p:spPr>
            <a:xfrm>
              <a:off x="507081" y="247572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6"/>
                  </a:lnTo>
                  <a:lnTo>
                    <a:pt x="2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0"/>
            <p:cNvSpPr/>
            <p:nvPr/>
          </p:nvSpPr>
          <p:spPr>
            <a:xfrm>
              <a:off x="507115" y="2489527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0"/>
            <p:cNvSpPr/>
            <p:nvPr/>
          </p:nvSpPr>
          <p:spPr>
            <a:xfrm>
              <a:off x="507115" y="2482679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0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0"/>
            <p:cNvSpPr/>
            <p:nvPr/>
          </p:nvSpPr>
          <p:spPr>
            <a:xfrm>
              <a:off x="507184" y="251712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3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0"/>
            <p:cNvSpPr/>
            <p:nvPr/>
          </p:nvSpPr>
          <p:spPr>
            <a:xfrm>
              <a:off x="507184" y="251024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0" y="78"/>
                  </a:lnTo>
                  <a:lnTo>
                    <a:pt x="0" y="225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0"/>
            <p:cNvSpPr/>
            <p:nvPr/>
          </p:nvSpPr>
          <p:spPr>
            <a:xfrm>
              <a:off x="507184" y="250339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0"/>
            <p:cNvSpPr/>
            <p:nvPr/>
          </p:nvSpPr>
          <p:spPr>
            <a:xfrm>
              <a:off x="507115" y="249644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2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0"/>
            <p:cNvSpPr/>
            <p:nvPr/>
          </p:nvSpPr>
          <p:spPr>
            <a:xfrm>
              <a:off x="507287" y="252407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0"/>
            <p:cNvSpPr/>
            <p:nvPr/>
          </p:nvSpPr>
          <p:spPr>
            <a:xfrm>
              <a:off x="507287" y="2537877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0"/>
            <p:cNvSpPr/>
            <p:nvPr/>
          </p:nvSpPr>
          <p:spPr>
            <a:xfrm>
              <a:off x="507287" y="253096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0"/>
            <p:cNvSpPr/>
            <p:nvPr/>
          </p:nvSpPr>
          <p:spPr>
            <a:xfrm>
              <a:off x="499613" y="234172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0"/>
            <p:cNvSpPr/>
            <p:nvPr/>
          </p:nvSpPr>
          <p:spPr>
            <a:xfrm>
              <a:off x="499579" y="233477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0"/>
            <p:cNvSpPr/>
            <p:nvPr/>
          </p:nvSpPr>
          <p:spPr>
            <a:xfrm>
              <a:off x="499579" y="232785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6"/>
                  </a:lnTo>
                  <a:lnTo>
                    <a:pt x="0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0"/>
            <p:cNvSpPr/>
            <p:nvPr/>
          </p:nvSpPr>
          <p:spPr>
            <a:xfrm>
              <a:off x="499613" y="2348608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0"/>
            <p:cNvSpPr/>
            <p:nvPr/>
          </p:nvSpPr>
          <p:spPr>
            <a:xfrm>
              <a:off x="499786" y="2383089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28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0"/>
            <p:cNvSpPr/>
            <p:nvPr/>
          </p:nvSpPr>
          <p:spPr>
            <a:xfrm>
              <a:off x="499717" y="2376241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4"/>
                  </a:lnTo>
                  <a:lnTo>
                    <a:pt x="2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0"/>
            <p:cNvSpPr/>
            <p:nvPr/>
          </p:nvSpPr>
          <p:spPr>
            <a:xfrm>
              <a:off x="499717" y="2369324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0"/>
            <p:cNvSpPr/>
            <p:nvPr/>
          </p:nvSpPr>
          <p:spPr>
            <a:xfrm>
              <a:off x="499717" y="2362407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0"/>
            <p:cNvSpPr/>
            <p:nvPr/>
          </p:nvSpPr>
          <p:spPr>
            <a:xfrm>
              <a:off x="499613" y="235545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4" y="225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0"/>
            <p:cNvSpPr/>
            <p:nvPr/>
          </p:nvSpPr>
          <p:spPr>
            <a:xfrm>
              <a:off x="499786" y="239000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0"/>
            <p:cNvSpPr/>
            <p:nvPr/>
          </p:nvSpPr>
          <p:spPr>
            <a:xfrm>
              <a:off x="499820" y="241075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0"/>
            <p:cNvSpPr/>
            <p:nvPr/>
          </p:nvSpPr>
          <p:spPr>
            <a:xfrm>
              <a:off x="499820" y="240384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0"/>
            <p:cNvSpPr/>
            <p:nvPr/>
          </p:nvSpPr>
          <p:spPr>
            <a:xfrm>
              <a:off x="499786" y="239695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0"/>
            <p:cNvSpPr/>
            <p:nvPr/>
          </p:nvSpPr>
          <p:spPr>
            <a:xfrm>
              <a:off x="499820" y="241763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0"/>
            <p:cNvSpPr/>
            <p:nvPr/>
          </p:nvSpPr>
          <p:spPr>
            <a:xfrm>
              <a:off x="499889" y="244527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3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0"/>
            <p:cNvSpPr/>
            <p:nvPr/>
          </p:nvSpPr>
          <p:spPr>
            <a:xfrm>
              <a:off x="499889" y="243839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0"/>
            <p:cNvSpPr/>
            <p:nvPr/>
          </p:nvSpPr>
          <p:spPr>
            <a:xfrm>
              <a:off x="499889" y="243147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4"/>
                  </a:lnTo>
                  <a:lnTo>
                    <a:pt x="0" y="225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0"/>
            <p:cNvSpPr/>
            <p:nvPr/>
          </p:nvSpPr>
          <p:spPr>
            <a:xfrm>
              <a:off x="499889" y="2424591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0"/>
            <p:cNvSpPr/>
            <p:nvPr/>
          </p:nvSpPr>
          <p:spPr>
            <a:xfrm>
              <a:off x="500026" y="247982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0"/>
            <p:cNvSpPr/>
            <p:nvPr/>
          </p:nvSpPr>
          <p:spPr>
            <a:xfrm>
              <a:off x="500026" y="247290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8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0"/>
            <p:cNvSpPr/>
            <p:nvPr/>
          </p:nvSpPr>
          <p:spPr>
            <a:xfrm>
              <a:off x="499992" y="2465989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0"/>
            <p:cNvSpPr/>
            <p:nvPr/>
          </p:nvSpPr>
          <p:spPr>
            <a:xfrm>
              <a:off x="499992" y="2459072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0"/>
            <p:cNvSpPr/>
            <p:nvPr/>
          </p:nvSpPr>
          <p:spPr>
            <a:xfrm>
              <a:off x="499992" y="2452224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0"/>
            <p:cNvSpPr/>
            <p:nvPr/>
          </p:nvSpPr>
          <p:spPr>
            <a:xfrm>
              <a:off x="500095" y="249362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0"/>
            <p:cNvSpPr/>
            <p:nvPr/>
          </p:nvSpPr>
          <p:spPr>
            <a:xfrm>
              <a:off x="500026" y="248670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0"/>
            <p:cNvSpPr/>
            <p:nvPr/>
          </p:nvSpPr>
          <p:spPr>
            <a:xfrm>
              <a:off x="500130" y="252125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0"/>
            <p:cNvSpPr/>
            <p:nvPr/>
          </p:nvSpPr>
          <p:spPr>
            <a:xfrm>
              <a:off x="500095" y="251430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30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0"/>
            <p:cNvSpPr/>
            <p:nvPr/>
          </p:nvSpPr>
          <p:spPr>
            <a:xfrm>
              <a:off x="500095" y="250745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0"/>
            <p:cNvSpPr/>
            <p:nvPr/>
          </p:nvSpPr>
          <p:spPr>
            <a:xfrm>
              <a:off x="500095" y="250057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0"/>
            <p:cNvSpPr/>
            <p:nvPr/>
          </p:nvSpPr>
          <p:spPr>
            <a:xfrm>
              <a:off x="500130" y="252813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0"/>
            <p:cNvSpPr/>
            <p:nvPr/>
          </p:nvSpPr>
          <p:spPr>
            <a:xfrm>
              <a:off x="500233" y="2541937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0"/>
            <p:cNvSpPr/>
            <p:nvPr/>
          </p:nvSpPr>
          <p:spPr>
            <a:xfrm>
              <a:off x="500233" y="253505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0"/>
            <p:cNvSpPr/>
            <p:nvPr/>
          </p:nvSpPr>
          <p:spPr>
            <a:xfrm>
              <a:off x="439805" y="230280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4"/>
                  </a:lnTo>
                  <a:lnTo>
                    <a:pt x="13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0"/>
            <p:cNvSpPr/>
            <p:nvPr/>
          </p:nvSpPr>
          <p:spPr>
            <a:xfrm>
              <a:off x="439805" y="2309653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0" y="226"/>
                  </a:lnTo>
                  <a:lnTo>
                    <a:pt x="130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0"/>
            <p:cNvSpPr/>
            <p:nvPr/>
          </p:nvSpPr>
          <p:spPr>
            <a:xfrm>
              <a:off x="439805" y="2316604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0"/>
            <p:cNvSpPr/>
            <p:nvPr/>
          </p:nvSpPr>
          <p:spPr>
            <a:xfrm>
              <a:off x="439701" y="2344238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50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0"/>
            <p:cNvSpPr/>
            <p:nvPr/>
          </p:nvSpPr>
          <p:spPr>
            <a:xfrm>
              <a:off x="439701" y="2337321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0" y="225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0"/>
            <p:cNvSpPr/>
            <p:nvPr/>
          </p:nvSpPr>
          <p:spPr>
            <a:xfrm>
              <a:off x="439701" y="233043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0"/>
            <p:cNvSpPr/>
            <p:nvPr/>
          </p:nvSpPr>
          <p:spPr>
            <a:xfrm>
              <a:off x="439701" y="2323487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4" y="1"/>
                  </a:moveTo>
                  <a:lnTo>
                    <a:pt x="1" y="150"/>
                  </a:lnTo>
                  <a:lnTo>
                    <a:pt x="131" y="225"/>
                  </a:lnTo>
                  <a:lnTo>
                    <a:pt x="131" y="7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0"/>
            <p:cNvSpPr/>
            <p:nvPr/>
          </p:nvSpPr>
          <p:spPr>
            <a:xfrm>
              <a:off x="439667" y="235807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31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0"/>
            <p:cNvSpPr/>
            <p:nvPr/>
          </p:nvSpPr>
          <p:spPr>
            <a:xfrm>
              <a:off x="439667" y="235112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1" y="225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0"/>
            <p:cNvSpPr/>
            <p:nvPr/>
          </p:nvSpPr>
          <p:spPr>
            <a:xfrm>
              <a:off x="439598" y="237183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0"/>
                  </a:moveTo>
                  <a:lnTo>
                    <a:pt x="1" y="149"/>
                  </a:lnTo>
                  <a:lnTo>
                    <a:pt x="131" y="224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0"/>
            <p:cNvSpPr/>
            <p:nvPr/>
          </p:nvSpPr>
          <p:spPr>
            <a:xfrm>
              <a:off x="439667" y="2364920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0"/>
            <p:cNvSpPr/>
            <p:nvPr/>
          </p:nvSpPr>
          <p:spPr>
            <a:xfrm>
              <a:off x="439460" y="242710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0"/>
            <p:cNvSpPr/>
            <p:nvPr/>
          </p:nvSpPr>
          <p:spPr>
            <a:xfrm>
              <a:off x="439460" y="242015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0"/>
            <p:cNvSpPr/>
            <p:nvPr/>
          </p:nvSpPr>
          <p:spPr>
            <a:xfrm>
              <a:off x="439460" y="241330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3" y="1"/>
                  </a:moveTo>
                  <a:lnTo>
                    <a:pt x="1" y="149"/>
                  </a:lnTo>
                  <a:lnTo>
                    <a:pt x="131" y="225"/>
                  </a:lnTo>
                  <a:lnTo>
                    <a:pt x="131" y="7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0"/>
            <p:cNvSpPr/>
            <p:nvPr/>
          </p:nvSpPr>
          <p:spPr>
            <a:xfrm>
              <a:off x="439564" y="240635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8" y="225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0"/>
            <p:cNvSpPr/>
            <p:nvPr/>
          </p:nvSpPr>
          <p:spPr>
            <a:xfrm>
              <a:off x="439564" y="239947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0"/>
            <p:cNvSpPr/>
            <p:nvPr/>
          </p:nvSpPr>
          <p:spPr>
            <a:xfrm>
              <a:off x="439564" y="2392518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0"/>
                  </a:moveTo>
                  <a:lnTo>
                    <a:pt x="0" y="151"/>
                  </a:lnTo>
                  <a:lnTo>
                    <a:pt x="129" y="224"/>
                  </a:lnTo>
                  <a:lnTo>
                    <a:pt x="129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0"/>
            <p:cNvSpPr/>
            <p:nvPr/>
          </p:nvSpPr>
          <p:spPr>
            <a:xfrm>
              <a:off x="439598" y="2385636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28" y="225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0"/>
            <p:cNvSpPr/>
            <p:nvPr/>
          </p:nvSpPr>
          <p:spPr>
            <a:xfrm>
              <a:off x="439598" y="237878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2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0"/>
            <p:cNvSpPr/>
            <p:nvPr/>
          </p:nvSpPr>
          <p:spPr>
            <a:xfrm>
              <a:off x="439426" y="244093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3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0"/>
            <p:cNvSpPr/>
            <p:nvPr/>
          </p:nvSpPr>
          <p:spPr>
            <a:xfrm>
              <a:off x="439426" y="243402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0"/>
            <p:cNvSpPr/>
            <p:nvPr/>
          </p:nvSpPr>
          <p:spPr>
            <a:xfrm>
              <a:off x="439357" y="246165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0"/>
            <p:cNvSpPr/>
            <p:nvPr/>
          </p:nvSpPr>
          <p:spPr>
            <a:xfrm>
              <a:off x="439357" y="245473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0"/>
            <p:cNvSpPr/>
            <p:nvPr/>
          </p:nvSpPr>
          <p:spPr>
            <a:xfrm>
              <a:off x="439426" y="244778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3"/>
                  </a:lnTo>
                  <a:lnTo>
                    <a:pt x="130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0"/>
            <p:cNvSpPr/>
            <p:nvPr/>
          </p:nvSpPr>
          <p:spPr>
            <a:xfrm>
              <a:off x="439357" y="246850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0"/>
            <p:cNvSpPr/>
            <p:nvPr/>
          </p:nvSpPr>
          <p:spPr>
            <a:xfrm>
              <a:off x="439357" y="247545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0"/>
            <p:cNvSpPr/>
            <p:nvPr/>
          </p:nvSpPr>
          <p:spPr>
            <a:xfrm>
              <a:off x="439323" y="2482335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4"/>
                  </a:lnTo>
                  <a:lnTo>
                    <a:pt x="129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0"/>
            <p:cNvSpPr/>
            <p:nvPr/>
          </p:nvSpPr>
          <p:spPr>
            <a:xfrm>
              <a:off x="439323" y="2489286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0"/>
            <p:cNvSpPr/>
            <p:nvPr/>
          </p:nvSpPr>
          <p:spPr>
            <a:xfrm>
              <a:off x="439323" y="2496134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0" y="0"/>
                  </a:moveTo>
                  <a:lnTo>
                    <a:pt x="0" y="151"/>
                  </a:lnTo>
                  <a:lnTo>
                    <a:pt x="127" y="226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0"/>
            <p:cNvSpPr/>
            <p:nvPr/>
          </p:nvSpPr>
          <p:spPr>
            <a:xfrm>
              <a:off x="439220" y="250308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3" y="0"/>
                  </a:moveTo>
                  <a:lnTo>
                    <a:pt x="0" y="150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0"/>
            <p:cNvSpPr/>
            <p:nvPr/>
          </p:nvSpPr>
          <p:spPr>
            <a:xfrm>
              <a:off x="439220" y="251692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0"/>
            <p:cNvSpPr/>
            <p:nvPr/>
          </p:nvSpPr>
          <p:spPr>
            <a:xfrm>
              <a:off x="439220" y="250996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5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0"/>
            <p:cNvSpPr/>
            <p:nvPr/>
          </p:nvSpPr>
          <p:spPr>
            <a:xfrm>
              <a:off x="446859" y="232066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0"/>
            <p:cNvSpPr/>
            <p:nvPr/>
          </p:nvSpPr>
          <p:spPr>
            <a:xfrm>
              <a:off x="446859" y="231378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2" y="0"/>
                  </a:moveTo>
                  <a:lnTo>
                    <a:pt x="1" y="150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0"/>
            <p:cNvSpPr/>
            <p:nvPr/>
          </p:nvSpPr>
          <p:spPr>
            <a:xfrm>
              <a:off x="446928" y="230686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27" y="225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0"/>
            <p:cNvSpPr/>
            <p:nvPr/>
          </p:nvSpPr>
          <p:spPr>
            <a:xfrm>
              <a:off x="446756" y="23482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446756" y="234138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1" y="225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446756" y="233453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4" y="0"/>
                  </a:moveTo>
                  <a:lnTo>
                    <a:pt x="1" y="148"/>
                  </a:lnTo>
                  <a:lnTo>
                    <a:pt x="131" y="222"/>
                  </a:lnTo>
                  <a:lnTo>
                    <a:pt x="131" y="7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>
              <a:off x="446859" y="2327616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2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0"/>
            <p:cNvSpPr/>
            <p:nvPr/>
          </p:nvSpPr>
          <p:spPr>
            <a:xfrm>
              <a:off x="446721" y="2355215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2" y="0"/>
                  </a:moveTo>
                  <a:lnTo>
                    <a:pt x="0" y="150"/>
                  </a:lnTo>
                  <a:lnTo>
                    <a:pt x="130" y="224"/>
                  </a:lnTo>
                  <a:lnTo>
                    <a:pt x="132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0"/>
            <p:cNvSpPr/>
            <p:nvPr/>
          </p:nvSpPr>
          <p:spPr>
            <a:xfrm>
              <a:off x="446653" y="238284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1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446721" y="237596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446721" y="236901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0"/>
            <p:cNvSpPr/>
            <p:nvPr/>
          </p:nvSpPr>
          <p:spPr>
            <a:xfrm>
              <a:off x="446721" y="236216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0"/>
            <p:cNvSpPr/>
            <p:nvPr/>
          </p:nvSpPr>
          <p:spPr>
            <a:xfrm>
              <a:off x="446653" y="239664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0"/>
            <p:cNvSpPr/>
            <p:nvPr/>
          </p:nvSpPr>
          <p:spPr>
            <a:xfrm>
              <a:off x="446653" y="238969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0"/>
            <p:cNvSpPr/>
            <p:nvPr/>
          </p:nvSpPr>
          <p:spPr>
            <a:xfrm>
              <a:off x="446618" y="240353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2" y="1"/>
                  </a:moveTo>
                  <a:lnTo>
                    <a:pt x="0" y="150"/>
                  </a:lnTo>
                  <a:lnTo>
                    <a:pt x="129" y="225"/>
                  </a:lnTo>
                  <a:lnTo>
                    <a:pt x="129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0"/>
            <p:cNvSpPr/>
            <p:nvPr/>
          </p:nvSpPr>
          <p:spPr>
            <a:xfrm>
              <a:off x="446618" y="241048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0"/>
            <p:cNvSpPr/>
            <p:nvPr/>
          </p:nvSpPr>
          <p:spPr>
            <a:xfrm>
              <a:off x="446618" y="2424281"/>
              <a:ext cx="4405" cy="7708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28" y="223"/>
                  </a:lnTo>
                  <a:lnTo>
                    <a:pt x="128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0"/>
            <p:cNvSpPr/>
            <p:nvPr/>
          </p:nvSpPr>
          <p:spPr>
            <a:xfrm>
              <a:off x="446618" y="2417330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0" y="1"/>
                  </a:moveTo>
                  <a:lnTo>
                    <a:pt x="0" y="151"/>
                  </a:lnTo>
                  <a:lnTo>
                    <a:pt x="128" y="226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0"/>
            <p:cNvSpPr/>
            <p:nvPr/>
          </p:nvSpPr>
          <p:spPr>
            <a:xfrm>
              <a:off x="446515" y="24311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0"/>
                  </a:moveTo>
                  <a:lnTo>
                    <a:pt x="0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>
              <a:off x="446515" y="2444963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6"/>
                  </a:lnTo>
                  <a:lnTo>
                    <a:pt x="129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>
              <a:off x="446515" y="243814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2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>
              <a:off x="446446" y="2465679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0" y="226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446446" y="245883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446446" y="245188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0"/>
                  </a:moveTo>
                  <a:lnTo>
                    <a:pt x="1" y="150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446412" y="247263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446412" y="247951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446412" y="248646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48"/>
                  </a:lnTo>
                  <a:lnTo>
                    <a:pt x="128" y="223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446343" y="249334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30" y="225"/>
                  </a:lnTo>
                  <a:lnTo>
                    <a:pt x="130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446343" y="250019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2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446343" y="2507146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3"/>
                  </a:lnTo>
                  <a:lnTo>
                    <a:pt x="130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>
              <a:off x="446274" y="252101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>
              <a:off x="446274" y="251406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3" y="0"/>
                  </a:moveTo>
                  <a:lnTo>
                    <a:pt x="0" y="150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453914" y="2331711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>
              <a:off x="453948" y="2324760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" y="0"/>
                  </a:moveTo>
                  <a:lnTo>
                    <a:pt x="1" y="149"/>
                  </a:lnTo>
                  <a:lnTo>
                    <a:pt x="128" y="224"/>
                  </a:lnTo>
                  <a:lnTo>
                    <a:pt x="128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>
              <a:off x="453948" y="231784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>
              <a:off x="453948" y="2310995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453914" y="2345511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8" y="222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0"/>
            <p:cNvSpPr/>
            <p:nvPr/>
          </p:nvSpPr>
          <p:spPr>
            <a:xfrm>
              <a:off x="453914" y="2338560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0" y="0"/>
                  </a:moveTo>
                  <a:lnTo>
                    <a:pt x="0" y="151"/>
                  </a:lnTo>
                  <a:lnTo>
                    <a:pt x="129" y="225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0"/>
            <p:cNvSpPr/>
            <p:nvPr/>
          </p:nvSpPr>
          <p:spPr>
            <a:xfrm>
              <a:off x="453810" y="235934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0"/>
            <p:cNvSpPr/>
            <p:nvPr/>
          </p:nvSpPr>
          <p:spPr>
            <a:xfrm>
              <a:off x="453810" y="235239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0"/>
            <p:cNvSpPr/>
            <p:nvPr/>
          </p:nvSpPr>
          <p:spPr>
            <a:xfrm>
              <a:off x="453707" y="239379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1" y="151"/>
                  </a:lnTo>
                  <a:lnTo>
                    <a:pt x="131" y="224"/>
                  </a:lnTo>
                  <a:lnTo>
                    <a:pt x="131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0"/>
            <p:cNvSpPr/>
            <p:nvPr/>
          </p:nvSpPr>
          <p:spPr>
            <a:xfrm>
              <a:off x="453776" y="238694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0"/>
                  </a:moveTo>
                  <a:lnTo>
                    <a:pt x="0" y="149"/>
                  </a:lnTo>
                  <a:lnTo>
                    <a:pt x="129" y="224"/>
                  </a:lnTo>
                  <a:lnTo>
                    <a:pt x="13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0"/>
            <p:cNvSpPr/>
            <p:nvPr/>
          </p:nvSpPr>
          <p:spPr>
            <a:xfrm>
              <a:off x="453776" y="238002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0"/>
            <p:cNvSpPr/>
            <p:nvPr/>
          </p:nvSpPr>
          <p:spPr>
            <a:xfrm>
              <a:off x="453776" y="237307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1"/>
                  </a:moveTo>
                  <a:lnTo>
                    <a:pt x="0" y="150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0"/>
            <p:cNvSpPr/>
            <p:nvPr/>
          </p:nvSpPr>
          <p:spPr>
            <a:xfrm>
              <a:off x="453810" y="236619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0"/>
                  </a:lnTo>
                  <a:lnTo>
                    <a:pt x="129" y="226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0"/>
            <p:cNvSpPr/>
            <p:nvPr/>
          </p:nvSpPr>
          <p:spPr>
            <a:xfrm>
              <a:off x="453707" y="24076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0"/>
                  </a:moveTo>
                  <a:lnTo>
                    <a:pt x="1" y="150"/>
                  </a:lnTo>
                  <a:lnTo>
                    <a:pt x="128" y="224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0"/>
            <p:cNvSpPr/>
            <p:nvPr/>
          </p:nvSpPr>
          <p:spPr>
            <a:xfrm>
              <a:off x="453707" y="240070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5"/>
                  </a:lnTo>
                  <a:lnTo>
                    <a:pt x="131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0"/>
            <p:cNvSpPr/>
            <p:nvPr/>
          </p:nvSpPr>
          <p:spPr>
            <a:xfrm>
              <a:off x="453570" y="244905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50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0"/>
            <p:cNvSpPr/>
            <p:nvPr/>
          </p:nvSpPr>
          <p:spPr>
            <a:xfrm>
              <a:off x="453570" y="244217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0"/>
                  </a:moveTo>
                  <a:lnTo>
                    <a:pt x="0" y="149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0"/>
            <p:cNvSpPr/>
            <p:nvPr/>
          </p:nvSpPr>
          <p:spPr>
            <a:xfrm>
              <a:off x="453673" y="2435259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0" y="1"/>
                  </a:moveTo>
                  <a:lnTo>
                    <a:pt x="0" y="148"/>
                  </a:lnTo>
                  <a:lnTo>
                    <a:pt x="127" y="224"/>
                  </a:lnTo>
                  <a:lnTo>
                    <a:pt x="127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0"/>
            <p:cNvSpPr/>
            <p:nvPr/>
          </p:nvSpPr>
          <p:spPr>
            <a:xfrm>
              <a:off x="453673" y="2428376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0"/>
            <p:cNvSpPr/>
            <p:nvPr/>
          </p:nvSpPr>
          <p:spPr>
            <a:xfrm>
              <a:off x="453673" y="2421425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0" y="0"/>
                  </a:moveTo>
                  <a:lnTo>
                    <a:pt x="0" y="151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0"/>
            <p:cNvSpPr/>
            <p:nvPr/>
          </p:nvSpPr>
          <p:spPr>
            <a:xfrm>
              <a:off x="453673" y="2414577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2" y="0"/>
                  </a:moveTo>
                  <a:lnTo>
                    <a:pt x="0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0"/>
            <p:cNvSpPr/>
            <p:nvPr/>
          </p:nvSpPr>
          <p:spPr>
            <a:xfrm>
              <a:off x="453501" y="246289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453570" y="245600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0"/>
            <p:cNvSpPr/>
            <p:nvPr/>
          </p:nvSpPr>
          <p:spPr>
            <a:xfrm>
              <a:off x="453501" y="2469740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" y="1"/>
                  </a:moveTo>
                  <a:lnTo>
                    <a:pt x="1" y="152"/>
                  </a:lnTo>
                  <a:lnTo>
                    <a:pt x="131" y="226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0"/>
            <p:cNvSpPr/>
            <p:nvPr/>
          </p:nvSpPr>
          <p:spPr>
            <a:xfrm>
              <a:off x="453466" y="249056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2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0"/>
            <p:cNvSpPr/>
            <p:nvPr/>
          </p:nvSpPr>
          <p:spPr>
            <a:xfrm>
              <a:off x="453466" y="248360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0" y="149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0"/>
            <p:cNvSpPr/>
            <p:nvPr/>
          </p:nvSpPr>
          <p:spPr>
            <a:xfrm>
              <a:off x="453501" y="247669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50"/>
                  </a:lnTo>
                  <a:lnTo>
                    <a:pt x="129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0"/>
            <p:cNvSpPr/>
            <p:nvPr/>
          </p:nvSpPr>
          <p:spPr>
            <a:xfrm>
              <a:off x="453466" y="249740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0" y="0"/>
                  </a:moveTo>
                  <a:lnTo>
                    <a:pt x="0" y="151"/>
                  </a:lnTo>
                  <a:lnTo>
                    <a:pt x="128" y="225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0"/>
            <p:cNvSpPr/>
            <p:nvPr/>
          </p:nvSpPr>
          <p:spPr>
            <a:xfrm>
              <a:off x="453398" y="251124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0"/>
            <p:cNvSpPr/>
            <p:nvPr/>
          </p:nvSpPr>
          <p:spPr>
            <a:xfrm>
              <a:off x="453398" y="250432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2" y="1"/>
                  </a:moveTo>
                  <a:lnTo>
                    <a:pt x="1" y="150"/>
                  </a:lnTo>
                  <a:lnTo>
                    <a:pt x="130" y="223"/>
                  </a:lnTo>
                  <a:lnTo>
                    <a:pt x="130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0"/>
            <p:cNvSpPr/>
            <p:nvPr/>
          </p:nvSpPr>
          <p:spPr>
            <a:xfrm>
              <a:off x="453398" y="251819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0"/>
            <p:cNvSpPr/>
            <p:nvPr/>
          </p:nvSpPr>
          <p:spPr>
            <a:xfrm>
              <a:off x="453398" y="2525041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" y="0"/>
                  </a:moveTo>
                  <a:lnTo>
                    <a:pt x="1" y="149"/>
                  </a:lnTo>
                  <a:lnTo>
                    <a:pt x="128" y="226"/>
                  </a:lnTo>
                  <a:lnTo>
                    <a:pt x="128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0"/>
            <p:cNvSpPr/>
            <p:nvPr/>
          </p:nvSpPr>
          <p:spPr>
            <a:xfrm>
              <a:off x="468126" y="232599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5"/>
                  </a:lnTo>
                  <a:lnTo>
                    <a:pt x="13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0"/>
            <p:cNvSpPr/>
            <p:nvPr/>
          </p:nvSpPr>
          <p:spPr>
            <a:xfrm>
              <a:off x="468126" y="231911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0"/>
            <p:cNvSpPr/>
            <p:nvPr/>
          </p:nvSpPr>
          <p:spPr>
            <a:xfrm>
              <a:off x="468057" y="233979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0"/>
            <p:cNvSpPr/>
            <p:nvPr/>
          </p:nvSpPr>
          <p:spPr>
            <a:xfrm>
              <a:off x="468057" y="233295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0"/>
            <p:cNvSpPr/>
            <p:nvPr/>
          </p:nvSpPr>
          <p:spPr>
            <a:xfrm>
              <a:off x="468023" y="2360584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29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0"/>
            <p:cNvSpPr/>
            <p:nvPr/>
          </p:nvSpPr>
          <p:spPr>
            <a:xfrm>
              <a:off x="468023" y="2353667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2" y="0"/>
                  </a:moveTo>
                  <a:lnTo>
                    <a:pt x="0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0"/>
            <p:cNvSpPr/>
            <p:nvPr/>
          </p:nvSpPr>
          <p:spPr>
            <a:xfrm>
              <a:off x="468057" y="234675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0"/>
            <p:cNvSpPr/>
            <p:nvPr/>
          </p:nvSpPr>
          <p:spPr>
            <a:xfrm>
              <a:off x="467920" y="23881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0"/>
            <p:cNvSpPr/>
            <p:nvPr/>
          </p:nvSpPr>
          <p:spPr>
            <a:xfrm>
              <a:off x="467920" y="238130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0"/>
            <p:cNvSpPr/>
            <p:nvPr/>
          </p:nvSpPr>
          <p:spPr>
            <a:xfrm>
              <a:off x="468023" y="2374349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0" y="0"/>
                  </a:moveTo>
                  <a:lnTo>
                    <a:pt x="0" y="151"/>
                  </a:lnTo>
                  <a:lnTo>
                    <a:pt x="127" y="224"/>
                  </a:lnTo>
                  <a:lnTo>
                    <a:pt x="127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0"/>
            <p:cNvSpPr/>
            <p:nvPr/>
          </p:nvSpPr>
          <p:spPr>
            <a:xfrm>
              <a:off x="468023" y="2367432"/>
              <a:ext cx="4439" cy="7812"/>
            </a:xfrm>
            <a:custGeom>
              <a:avLst/>
              <a:gdLst/>
              <a:ahLst/>
              <a:cxnLst/>
              <a:rect l="l" t="t" r="r" b="b"/>
              <a:pathLst>
                <a:path w="129" h="227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6"/>
                  </a:lnTo>
                  <a:lnTo>
                    <a:pt x="129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0"/>
            <p:cNvSpPr/>
            <p:nvPr/>
          </p:nvSpPr>
          <p:spPr>
            <a:xfrm>
              <a:off x="467851" y="2395030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2" y="1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0"/>
            <p:cNvSpPr/>
            <p:nvPr/>
          </p:nvSpPr>
          <p:spPr>
            <a:xfrm>
              <a:off x="467816" y="2422664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0" y="1"/>
                  </a:moveTo>
                  <a:lnTo>
                    <a:pt x="0" y="152"/>
                  </a:lnTo>
                  <a:lnTo>
                    <a:pt x="130" y="226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0"/>
            <p:cNvSpPr/>
            <p:nvPr/>
          </p:nvSpPr>
          <p:spPr>
            <a:xfrm>
              <a:off x="467851" y="241581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29" y="225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0"/>
            <p:cNvSpPr/>
            <p:nvPr/>
          </p:nvSpPr>
          <p:spPr>
            <a:xfrm>
              <a:off x="467851" y="240886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5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0"/>
            <p:cNvSpPr/>
            <p:nvPr/>
          </p:nvSpPr>
          <p:spPr>
            <a:xfrm>
              <a:off x="467851" y="24019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0"/>
            <p:cNvSpPr/>
            <p:nvPr/>
          </p:nvSpPr>
          <p:spPr>
            <a:xfrm>
              <a:off x="467748" y="244348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0" y="222"/>
                  </a:lnTo>
                  <a:lnTo>
                    <a:pt x="130" y="7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0"/>
            <p:cNvSpPr/>
            <p:nvPr/>
          </p:nvSpPr>
          <p:spPr>
            <a:xfrm>
              <a:off x="467816" y="243653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48"/>
                  </a:lnTo>
                  <a:lnTo>
                    <a:pt x="128" y="224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0"/>
            <p:cNvSpPr/>
            <p:nvPr/>
          </p:nvSpPr>
          <p:spPr>
            <a:xfrm>
              <a:off x="467816" y="242961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0"/>
            <p:cNvSpPr/>
            <p:nvPr/>
          </p:nvSpPr>
          <p:spPr>
            <a:xfrm>
              <a:off x="467748" y="2450331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49"/>
                  </a:lnTo>
                  <a:lnTo>
                    <a:pt x="130" y="225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0"/>
            <p:cNvSpPr/>
            <p:nvPr/>
          </p:nvSpPr>
          <p:spPr>
            <a:xfrm>
              <a:off x="467644" y="246416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4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0"/>
            <p:cNvSpPr/>
            <p:nvPr/>
          </p:nvSpPr>
          <p:spPr>
            <a:xfrm>
              <a:off x="467748" y="2457248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3"/>
                  </a:lnTo>
                  <a:lnTo>
                    <a:pt x="13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0"/>
            <p:cNvSpPr/>
            <p:nvPr/>
          </p:nvSpPr>
          <p:spPr>
            <a:xfrm>
              <a:off x="467644" y="2471116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0"/>
            <p:cNvSpPr/>
            <p:nvPr/>
          </p:nvSpPr>
          <p:spPr>
            <a:xfrm>
              <a:off x="467644" y="248484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1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0"/>
            <p:cNvSpPr/>
            <p:nvPr/>
          </p:nvSpPr>
          <p:spPr>
            <a:xfrm>
              <a:off x="467644" y="247796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0"/>
            <p:cNvSpPr/>
            <p:nvPr/>
          </p:nvSpPr>
          <p:spPr>
            <a:xfrm>
              <a:off x="467610" y="2498646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0" y="1"/>
                  </a:moveTo>
                  <a:lnTo>
                    <a:pt x="0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0"/>
            <p:cNvSpPr/>
            <p:nvPr/>
          </p:nvSpPr>
          <p:spPr>
            <a:xfrm>
              <a:off x="467610" y="24917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0"/>
            <p:cNvSpPr/>
            <p:nvPr/>
          </p:nvSpPr>
          <p:spPr>
            <a:xfrm>
              <a:off x="467541" y="251248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5"/>
                  </a:lnTo>
                  <a:lnTo>
                    <a:pt x="131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0"/>
            <p:cNvSpPr/>
            <p:nvPr/>
          </p:nvSpPr>
          <p:spPr>
            <a:xfrm>
              <a:off x="467610" y="250559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3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0"/>
            <p:cNvSpPr/>
            <p:nvPr/>
          </p:nvSpPr>
          <p:spPr>
            <a:xfrm>
              <a:off x="467507" y="253319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2" y="0"/>
                  </a:moveTo>
                  <a:lnTo>
                    <a:pt x="0" y="151"/>
                  </a:lnTo>
                  <a:lnTo>
                    <a:pt x="129" y="224"/>
                  </a:lnTo>
                  <a:lnTo>
                    <a:pt x="129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0"/>
            <p:cNvSpPr/>
            <p:nvPr/>
          </p:nvSpPr>
          <p:spPr>
            <a:xfrm>
              <a:off x="467541" y="2526280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" y="1"/>
                  </a:moveTo>
                  <a:lnTo>
                    <a:pt x="1" y="150"/>
                  </a:lnTo>
                  <a:lnTo>
                    <a:pt x="128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0"/>
            <p:cNvSpPr/>
            <p:nvPr/>
          </p:nvSpPr>
          <p:spPr>
            <a:xfrm>
              <a:off x="467541" y="2519432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0"/>
            <p:cNvSpPr/>
            <p:nvPr/>
          </p:nvSpPr>
          <p:spPr>
            <a:xfrm>
              <a:off x="475146" y="2330128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>
              <a:off x="475146" y="2323177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0"/>
            <p:cNvSpPr/>
            <p:nvPr/>
          </p:nvSpPr>
          <p:spPr>
            <a:xfrm>
              <a:off x="475112" y="234389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0"/>
                  </a:moveTo>
                  <a:lnTo>
                    <a:pt x="0" y="151"/>
                  </a:lnTo>
                  <a:lnTo>
                    <a:pt x="131" y="224"/>
                  </a:lnTo>
                  <a:lnTo>
                    <a:pt x="131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0"/>
            <p:cNvSpPr/>
            <p:nvPr/>
          </p:nvSpPr>
          <p:spPr>
            <a:xfrm>
              <a:off x="475146" y="233704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1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0"/>
            <p:cNvSpPr/>
            <p:nvPr/>
          </p:nvSpPr>
          <p:spPr>
            <a:xfrm>
              <a:off x="475112" y="235084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1" y="222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0"/>
            <p:cNvSpPr/>
            <p:nvPr/>
          </p:nvSpPr>
          <p:spPr>
            <a:xfrm>
              <a:off x="475043" y="236467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0" y="7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0"/>
            <p:cNvSpPr/>
            <p:nvPr/>
          </p:nvSpPr>
          <p:spPr>
            <a:xfrm>
              <a:off x="475112" y="235772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0"/>
            <p:cNvSpPr/>
            <p:nvPr/>
          </p:nvSpPr>
          <p:spPr>
            <a:xfrm>
              <a:off x="474940" y="2392312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4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0"/>
            <p:cNvSpPr/>
            <p:nvPr/>
          </p:nvSpPr>
          <p:spPr>
            <a:xfrm>
              <a:off x="475043" y="238536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5"/>
                  </a:lnTo>
                  <a:lnTo>
                    <a:pt x="130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0"/>
            <p:cNvSpPr/>
            <p:nvPr/>
          </p:nvSpPr>
          <p:spPr>
            <a:xfrm>
              <a:off x="475043" y="2378478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0"/>
            <p:cNvSpPr/>
            <p:nvPr/>
          </p:nvSpPr>
          <p:spPr>
            <a:xfrm>
              <a:off x="475043" y="237156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0" y="225"/>
                  </a:lnTo>
                  <a:lnTo>
                    <a:pt x="130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0"/>
            <p:cNvSpPr/>
            <p:nvPr/>
          </p:nvSpPr>
          <p:spPr>
            <a:xfrm>
              <a:off x="474940" y="2406077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0"/>
                  </a:moveTo>
                  <a:lnTo>
                    <a:pt x="1" y="149"/>
                  </a:lnTo>
                  <a:lnTo>
                    <a:pt x="130" y="224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0"/>
            <p:cNvSpPr/>
            <p:nvPr/>
          </p:nvSpPr>
          <p:spPr>
            <a:xfrm>
              <a:off x="474940" y="2399160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0"/>
            <p:cNvSpPr/>
            <p:nvPr/>
          </p:nvSpPr>
          <p:spPr>
            <a:xfrm>
              <a:off x="474802" y="2454392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2" y="1"/>
                  </a:moveTo>
                  <a:lnTo>
                    <a:pt x="1" y="151"/>
                  </a:lnTo>
                  <a:lnTo>
                    <a:pt x="129" y="224"/>
                  </a:lnTo>
                  <a:lnTo>
                    <a:pt x="132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0"/>
            <p:cNvSpPr/>
            <p:nvPr/>
          </p:nvSpPr>
          <p:spPr>
            <a:xfrm>
              <a:off x="474871" y="2447510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0" y="0"/>
                  </a:moveTo>
                  <a:lnTo>
                    <a:pt x="0" y="149"/>
                  </a:lnTo>
                  <a:lnTo>
                    <a:pt x="130" y="225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>
              <a:off x="474871" y="244066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0"/>
            <p:cNvSpPr/>
            <p:nvPr/>
          </p:nvSpPr>
          <p:spPr>
            <a:xfrm>
              <a:off x="474871" y="243371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0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0"/>
            <p:cNvSpPr/>
            <p:nvPr/>
          </p:nvSpPr>
          <p:spPr>
            <a:xfrm>
              <a:off x="474905" y="242679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0"/>
            <p:cNvSpPr/>
            <p:nvPr/>
          </p:nvSpPr>
          <p:spPr>
            <a:xfrm>
              <a:off x="474905" y="241984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" y="1"/>
                  </a:moveTo>
                  <a:lnTo>
                    <a:pt x="1" y="152"/>
                  </a:lnTo>
                  <a:lnTo>
                    <a:pt x="131" y="226"/>
                  </a:lnTo>
                  <a:lnTo>
                    <a:pt x="131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0"/>
            <p:cNvSpPr/>
            <p:nvPr/>
          </p:nvSpPr>
          <p:spPr>
            <a:xfrm>
              <a:off x="474905" y="241299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0"/>
            <p:cNvSpPr/>
            <p:nvPr/>
          </p:nvSpPr>
          <p:spPr>
            <a:xfrm>
              <a:off x="474802" y="246134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0"/>
            <p:cNvSpPr/>
            <p:nvPr/>
          </p:nvSpPr>
          <p:spPr>
            <a:xfrm>
              <a:off x="474699" y="2475177"/>
              <a:ext cx="4577" cy="7708"/>
            </a:xfrm>
            <a:custGeom>
              <a:avLst/>
              <a:gdLst/>
              <a:ahLst/>
              <a:cxnLst/>
              <a:rect l="l" t="t" r="r" b="b"/>
              <a:pathLst>
                <a:path w="133" h="224" extrusionOk="0">
                  <a:moveTo>
                    <a:pt x="4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2" y="7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0"/>
            <p:cNvSpPr/>
            <p:nvPr/>
          </p:nvSpPr>
          <p:spPr>
            <a:xfrm>
              <a:off x="474802" y="246822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29" y="225"/>
                  </a:lnTo>
                  <a:lnTo>
                    <a:pt x="12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0"/>
            <p:cNvSpPr/>
            <p:nvPr/>
          </p:nvSpPr>
          <p:spPr>
            <a:xfrm>
              <a:off x="474699" y="24820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5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0"/>
            <p:cNvSpPr/>
            <p:nvPr/>
          </p:nvSpPr>
          <p:spPr>
            <a:xfrm>
              <a:off x="474699" y="248897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0"/>
            <p:cNvSpPr/>
            <p:nvPr/>
          </p:nvSpPr>
          <p:spPr>
            <a:xfrm>
              <a:off x="474699" y="249589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0"/>
                  </a:moveTo>
                  <a:lnTo>
                    <a:pt x="1" y="148"/>
                  </a:lnTo>
                  <a:lnTo>
                    <a:pt x="129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0"/>
            <p:cNvSpPr/>
            <p:nvPr/>
          </p:nvSpPr>
          <p:spPr>
            <a:xfrm>
              <a:off x="474664" y="250274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0" y="151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0"/>
            <p:cNvSpPr/>
            <p:nvPr/>
          </p:nvSpPr>
          <p:spPr>
            <a:xfrm>
              <a:off x="474664" y="250969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2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0"/>
            <p:cNvSpPr/>
            <p:nvPr/>
          </p:nvSpPr>
          <p:spPr>
            <a:xfrm>
              <a:off x="474596" y="252352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474664" y="251657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50"/>
                  </a:lnTo>
                  <a:lnTo>
                    <a:pt x="129" y="224"/>
                  </a:lnTo>
                  <a:lnTo>
                    <a:pt x="13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474596" y="253725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28" y="225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474596" y="2530375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482201" y="2334224"/>
              <a:ext cx="4577" cy="7674"/>
            </a:xfrm>
            <a:custGeom>
              <a:avLst/>
              <a:gdLst/>
              <a:ahLst/>
              <a:cxnLst/>
              <a:rect l="l" t="t" r="r" b="b"/>
              <a:pathLst>
                <a:path w="133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2" y="7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482270" y="232727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50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482201" y="234110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5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482201" y="235490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482201" y="234802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482098" y="238945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0"/>
                  </a:moveTo>
                  <a:lnTo>
                    <a:pt x="1" y="149"/>
                  </a:lnTo>
                  <a:lnTo>
                    <a:pt x="129" y="224"/>
                  </a:lnTo>
                  <a:lnTo>
                    <a:pt x="129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482098" y="238253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482166" y="2375587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0" y="1"/>
                  </a:moveTo>
                  <a:lnTo>
                    <a:pt x="0" y="152"/>
                  </a:lnTo>
                  <a:lnTo>
                    <a:pt x="127" y="226"/>
                  </a:lnTo>
                  <a:lnTo>
                    <a:pt x="13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482166" y="236873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5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482166" y="236185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481994" y="2403255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4" y="0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0"/>
            <p:cNvSpPr/>
            <p:nvPr/>
          </p:nvSpPr>
          <p:spPr>
            <a:xfrm>
              <a:off x="482098" y="2396304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28" y="226"/>
                  </a:lnTo>
                  <a:lnTo>
                    <a:pt x="129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0"/>
            <p:cNvSpPr/>
            <p:nvPr/>
          </p:nvSpPr>
          <p:spPr>
            <a:xfrm>
              <a:off x="481960" y="243088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0"/>
            <p:cNvSpPr/>
            <p:nvPr/>
          </p:nvSpPr>
          <p:spPr>
            <a:xfrm>
              <a:off x="481960" y="2423937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2" y="0"/>
                  </a:moveTo>
                  <a:lnTo>
                    <a:pt x="0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0"/>
            <p:cNvSpPr/>
            <p:nvPr/>
          </p:nvSpPr>
          <p:spPr>
            <a:xfrm>
              <a:off x="481994" y="2417089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0"/>
            <p:cNvSpPr/>
            <p:nvPr/>
          </p:nvSpPr>
          <p:spPr>
            <a:xfrm>
              <a:off x="481994" y="2410138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0"/>
            <p:cNvSpPr/>
            <p:nvPr/>
          </p:nvSpPr>
          <p:spPr>
            <a:xfrm>
              <a:off x="481891" y="2465404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3"/>
                  </a:lnTo>
                  <a:lnTo>
                    <a:pt x="128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0"/>
            <p:cNvSpPr/>
            <p:nvPr/>
          </p:nvSpPr>
          <p:spPr>
            <a:xfrm>
              <a:off x="481891" y="2458522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0"/>
            <p:cNvSpPr/>
            <p:nvPr/>
          </p:nvSpPr>
          <p:spPr>
            <a:xfrm>
              <a:off x="481891" y="2451639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481960" y="244472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0"/>
            <p:cNvSpPr/>
            <p:nvPr/>
          </p:nvSpPr>
          <p:spPr>
            <a:xfrm>
              <a:off x="481960" y="243777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1" y="225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0"/>
            <p:cNvSpPr/>
            <p:nvPr/>
          </p:nvSpPr>
          <p:spPr>
            <a:xfrm>
              <a:off x="481753" y="249995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4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0"/>
            <p:cNvSpPr/>
            <p:nvPr/>
          </p:nvSpPr>
          <p:spPr>
            <a:xfrm>
              <a:off x="481753" y="249307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3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481857" y="248612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0"/>
                  </a:moveTo>
                  <a:lnTo>
                    <a:pt x="0" y="150"/>
                  </a:lnTo>
                  <a:lnTo>
                    <a:pt x="128" y="224"/>
                  </a:lnTo>
                  <a:lnTo>
                    <a:pt x="129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481857" y="2479203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5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481857" y="247235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0"/>
            <p:cNvSpPr/>
            <p:nvPr/>
          </p:nvSpPr>
          <p:spPr>
            <a:xfrm>
              <a:off x="481753" y="250687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0"/>
                  </a:moveTo>
                  <a:lnTo>
                    <a:pt x="1" y="149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0"/>
            <p:cNvSpPr/>
            <p:nvPr/>
          </p:nvSpPr>
          <p:spPr>
            <a:xfrm>
              <a:off x="481719" y="251375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1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481719" y="252758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5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0"/>
            <p:cNvSpPr/>
            <p:nvPr/>
          </p:nvSpPr>
          <p:spPr>
            <a:xfrm>
              <a:off x="481719" y="252070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0"/>
            <p:cNvSpPr/>
            <p:nvPr/>
          </p:nvSpPr>
          <p:spPr>
            <a:xfrm>
              <a:off x="481650" y="254138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0"/>
            <p:cNvSpPr/>
            <p:nvPr/>
          </p:nvSpPr>
          <p:spPr>
            <a:xfrm>
              <a:off x="481650" y="2534435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2" y="1"/>
                  </a:moveTo>
                  <a:lnTo>
                    <a:pt x="1" y="152"/>
                  </a:lnTo>
                  <a:lnTo>
                    <a:pt x="131" y="226"/>
                  </a:lnTo>
                  <a:lnTo>
                    <a:pt x="131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0"/>
            <p:cNvSpPr/>
            <p:nvPr/>
          </p:nvSpPr>
          <p:spPr>
            <a:xfrm>
              <a:off x="460452" y="2315021"/>
              <a:ext cx="5127" cy="221823"/>
            </a:xfrm>
            <a:custGeom>
              <a:avLst/>
              <a:gdLst/>
              <a:ahLst/>
              <a:cxnLst/>
              <a:rect l="l" t="t" r="r" b="b"/>
              <a:pathLst>
                <a:path w="149" h="6446" extrusionOk="0">
                  <a:moveTo>
                    <a:pt x="18" y="1"/>
                  </a:moveTo>
                  <a:lnTo>
                    <a:pt x="1" y="6370"/>
                  </a:lnTo>
                  <a:lnTo>
                    <a:pt x="129" y="6446"/>
                  </a:lnTo>
                  <a:lnTo>
                    <a:pt x="148" y="75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096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2) Mechanický pohyb</a:t>
            </a:r>
            <a:endParaRPr dirty="0"/>
          </a:p>
        </p:txBody>
      </p:sp>
      <p:sp>
        <p:nvSpPr>
          <p:cNvPr id="2811" name="Google Shape;2811;p43"/>
          <p:cNvSpPr txBox="1">
            <a:spLocks noGrp="1"/>
          </p:cNvSpPr>
          <p:nvPr>
            <p:ph type="subTitle" idx="1"/>
          </p:nvPr>
        </p:nvSpPr>
        <p:spPr>
          <a:xfrm rot="-522">
            <a:off x="639928" y="1802561"/>
            <a:ext cx="7146509" cy="3025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Migráciu (sťahovanie)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UcParenR"/>
            </a:pP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Dochádzku do škôl a do zamestnania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UcParenR"/>
            </a:pP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UcParenR"/>
            </a:pP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Dočasnú zmenu pohybu – trvalý pobyt ostáva, prechodný sa mení,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UcParenR"/>
            </a:pP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UcParenR"/>
            </a:pP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UcParenR"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Dovolenky.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4" name="Google Shape;2874;p43"/>
          <p:cNvSpPr/>
          <p:nvPr/>
        </p:nvSpPr>
        <p:spPr>
          <a:xfrm rot="5400000">
            <a:off x="7544517" y="672559"/>
            <a:ext cx="190232" cy="369384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43"/>
          <p:cNvSpPr/>
          <p:nvPr/>
        </p:nvSpPr>
        <p:spPr>
          <a:xfrm rot="5400000">
            <a:off x="7244052" y="4481870"/>
            <a:ext cx="359970" cy="698998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43"/>
          <p:cNvSpPr/>
          <p:nvPr/>
        </p:nvSpPr>
        <p:spPr>
          <a:xfrm rot="5400000">
            <a:off x="172802" y="3824886"/>
            <a:ext cx="238754" cy="463601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8960646E-9094-FB02-9006-2DA707A35680}"/>
              </a:ext>
            </a:extLst>
          </p:cNvPr>
          <p:cNvSpPr/>
          <p:nvPr/>
        </p:nvSpPr>
        <p:spPr>
          <a:xfrm>
            <a:off x="4289960" y="598612"/>
            <a:ext cx="3882489" cy="5172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- priestorový pohyb obyvateľstva</a:t>
            </a:r>
            <a:r>
              <a:rPr lang="sk-SK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EB3B7EA-EA27-6916-F281-65EBE81BE9CE}"/>
              </a:ext>
            </a:extLst>
          </p:cNvPr>
          <p:cNvSpPr/>
          <p:nvPr/>
        </p:nvSpPr>
        <p:spPr>
          <a:xfrm>
            <a:off x="720000" y="1280602"/>
            <a:ext cx="956347" cy="4053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Zahŕňa:</a:t>
            </a:r>
            <a:endParaRPr lang="sk-SK" b="1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846A7E3-A922-A87D-0D51-43B723FA6E0E}"/>
              </a:ext>
            </a:extLst>
          </p:cNvPr>
          <p:cNvSpPr/>
          <p:nvPr/>
        </p:nvSpPr>
        <p:spPr>
          <a:xfrm>
            <a:off x="3595757" y="1412117"/>
            <a:ext cx="1388406" cy="4053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1) imigrácia</a:t>
            </a:r>
            <a:endParaRPr lang="sk-SK" b="1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14FF3A28-E7F3-F56D-0488-265FD505A831}"/>
              </a:ext>
            </a:extLst>
          </p:cNvPr>
          <p:cNvSpPr/>
          <p:nvPr/>
        </p:nvSpPr>
        <p:spPr>
          <a:xfrm>
            <a:off x="5099881" y="1685926"/>
            <a:ext cx="1388406" cy="4053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2) emigrácia</a:t>
            </a:r>
            <a:endParaRPr lang="sk-SK" b="1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2BACEFD9-E85A-015D-4910-272CFE7BB10C}"/>
              </a:ext>
            </a:extLst>
          </p:cNvPr>
          <p:cNvSpPr/>
          <p:nvPr/>
        </p:nvSpPr>
        <p:spPr>
          <a:xfrm>
            <a:off x="3487844" y="2164557"/>
            <a:ext cx="1612037" cy="4053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3) reemigrácia</a:t>
            </a:r>
            <a:endParaRPr lang="sk-SK" b="1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C5E4111C-C993-FA6C-0E42-29FD939DAE1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02094" y="1614779"/>
            <a:ext cx="393663" cy="460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77361223-241F-6D77-5CC9-CE059C5E33D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221831" y="2055058"/>
            <a:ext cx="266013" cy="312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F42989E8-DA54-969E-43D8-DE2A60EC58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202094" y="1888588"/>
            <a:ext cx="1897787" cy="186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3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2) Mechanický pohyb</a:t>
            </a:r>
            <a:endParaRPr dirty="0"/>
          </a:p>
        </p:txBody>
      </p:sp>
      <p:sp>
        <p:nvSpPr>
          <p:cNvPr id="2811" name="Google Shape;2811;p43"/>
          <p:cNvSpPr txBox="1">
            <a:spLocks noGrp="1"/>
          </p:cNvSpPr>
          <p:nvPr>
            <p:ph type="subTitle" idx="1"/>
          </p:nvPr>
        </p:nvSpPr>
        <p:spPr>
          <a:xfrm rot="-522">
            <a:off x="341074" y="2652813"/>
            <a:ext cx="3145103" cy="1950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minulosti: </a:t>
            </a:r>
          </a:p>
          <a:p>
            <a:pPr marL="285750" indent="-285750"/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Amerika (USA, Argentína...)</a:t>
            </a:r>
          </a:p>
          <a:p>
            <a:pPr marL="285750" indent="-285750"/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Austrália...</a:t>
            </a:r>
          </a:p>
          <a:p>
            <a:pPr marL="0" indent="0">
              <a:buNone/>
            </a:pP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Dosis"/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Dnes: </a:t>
            </a:r>
          </a:p>
          <a:p>
            <a:pPr marL="285750" indent="-285750"/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Krajiny západnej Európy</a:t>
            </a:r>
          </a:p>
          <a:p>
            <a:pPr marL="0" indent="0">
              <a:buNone/>
            </a:pP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4" name="Google Shape;2874;p43"/>
          <p:cNvSpPr/>
          <p:nvPr/>
        </p:nvSpPr>
        <p:spPr>
          <a:xfrm rot="5400000">
            <a:off x="7544517" y="672559"/>
            <a:ext cx="190232" cy="369384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43"/>
          <p:cNvSpPr/>
          <p:nvPr/>
        </p:nvSpPr>
        <p:spPr>
          <a:xfrm rot="5400000">
            <a:off x="7244052" y="4481870"/>
            <a:ext cx="359970" cy="698998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43"/>
          <p:cNvSpPr/>
          <p:nvPr/>
        </p:nvSpPr>
        <p:spPr>
          <a:xfrm rot="5400000">
            <a:off x="294246" y="4599569"/>
            <a:ext cx="238754" cy="463601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C5E4111C-C993-FA6C-0E42-29FD939DAE17}"/>
              </a:ext>
            </a:extLst>
          </p:cNvPr>
          <p:cNvCxnSpPr>
            <a:cxnSpLocks/>
          </p:cNvCxnSpPr>
          <p:nvPr/>
        </p:nvCxnSpPr>
        <p:spPr>
          <a:xfrm flipH="1">
            <a:off x="2078831" y="1032385"/>
            <a:ext cx="2583305" cy="839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F42989E8-DA54-969E-43D8-DE2A60EC5822}"/>
              </a:ext>
            </a:extLst>
          </p:cNvPr>
          <p:cNvCxnSpPr>
            <a:cxnSpLocks/>
          </p:cNvCxnSpPr>
          <p:nvPr/>
        </p:nvCxnSpPr>
        <p:spPr>
          <a:xfrm>
            <a:off x="4662136" y="1032385"/>
            <a:ext cx="2567339" cy="839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bdĺžnik 15">
            <a:extLst>
              <a:ext uri="{FF2B5EF4-FFF2-40B4-BE49-F238E27FC236}">
                <a16:creationId xmlns:a16="http://schemas.microsoft.com/office/drawing/2014/main" id="{376E5215-CC28-AD0B-8B1C-562EF6519B4D}"/>
              </a:ext>
            </a:extLst>
          </p:cNvPr>
          <p:cNvSpPr/>
          <p:nvPr/>
        </p:nvSpPr>
        <p:spPr>
          <a:xfrm>
            <a:off x="340926" y="1958724"/>
            <a:ext cx="3278982" cy="6130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2.1 Medzištátny pohyb</a:t>
            </a:r>
            <a:endParaRPr lang="sk-SK" b="1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514F2F80-8774-A100-A961-3044C8A67DC2}"/>
              </a:ext>
            </a:extLst>
          </p:cNvPr>
          <p:cNvSpPr/>
          <p:nvPr/>
        </p:nvSpPr>
        <p:spPr>
          <a:xfrm>
            <a:off x="5329645" y="1943655"/>
            <a:ext cx="3278982" cy="6130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2.1 Vnútroštátny pohyb</a:t>
            </a:r>
            <a:endParaRPr lang="sk-SK" b="1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18" name="Google Shape;2811;p43">
            <a:extLst>
              <a:ext uri="{FF2B5EF4-FFF2-40B4-BE49-F238E27FC236}">
                <a16:creationId xmlns:a16="http://schemas.microsoft.com/office/drawing/2014/main" id="{88289510-3476-1AA0-8992-BE4B823AD679}"/>
              </a:ext>
            </a:extLst>
          </p:cNvPr>
          <p:cNvSpPr txBox="1">
            <a:spLocks/>
          </p:cNvSpPr>
          <p:nvPr/>
        </p:nvSpPr>
        <p:spPr>
          <a:xfrm rot="-522">
            <a:off x="5348882" y="2571988"/>
            <a:ext cx="3145103" cy="172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sťahovanie do veľkých miest</a:t>
            </a:r>
          </a:p>
        </p:txBody>
      </p:sp>
    </p:spTree>
    <p:extLst>
      <p:ext uri="{BB962C8B-B14F-4D97-AF65-F5344CB8AC3E}">
        <p14:creationId xmlns:p14="http://schemas.microsoft.com/office/powerpoint/2010/main" val="112492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3) Hustota zaľudnenia</a:t>
            </a:r>
            <a:endParaRPr dirty="0"/>
          </a:p>
        </p:txBody>
      </p:sp>
      <p:sp>
        <p:nvSpPr>
          <p:cNvPr id="2811" name="Google Shape;2811;p43"/>
          <p:cNvSpPr txBox="1">
            <a:spLocks noGrp="1"/>
          </p:cNvSpPr>
          <p:nvPr>
            <p:ph type="subTitle" idx="1"/>
          </p:nvPr>
        </p:nvSpPr>
        <p:spPr>
          <a:xfrm rot="-522">
            <a:off x="2241205" y="1574260"/>
            <a:ext cx="4543369" cy="54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Bratislava, Košice, nížiny, kotliny.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4" name="Google Shape;2874;p43"/>
          <p:cNvSpPr/>
          <p:nvPr/>
        </p:nvSpPr>
        <p:spPr>
          <a:xfrm rot="5400000">
            <a:off x="7544517" y="672559"/>
            <a:ext cx="190232" cy="369384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43"/>
          <p:cNvSpPr/>
          <p:nvPr/>
        </p:nvSpPr>
        <p:spPr>
          <a:xfrm rot="5400000">
            <a:off x="7244052" y="4481870"/>
            <a:ext cx="359970" cy="698998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43"/>
          <p:cNvSpPr/>
          <p:nvPr/>
        </p:nvSpPr>
        <p:spPr>
          <a:xfrm rot="5400000">
            <a:off x="172802" y="3824886"/>
            <a:ext cx="238754" cy="463601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376E5215-CC28-AD0B-8B1C-562EF6519B4D}"/>
              </a:ext>
            </a:extLst>
          </p:cNvPr>
          <p:cNvSpPr/>
          <p:nvPr/>
        </p:nvSpPr>
        <p:spPr>
          <a:xfrm>
            <a:off x="4268418" y="536448"/>
            <a:ext cx="4075482" cy="6130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-priemerná hustota 111 obyv./ km</a:t>
            </a:r>
            <a:r>
              <a:rPr lang="sk-SK" sz="1800" b="1" baseline="30000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2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E090A101-F479-0F5E-DCA1-A8254F311239}"/>
              </a:ext>
            </a:extLst>
          </p:cNvPr>
          <p:cNvSpPr/>
          <p:nvPr/>
        </p:nvSpPr>
        <p:spPr>
          <a:xfrm>
            <a:off x="805269" y="1541585"/>
            <a:ext cx="1345000" cy="6130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Najviac ľudí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066CB980-ACDF-2139-F065-01976FBAE0C4}"/>
              </a:ext>
            </a:extLst>
          </p:cNvPr>
          <p:cNvSpPr/>
          <p:nvPr/>
        </p:nvSpPr>
        <p:spPr>
          <a:xfrm>
            <a:off x="805269" y="2629816"/>
            <a:ext cx="1645037" cy="6130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Najmenej ľudí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21" name="Google Shape;2811;p43">
            <a:extLst>
              <a:ext uri="{FF2B5EF4-FFF2-40B4-BE49-F238E27FC236}">
                <a16:creationId xmlns:a16="http://schemas.microsoft.com/office/drawing/2014/main" id="{F37611E3-9AF2-D17E-F1DA-20D80968F6C5}"/>
              </a:ext>
            </a:extLst>
          </p:cNvPr>
          <p:cNvSpPr txBox="1">
            <a:spLocks/>
          </p:cNvSpPr>
          <p:nvPr/>
        </p:nvSpPr>
        <p:spPr>
          <a:xfrm rot="-522">
            <a:off x="2531127" y="2694765"/>
            <a:ext cx="5293220" cy="5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pohoria, J stredného Slovenska, SV Slovenska.</a:t>
            </a:r>
          </a:p>
        </p:txBody>
      </p:sp>
    </p:spTree>
    <p:extLst>
      <p:ext uri="{BB962C8B-B14F-4D97-AF65-F5344CB8AC3E}">
        <p14:creationId xmlns:p14="http://schemas.microsoft.com/office/powerpoint/2010/main" val="22351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0"/>
          <p:cNvSpPr txBox="1">
            <a:spLocks noGrp="1"/>
          </p:cNvSpPr>
          <p:nvPr>
            <p:ph type="title"/>
          </p:nvPr>
        </p:nvSpPr>
        <p:spPr>
          <a:xfrm>
            <a:off x="2040441" y="1715391"/>
            <a:ext cx="5063117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/>
              <a:t>Štruktúra obyvateľstva</a:t>
            </a:r>
            <a:endParaRPr sz="3600" dirty="0"/>
          </a:p>
        </p:txBody>
      </p:sp>
      <p:sp>
        <p:nvSpPr>
          <p:cNvPr id="809" name="Google Shape;809;p40"/>
          <p:cNvSpPr/>
          <p:nvPr/>
        </p:nvSpPr>
        <p:spPr>
          <a:xfrm rot="5400000">
            <a:off x="7175766" y="3334981"/>
            <a:ext cx="359970" cy="698998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40"/>
          <p:cNvGrpSpPr/>
          <p:nvPr/>
        </p:nvGrpSpPr>
        <p:grpSpPr>
          <a:xfrm>
            <a:off x="-1441609" y="829265"/>
            <a:ext cx="3666831" cy="3690082"/>
            <a:chOff x="-370816" y="1264408"/>
            <a:chExt cx="3364682" cy="3386018"/>
          </a:xfrm>
        </p:grpSpPr>
        <p:sp>
          <p:nvSpPr>
            <p:cNvPr id="811" name="Google Shape;811;p40"/>
            <p:cNvSpPr/>
            <p:nvPr/>
          </p:nvSpPr>
          <p:spPr>
            <a:xfrm>
              <a:off x="355115" y="3573555"/>
              <a:ext cx="2039457" cy="1076870"/>
            </a:xfrm>
            <a:custGeom>
              <a:avLst/>
              <a:gdLst/>
              <a:ahLst/>
              <a:cxnLst/>
              <a:rect l="l" t="t" r="r" b="b"/>
              <a:pathLst>
                <a:path w="59265" h="31293" extrusionOk="0">
                  <a:moveTo>
                    <a:pt x="29489" y="1"/>
                  </a:moveTo>
                  <a:cubicBezTo>
                    <a:pt x="22570" y="1"/>
                    <a:pt x="15659" y="1528"/>
                    <a:pt x="10402" y="4583"/>
                  </a:cubicBezTo>
                  <a:cubicBezTo>
                    <a:pt x="693" y="10220"/>
                    <a:pt x="1" y="19151"/>
                    <a:pt x="8345" y="25284"/>
                  </a:cubicBezTo>
                  <a:cubicBezTo>
                    <a:pt x="9010" y="25771"/>
                    <a:pt x="9730" y="26240"/>
                    <a:pt x="10542" y="26710"/>
                  </a:cubicBezTo>
                  <a:cubicBezTo>
                    <a:pt x="11328" y="27168"/>
                    <a:pt x="12149" y="27585"/>
                    <a:pt x="13000" y="27974"/>
                  </a:cubicBezTo>
                  <a:cubicBezTo>
                    <a:pt x="17877" y="30186"/>
                    <a:pt x="23772" y="31293"/>
                    <a:pt x="29662" y="31293"/>
                  </a:cubicBezTo>
                  <a:cubicBezTo>
                    <a:pt x="36583" y="31293"/>
                    <a:pt x="43496" y="29765"/>
                    <a:pt x="48738" y="26710"/>
                  </a:cubicBezTo>
                  <a:cubicBezTo>
                    <a:pt x="59265" y="20614"/>
                    <a:pt x="59189" y="10679"/>
                    <a:pt x="48628" y="4583"/>
                  </a:cubicBezTo>
                  <a:cubicBezTo>
                    <a:pt x="43337" y="1528"/>
                    <a:pt x="36409" y="1"/>
                    <a:pt x="29489" y="1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-370816" y="2716065"/>
              <a:ext cx="190232" cy="369349"/>
            </a:xfrm>
            <a:custGeom>
              <a:avLst/>
              <a:gdLst/>
              <a:ahLst/>
              <a:cxnLst/>
              <a:rect l="l" t="t" r="r" b="b"/>
              <a:pathLst>
                <a:path w="5528" h="10733" extrusionOk="0">
                  <a:moveTo>
                    <a:pt x="3686" y="0"/>
                  </a:moveTo>
                  <a:cubicBezTo>
                    <a:pt x="2669" y="0"/>
                    <a:pt x="1844" y="824"/>
                    <a:pt x="1844" y="1841"/>
                  </a:cubicBezTo>
                  <a:cubicBezTo>
                    <a:pt x="1844" y="2132"/>
                    <a:pt x="1920" y="2404"/>
                    <a:pt x="2038" y="2650"/>
                  </a:cubicBezTo>
                  <a:cubicBezTo>
                    <a:pt x="1974" y="2642"/>
                    <a:pt x="1909" y="2629"/>
                    <a:pt x="1844" y="2629"/>
                  </a:cubicBezTo>
                  <a:cubicBezTo>
                    <a:pt x="828" y="2629"/>
                    <a:pt x="3" y="3454"/>
                    <a:pt x="3" y="4471"/>
                  </a:cubicBezTo>
                  <a:cubicBezTo>
                    <a:pt x="0" y="5203"/>
                    <a:pt x="430" y="5830"/>
                    <a:pt x="1051" y="6126"/>
                  </a:cubicBezTo>
                  <a:cubicBezTo>
                    <a:pt x="891" y="6396"/>
                    <a:pt x="795" y="6711"/>
                    <a:pt x="795" y="7048"/>
                  </a:cubicBezTo>
                  <a:cubicBezTo>
                    <a:pt x="795" y="7786"/>
                    <a:pt x="1232" y="8420"/>
                    <a:pt x="1861" y="8712"/>
                  </a:cubicBezTo>
                  <a:cubicBezTo>
                    <a:pt x="1855" y="8772"/>
                    <a:pt x="1845" y="8830"/>
                    <a:pt x="1845" y="8890"/>
                  </a:cubicBezTo>
                  <a:cubicBezTo>
                    <a:pt x="1845" y="9908"/>
                    <a:pt x="2667" y="10731"/>
                    <a:pt x="3686" y="10733"/>
                  </a:cubicBezTo>
                  <a:cubicBezTo>
                    <a:pt x="4705" y="10733"/>
                    <a:pt x="5528" y="9909"/>
                    <a:pt x="5528" y="8891"/>
                  </a:cubicBezTo>
                  <a:lnTo>
                    <a:pt x="5528" y="1841"/>
                  </a:lnTo>
                  <a:cubicBezTo>
                    <a:pt x="5528" y="824"/>
                    <a:pt x="4705" y="0"/>
                    <a:pt x="3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2307337" y="1664040"/>
              <a:ext cx="310779" cy="298322"/>
            </a:xfrm>
            <a:custGeom>
              <a:avLst/>
              <a:gdLst/>
              <a:ahLst/>
              <a:cxnLst/>
              <a:rect l="l" t="t" r="r" b="b"/>
              <a:pathLst>
                <a:path w="9031" h="8669" extrusionOk="0">
                  <a:moveTo>
                    <a:pt x="2022" y="1"/>
                  </a:moveTo>
                  <a:cubicBezTo>
                    <a:pt x="1551" y="1"/>
                    <a:pt x="1081" y="180"/>
                    <a:pt x="722" y="539"/>
                  </a:cubicBezTo>
                  <a:cubicBezTo>
                    <a:pt x="4" y="1260"/>
                    <a:pt x="1" y="2425"/>
                    <a:pt x="722" y="3143"/>
                  </a:cubicBezTo>
                  <a:lnTo>
                    <a:pt x="5707" y="8129"/>
                  </a:lnTo>
                  <a:cubicBezTo>
                    <a:pt x="6067" y="8489"/>
                    <a:pt x="6538" y="8668"/>
                    <a:pt x="7009" y="8668"/>
                  </a:cubicBezTo>
                  <a:cubicBezTo>
                    <a:pt x="7480" y="8668"/>
                    <a:pt x="7951" y="8489"/>
                    <a:pt x="8311" y="8129"/>
                  </a:cubicBezTo>
                  <a:cubicBezTo>
                    <a:pt x="9031" y="7411"/>
                    <a:pt x="9031" y="6243"/>
                    <a:pt x="8309" y="5525"/>
                  </a:cubicBezTo>
                  <a:cubicBezTo>
                    <a:pt x="8105" y="5320"/>
                    <a:pt x="7860" y="5180"/>
                    <a:pt x="7601" y="5092"/>
                  </a:cubicBezTo>
                  <a:cubicBezTo>
                    <a:pt x="7653" y="5051"/>
                    <a:pt x="7707" y="5016"/>
                    <a:pt x="7753" y="4969"/>
                  </a:cubicBezTo>
                  <a:cubicBezTo>
                    <a:pt x="8472" y="4249"/>
                    <a:pt x="8472" y="3083"/>
                    <a:pt x="7753" y="2365"/>
                  </a:cubicBezTo>
                  <a:cubicBezTo>
                    <a:pt x="7394" y="2007"/>
                    <a:pt x="6926" y="1830"/>
                    <a:pt x="6458" y="1830"/>
                  </a:cubicBezTo>
                  <a:cubicBezTo>
                    <a:pt x="6249" y="1830"/>
                    <a:pt x="6041" y="1865"/>
                    <a:pt x="5841" y="1935"/>
                  </a:cubicBezTo>
                  <a:cubicBezTo>
                    <a:pt x="5761" y="1629"/>
                    <a:pt x="5609" y="1341"/>
                    <a:pt x="5369" y="1101"/>
                  </a:cubicBezTo>
                  <a:cubicBezTo>
                    <a:pt x="5011" y="743"/>
                    <a:pt x="4543" y="566"/>
                    <a:pt x="4074" y="566"/>
                  </a:cubicBezTo>
                  <a:cubicBezTo>
                    <a:pt x="3858" y="566"/>
                    <a:pt x="3643" y="603"/>
                    <a:pt x="3437" y="678"/>
                  </a:cubicBezTo>
                  <a:cubicBezTo>
                    <a:pt x="3401" y="633"/>
                    <a:pt x="3369" y="586"/>
                    <a:pt x="3326" y="542"/>
                  </a:cubicBezTo>
                  <a:cubicBezTo>
                    <a:pt x="2965" y="181"/>
                    <a:pt x="2493" y="1"/>
                    <a:pt x="2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2203514" y="3734021"/>
              <a:ext cx="310883" cy="298322"/>
            </a:xfrm>
            <a:custGeom>
              <a:avLst/>
              <a:gdLst/>
              <a:ahLst/>
              <a:cxnLst/>
              <a:rect l="l" t="t" r="r" b="b"/>
              <a:pathLst>
                <a:path w="9034" h="8669" extrusionOk="0">
                  <a:moveTo>
                    <a:pt x="7008" y="0"/>
                  </a:moveTo>
                  <a:cubicBezTo>
                    <a:pt x="6537" y="0"/>
                    <a:pt x="6067" y="180"/>
                    <a:pt x="5707" y="539"/>
                  </a:cubicBezTo>
                  <a:lnTo>
                    <a:pt x="721" y="5525"/>
                  </a:lnTo>
                  <a:cubicBezTo>
                    <a:pt x="1" y="6243"/>
                    <a:pt x="1" y="7409"/>
                    <a:pt x="721" y="8129"/>
                  </a:cubicBezTo>
                  <a:cubicBezTo>
                    <a:pt x="1080" y="8488"/>
                    <a:pt x="1552" y="8668"/>
                    <a:pt x="2023" y="8668"/>
                  </a:cubicBezTo>
                  <a:cubicBezTo>
                    <a:pt x="2494" y="8668"/>
                    <a:pt x="2965" y="8489"/>
                    <a:pt x="3325" y="8129"/>
                  </a:cubicBezTo>
                  <a:cubicBezTo>
                    <a:pt x="3533" y="7924"/>
                    <a:pt x="3673" y="7678"/>
                    <a:pt x="3761" y="7421"/>
                  </a:cubicBezTo>
                  <a:cubicBezTo>
                    <a:pt x="3800" y="7472"/>
                    <a:pt x="3836" y="7525"/>
                    <a:pt x="3884" y="7573"/>
                  </a:cubicBezTo>
                  <a:cubicBezTo>
                    <a:pt x="4243" y="7932"/>
                    <a:pt x="4714" y="8112"/>
                    <a:pt x="5185" y="8112"/>
                  </a:cubicBezTo>
                  <a:cubicBezTo>
                    <a:pt x="5656" y="8112"/>
                    <a:pt x="6127" y="7932"/>
                    <a:pt x="6487" y="7573"/>
                  </a:cubicBezTo>
                  <a:cubicBezTo>
                    <a:pt x="7005" y="7055"/>
                    <a:pt x="7144" y="6308"/>
                    <a:pt x="6917" y="5659"/>
                  </a:cubicBezTo>
                  <a:cubicBezTo>
                    <a:pt x="7223" y="5579"/>
                    <a:pt x="7511" y="5427"/>
                    <a:pt x="7751" y="5188"/>
                  </a:cubicBezTo>
                  <a:cubicBezTo>
                    <a:pt x="8274" y="4665"/>
                    <a:pt x="8413" y="3908"/>
                    <a:pt x="8175" y="3257"/>
                  </a:cubicBezTo>
                  <a:cubicBezTo>
                    <a:pt x="8220" y="3218"/>
                    <a:pt x="8269" y="3185"/>
                    <a:pt x="8313" y="3143"/>
                  </a:cubicBezTo>
                  <a:cubicBezTo>
                    <a:pt x="9034" y="2423"/>
                    <a:pt x="9034" y="1257"/>
                    <a:pt x="8311" y="539"/>
                  </a:cubicBezTo>
                  <a:cubicBezTo>
                    <a:pt x="7950" y="180"/>
                    <a:pt x="7479" y="0"/>
                    <a:pt x="7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95748" y="1480690"/>
              <a:ext cx="2561632" cy="2410596"/>
            </a:xfrm>
            <a:custGeom>
              <a:avLst/>
              <a:gdLst/>
              <a:ahLst/>
              <a:cxnLst/>
              <a:rect l="l" t="t" r="r" b="b"/>
              <a:pathLst>
                <a:path w="74439" h="70050" extrusionOk="0">
                  <a:moveTo>
                    <a:pt x="37213" y="0"/>
                  </a:moveTo>
                  <a:lnTo>
                    <a:pt x="37191" y="151"/>
                  </a:lnTo>
                  <a:lnTo>
                    <a:pt x="37219" y="467"/>
                  </a:lnTo>
                  <a:cubicBezTo>
                    <a:pt x="37827" y="467"/>
                    <a:pt x="38443" y="482"/>
                    <a:pt x="39045" y="509"/>
                  </a:cubicBezTo>
                  <a:lnTo>
                    <a:pt x="39065" y="43"/>
                  </a:lnTo>
                  <a:cubicBezTo>
                    <a:pt x="38457" y="15"/>
                    <a:pt x="37836" y="0"/>
                    <a:pt x="37214" y="0"/>
                  </a:cubicBezTo>
                  <a:close/>
                  <a:moveTo>
                    <a:pt x="35289" y="47"/>
                  </a:moveTo>
                  <a:cubicBezTo>
                    <a:pt x="34663" y="76"/>
                    <a:pt x="34028" y="122"/>
                    <a:pt x="33405" y="182"/>
                  </a:cubicBezTo>
                  <a:lnTo>
                    <a:pt x="33449" y="647"/>
                  </a:lnTo>
                  <a:cubicBezTo>
                    <a:pt x="34066" y="588"/>
                    <a:pt x="34692" y="542"/>
                    <a:pt x="35311" y="512"/>
                  </a:cubicBezTo>
                  <a:lnTo>
                    <a:pt x="35289" y="47"/>
                  </a:lnTo>
                  <a:close/>
                  <a:moveTo>
                    <a:pt x="40953" y="174"/>
                  </a:moveTo>
                  <a:lnTo>
                    <a:pt x="40909" y="640"/>
                  </a:lnTo>
                  <a:cubicBezTo>
                    <a:pt x="41528" y="698"/>
                    <a:pt x="42151" y="771"/>
                    <a:pt x="42764" y="859"/>
                  </a:cubicBezTo>
                  <a:lnTo>
                    <a:pt x="42830" y="395"/>
                  </a:lnTo>
                  <a:cubicBezTo>
                    <a:pt x="42209" y="307"/>
                    <a:pt x="41580" y="233"/>
                    <a:pt x="40953" y="174"/>
                  </a:cubicBezTo>
                  <a:close/>
                  <a:moveTo>
                    <a:pt x="31529" y="407"/>
                  </a:moveTo>
                  <a:cubicBezTo>
                    <a:pt x="30909" y="496"/>
                    <a:pt x="30281" y="603"/>
                    <a:pt x="29665" y="723"/>
                  </a:cubicBezTo>
                  <a:lnTo>
                    <a:pt x="29754" y="1182"/>
                  </a:lnTo>
                  <a:cubicBezTo>
                    <a:pt x="30364" y="1064"/>
                    <a:pt x="30983" y="959"/>
                    <a:pt x="31596" y="869"/>
                  </a:cubicBezTo>
                  <a:lnTo>
                    <a:pt x="31529" y="407"/>
                  </a:lnTo>
                  <a:close/>
                  <a:moveTo>
                    <a:pt x="44691" y="708"/>
                  </a:moveTo>
                  <a:lnTo>
                    <a:pt x="44603" y="1168"/>
                  </a:lnTo>
                  <a:cubicBezTo>
                    <a:pt x="45212" y="1285"/>
                    <a:pt x="45826" y="1418"/>
                    <a:pt x="46429" y="1564"/>
                  </a:cubicBezTo>
                  <a:lnTo>
                    <a:pt x="46538" y="1111"/>
                  </a:lnTo>
                  <a:cubicBezTo>
                    <a:pt x="45927" y="963"/>
                    <a:pt x="45305" y="827"/>
                    <a:pt x="44691" y="708"/>
                  </a:cubicBezTo>
                  <a:close/>
                  <a:moveTo>
                    <a:pt x="27820" y="1130"/>
                  </a:moveTo>
                  <a:cubicBezTo>
                    <a:pt x="27213" y="1279"/>
                    <a:pt x="26599" y="1446"/>
                    <a:pt x="25996" y="1624"/>
                  </a:cubicBezTo>
                  <a:lnTo>
                    <a:pt x="26130" y="2073"/>
                  </a:lnTo>
                  <a:cubicBezTo>
                    <a:pt x="26724" y="1895"/>
                    <a:pt x="27330" y="1731"/>
                    <a:pt x="27931" y="1583"/>
                  </a:cubicBezTo>
                  <a:lnTo>
                    <a:pt x="27820" y="1130"/>
                  </a:lnTo>
                  <a:close/>
                  <a:moveTo>
                    <a:pt x="48367" y="1602"/>
                  </a:moveTo>
                  <a:lnTo>
                    <a:pt x="48233" y="2051"/>
                  </a:lnTo>
                  <a:cubicBezTo>
                    <a:pt x="48828" y="2228"/>
                    <a:pt x="49425" y="2420"/>
                    <a:pt x="50009" y="2625"/>
                  </a:cubicBezTo>
                  <a:lnTo>
                    <a:pt x="50164" y="2185"/>
                  </a:lnTo>
                  <a:cubicBezTo>
                    <a:pt x="49576" y="1975"/>
                    <a:pt x="48970" y="1782"/>
                    <a:pt x="48367" y="1602"/>
                  </a:cubicBezTo>
                  <a:close/>
                  <a:moveTo>
                    <a:pt x="24199" y="2209"/>
                  </a:moveTo>
                  <a:cubicBezTo>
                    <a:pt x="23608" y="2417"/>
                    <a:pt x="23014" y="2644"/>
                    <a:pt x="22432" y="2881"/>
                  </a:cubicBezTo>
                  <a:lnTo>
                    <a:pt x="22610" y="3314"/>
                  </a:lnTo>
                  <a:cubicBezTo>
                    <a:pt x="23184" y="3080"/>
                    <a:pt x="23770" y="2858"/>
                    <a:pt x="24354" y="2650"/>
                  </a:cubicBezTo>
                  <a:lnTo>
                    <a:pt x="24199" y="2209"/>
                  </a:lnTo>
                  <a:close/>
                  <a:moveTo>
                    <a:pt x="51930" y="2852"/>
                  </a:moveTo>
                  <a:lnTo>
                    <a:pt x="51754" y="3285"/>
                  </a:lnTo>
                  <a:cubicBezTo>
                    <a:pt x="52328" y="3519"/>
                    <a:pt x="52904" y="3771"/>
                    <a:pt x="53466" y="4031"/>
                  </a:cubicBezTo>
                  <a:lnTo>
                    <a:pt x="53664" y="3607"/>
                  </a:lnTo>
                  <a:cubicBezTo>
                    <a:pt x="53094" y="3342"/>
                    <a:pt x="52511" y="3087"/>
                    <a:pt x="51930" y="2852"/>
                  </a:cubicBezTo>
                  <a:close/>
                  <a:moveTo>
                    <a:pt x="20701" y="3640"/>
                  </a:moveTo>
                  <a:cubicBezTo>
                    <a:pt x="20133" y="3905"/>
                    <a:pt x="19563" y="4189"/>
                    <a:pt x="19008" y="4483"/>
                  </a:cubicBezTo>
                  <a:lnTo>
                    <a:pt x="19228" y="4897"/>
                  </a:lnTo>
                  <a:cubicBezTo>
                    <a:pt x="19776" y="4606"/>
                    <a:pt x="20338" y="4326"/>
                    <a:pt x="20899" y="4065"/>
                  </a:cubicBezTo>
                  <a:lnTo>
                    <a:pt x="20701" y="3640"/>
                  </a:lnTo>
                  <a:close/>
                  <a:moveTo>
                    <a:pt x="55356" y="4446"/>
                  </a:moveTo>
                  <a:lnTo>
                    <a:pt x="55138" y="4860"/>
                  </a:lnTo>
                  <a:cubicBezTo>
                    <a:pt x="55687" y="5149"/>
                    <a:pt x="56236" y="5456"/>
                    <a:pt x="56773" y="5775"/>
                  </a:cubicBezTo>
                  <a:lnTo>
                    <a:pt x="57010" y="5373"/>
                  </a:lnTo>
                  <a:cubicBezTo>
                    <a:pt x="56467" y="5051"/>
                    <a:pt x="55911" y="4739"/>
                    <a:pt x="55356" y="4446"/>
                  </a:cubicBezTo>
                  <a:close/>
                  <a:moveTo>
                    <a:pt x="17361" y="5411"/>
                  </a:moveTo>
                  <a:cubicBezTo>
                    <a:pt x="16821" y="5731"/>
                    <a:pt x="16284" y="6070"/>
                    <a:pt x="15765" y="6416"/>
                  </a:cubicBezTo>
                  <a:lnTo>
                    <a:pt x="16024" y="6806"/>
                  </a:lnTo>
                  <a:cubicBezTo>
                    <a:pt x="16539" y="6464"/>
                    <a:pt x="17068" y="6129"/>
                    <a:pt x="17601" y="5813"/>
                  </a:cubicBezTo>
                  <a:lnTo>
                    <a:pt x="17361" y="5411"/>
                  </a:lnTo>
                  <a:close/>
                  <a:moveTo>
                    <a:pt x="58612" y="6379"/>
                  </a:moveTo>
                  <a:lnTo>
                    <a:pt x="58354" y="6768"/>
                  </a:lnTo>
                  <a:cubicBezTo>
                    <a:pt x="58873" y="7112"/>
                    <a:pt x="59388" y="7473"/>
                    <a:pt x="59886" y="7842"/>
                  </a:cubicBezTo>
                  <a:lnTo>
                    <a:pt x="60162" y="7466"/>
                  </a:lnTo>
                  <a:cubicBezTo>
                    <a:pt x="59658" y="7093"/>
                    <a:pt x="59137" y="6727"/>
                    <a:pt x="58612" y="6379"/>
                  </a:cubicBezTo>
                  <a:close/>
                  <a:moveTo>
                    <a:pt x="14221" y="7503"/>
                  </a:moveTo>
                  <a:cubicBezTo>
                    <a:pt x="13718" y="7876"/>
                    <a:pt x="13219" y="8266"/>
                    <a:pt x="12735" y="8666"/>
                  </a:cubicBezTo>
                  <a:lnTo>
                    <a:pt x="13032" y="9026"/>
                  </a:lnTo>
                  <a:cubicBezTo>
                    <a:pt x="13510" y="8631"/>
                    <a:pt x="14005" y="8245"/>
                    <a:pt x="14499" y="7879"/>
                  </a:cubicBezTo>
                  <a:lnTo>
                    <a:pt x="14221" y="7503"/>
                  </a:lnTo>
                  <a:close/>
                  <a:moveTo>
                    <a:pt x="61659" y="8631"/>
                  </a:moveTo>
                  <a:lnTo>
                    <a:pt x="61362" y="8991"/>
                  </a:lnTo>
                  <a:cubicBezTo>
                    <a:pt x="61842" y="9384"/>
                    <a:pt x="62317" y="9795"/>
                    <a:pt x="62775" y="10215"/>
                  </a:cubicBezTo>
                  <a:lnTo>
                    <a:pt x="63090" y="9868"/>
                  </a:lnTo>
                  <a:cubicBezTo>
                    <a:pt x="62626" y="9446"/>
                    <a:pt x="62143" y="9029"/>
                    <a:pt x="61659" y="8631"/>
                  </a:cubicBezTo>
                  <a:close/>
                  <a:moveTo>
                    <a:pt x="11310" y="9901"/>
                  </a:moveTo>
                  <a:cubicBezTo>
                    <a:pt x="10844" y="10325"/>
                    <a:pt x="10388" y="10765"/>
                    <a:pt x="9949" y="11210"/>
                  </a:cubicBezTo>
                  <a:lnTo>
                    <a:pt x="10281" y="11539"/>
                  </a:lnTo>
                  <a:cubicBezTo>
                    <a:pt x="10716" y="11100"/>
                    <a:pt x="11166" y="10664"/>
                    <a:pt x="11626" y="10246"/>
                  </a:cubicBezTo>
                  <a:lnTo>
                    <a:pt x="11310" y="9901"/>
                  </a:lnTo>
                  <a:close/>
                  <a:moveTo>
                    <a:pt x="64458" y="11178"/>
                  </a:moveTo>
                  <a:lnTo>
                    <a:pt x="64126" y="11507"/>
                  </a:lnTo>
                  <a:cubicBezTo>
                    <a:pt x="64560" y="11949"/>
                    <a:pt x="64990" y="12407"/>
                    <a:pt x="65405" y="12871"/>
                  </a:cubicBezTo>
                  <a:lnTo>
                    <a:pt x="65753" y="12559"/>
                  </a:lnTo>
                  <a:cubicBezTo>
                    <a:pt x="65336" y="12089"/>
                    <a:pt x="64900" y="11624"/>
                    <a:pt x="64458" y="11178"/>
                  </a:cubicBezTo>
                  <a:close/>
                  <a:moveTo>
                    <a:pt x="8656" y="12588"/>
                  </a:moveTo>
                  <a:cubicBezTo>
                    <a:pt x="8240" y="13056"/>
                    <a:pt x="7831" y="13544"/>
                    <a:pt x="7440" y="14034"/>
                  </a:cubicBezTo>
                  <a:lnTo>
                    <a:pt x="7806" y="14326"/>
                  </a:lnTo>
                  <a:cubicBezTo>
                    <a:pt x="8192" y="13841"/>
                    <a:pt x="8596" y="13362"/>
                    <a:pt x="9005" y="12900"/>
                  </a:cubicBezTo>
                  <a:lnTo>
                    <a:pt x="8656" y="12588"/>
                  </a:lnTo>
                  <a:close/>
                  <a:moveTo>
                    <a:pt x="66973" y="14006"/>
                  </a:moveTo>
                  <a:lnTo>
                    <a:pt x="66607" y="14299"/>
                  </a:lnTo>
                  <a:cubicBezTo>
                    <a:pt x="66995" y="14783"/>
                    <a:pt x="67374" y="15285"/>
                    <a:pt x="67734" y="15787"/>
                  </a:cubicBezTo>
                  <a:lnTo>
                    <a:pt x="68114" y="15514"/>
                  </a:lnTo>
                  <a:cubicBezTo>
                    <a:pt x="67750" y="15004"/>
                    <a:pt x="67366" y="14498"/>
                    <a:pt x="66973" y="14006"/>
                  </a:cubicBezTo>
                  <a:close/>
                  <a:moveTo>
                    <a:pt x="6302" y="15542"/>
                  </a:moveTo>
                  <a:cubicBezTo>
                    <a:pt x="5934" y="16056"/>
                    <a:pt x="5580" y="16582"/>
                    <a:pt x="5245" y="17109"/>
                  </a:cubicBezTo>
                  <a:lnTo>
                    <a:pt x="5640" y="17359"/>
                  </a:lnTo>
                  <a:cubicBezTo>
                    <a:pt x="5970" y="16840"/>
                    <a:pt x="6321" y="16321"/>
                    <a:pt x="6682" y="15814"/>
                  </a:cubicBezTo>
                  <a:lnTo>
                    <a:pt x="6302" y="15542"/>
                  </a:lnTo>
                  <a:close/>
                  <a:moveTo>
                    <a:pt x="69173" y="17084"/>
                  </a:moveTo>
                  <a:lnTo>
                    <a:pt x="68778" y="17334"/>
                  </a:lnTo>
                  <a:cubicBezTo>
                    <a:pt x="69109" y="17855"/>
                    <a:pt x="69432" y="18394"/>
                    <a:pt x="69737" y="18935"/>
                  </a:cubicBezTo>
                  <a:lnTo>
                    <a:pt x="70145" y="18705"/>
                  </a:lnTo>
                  <a:cubicBezTo>
                    <a:pt x="69838" y="18158"/>
                    <a:pt x="69510" y="17612"/>
                    <a:pt x="69173" y="17084"/>
                  </a:cubicBezTo>
                  <a:close/>
                  <a:moveTo>
                    <a:pt x="4275" y="18732"/>
                  </a:moveTo>
                  <a:cubicBezTo>
                    <a:pt x="3968" y="19280"/>
                    <a:pt x="3673" y="19844"/>
                    <a:pt x="3396" y="20407"/>
                  </a:cubicBezTo>
                  <a:lnTo>
                    <a:pt x="3817" y="20613"/>
                  </a:lnTo>
                  <a:cubicBezTo>
                    <a:pt x="4090" y="20059"/>
                    <a:pt x="4381" y="19503"/>
                    <a:pt x="4684" y="18960"/>
                  </a:cubicBezTo>
                  <a:lnTo>
                    <a:pt x="4275" y="18732"/>
                  </a:lnTo>
                  <a:close/>
                  <a:moveTo>
                    <a:pt x="71024" y="20378"/>
                  </a:moveTo>
                  <a:lnTo>
                    <a:pt x="70606" y="20584"/>
                  </a:lnTo>
                  <a:cubicBezTo>
                    <a:pt x="70879" y="21141"/>
                    <a:pt x="71140" y="21710"/>
                    <a:pt x="71381" y="22280"/>
                  </a:cubicBezTo>
                  <a:lnTo>
                    <a:pt x="71808" y="22097"/>
                  </a:lnTo>
                  <a:cubicBezTo>
                    <a:pt x="71565" y="21520"/>
                    <a:pt x="71301" y="20942"/>
                    <a:pt x="71024" y="20378"/>
                  </a:cubicBezTo>
                  <a:close/>
                  <a:moveTo>
                    <a:pt x="2612" y="22129"/>
                  </a:moveTo>
                  <a:cubicBezTo>
                    <a:pt x="2366" y="22711"/>
                    <a:pt x="2135" y="23304"/>
                    <a:pt x="1924" y="23895"/>
                  </a:cubicBezTo>
                  <a:lnTo>
                    <a:pt x="2365" y="24051"/>
                  </a:lnTo>
                  <a:cubicBezTo>
                    <a:pt x="2574" y="23470"/>
                    <a:pt x="2801" y="22885"/>
                    <a:pt x="3042" y="22310"/>
                  </a:cubicBezTo>
                  <a:lnTo>
                    <a:pt x="2612" y="22129"/>
                  </a:lnTo>
                  <a:close/>
                  <a:moveTo>
                    <a:pt x="72497" y="23858"/>
                  </a:moveTo>
                  <a:lnTo>
                    <a:pt x="72057" y="24015"/>
                  </a:lnTo>
                  <a:cubicBezTo>
                    <a:pt x="72266" y="24596"/>
                    <a:pt x="72459" y="25192"/>
                    <a:pt x="72635" y="25784"/>
                  </a:cubicBezTo>
                  <a:lnTo>
                    <a:pt x="73086" y="25652"/>
                  </a:lnTo>
                  <a:cubicBezTo>
                    <a:pt x="72907" y="25052"/>
                    <a:pt x="72710" y="24448"/>
                    <a:pt x="72497" y="23858"/>
                  </a:cubicBezTo>
                  <a:close/>
                  <a:moveTo>
                    <a:pt x="1340" y="25697"/>
                  </a:moveTo>
                  <a:cubicBezTo>
                    <a:pt x="1160" y="26303"/>
                    <a:pt x="1000" y="26919"/>
                    <a:pt x="858" y="27530"/>
                  </a:cubicBezTo>
                  <a:lnTo>
                    <a:pt x="1313" y="27636"/>
                  </a:lnTo>
                  <a:cubicBezTo>
                    <a:pt x="1452" y="27033"/>
                    <a:pt x="1613" y="26423"/>
                    <a:pt x="1788" y="25829"/>
                  </a:cubicBezTo>
                  <a:lnTo>
                    <a:pt x="1340" y="25697"/>
                  </a:lnTo>
                  <a:close/>
                  <a:moveTo>
                    <a:pt x="73567" y="27478"/>
                  </a:moveTo>
                  <a:lnTo>
                    <a:pt x="73112" y="27585"/>
                  </a:lnTo>
                  <a:cubicBezTo>
                    <a:pt x="73254" y="28189"/>
                    <a:pt x="73380" y="28802"/>
                    <a:pt x="73485" y="29412"/>
                  </a:cubicBezTo>
                  <a:lnTo>
                    <a:pt x="73946" y="29331"/>
                  </a:lnTo>
                  <a:cubicBezTo>
                    <a:pt x="73839" y="28714"/>
                    <a:pt x="73710" y="28089"/>
                    <a:pt x="73567" y="27478"/>
                  </a:cubicBezTo>
                  <a:close/>
                  <a:moveTo>
                    <a:pt x="482" y="29383"/>
                  </a:moveTo>
                  <a:cubicBezTo>
                    <a:pt x="373" y="30001"/>
                    <a:pt x="284" y="30634"/>
                    <a:pt x="212" y="31255"/>
                  </a:cubicBezTo>
                  <a:lnTo>
                    <a:pt x="676" y="31308"/>
                  </a:lnTo>
                  <a:cubicBezTo>
                    <a:pt x="748" y="30694"/>
                    <a:pt x="837" y="30073"/>
                    <a:pt x="942" y="29463"/>
                  </a:cubicBezTo>
                  <a:lnTo>
                    <a:pt x="482" y="29383"/>
                  </a:lnTo>
                  <a:close/>
                  <a:moveTo>
                    <a:pt x="74216" y="31204"/>
                  </a:moveTo>
                  <a:lnTo>
                    <a:pt x="73753" y="31257"/>
                  </a:lnTo>
                  <a:cubicBezTo>
                    <a:pt x="73824" y="31873"/>
                    <a:pt x="73879" y="32499"/>
                    <a:pt x="73914" y="33115"/>
                  </a:cubicBezTo>
                  <a:lnTo>
                    <a:pt x="74379" y="33087"/>
                  </a:lnTo>
                  <a:cubicBezTo>
                    <a:pt x="74342" y="32462"/>
                    <a:pt x="74290" y="31827"/>
                    <a:pt x="74216" y="31204"/>
                  </a:cubicBezTo>
                  <a:close/>
                  <a:moveTo>
                    <a:pt x="53" y="33140"/>
                  </a:moveTo>
                  <a:cubicBezTo>
                    <a:pt x="18" y="33764"/>
                    <a:pt x="0" y="34396"/>
                    <a:pt x="0" y="35021"/>
                  </a:cubicBezTo>
                  <a:lnTo>
                    <a:pt x="0" y="35030"/>
                  </a:lnTo>
                  <a:lnTo>
                    <a:pt x="467" y="35021"/>
                  </a:lnTo>
                  <a:cubicBezTo>
                    <a:pt x="467" y="34404"/>
                    <a:pt x="485" y="33781"/>
                    <a:pt x="520" y="33166"/>
                  </a:cubicBezTo>
                  <a:lnTo>
                    <a:pt x="53" y="33140"/>
                  </a:lnTo>
                  <a:close/>
                  <a:moveTo>
                    <a:pt x="74439" y="34980"/>
                  </a:moveTo>
                  <a:lnTo>
                    <a:pt x="73971" y="35021"/>
                  </a:lnTo>
                  <a:cubicBezTo>
                    <a:pt x="73971" y="35628"/>
                    <a:pt x="73953" y="36240"/>
                    <a:pt x="73919" y="36844"/>
                  </a:cubicBezTo>
                  <a:lnTo>
                    <a:pt x="74385" y="36869"/>
                  </a:lnTo>
                  <a:cubicBezTo>
                    <a:pt x="74420" y="36257"/>
                    <a:pt x="74436" y="35636"/>
                    <a:pt x="74439" y="35021"/>
                  </a:cubicBezTo>
                  <a:lnTo>
                    <a:pt x="74439" y="34980"/>
                  </a:lnTo>
                  <a:close/>
                  <a:moveTo>
                    <a:pt x="521" y="36897"/>
                  </a:moveTo>
                  <a:lnTo>
                    <a:pt x="54" y="36923"/>
                  </a:lnTo>
                  <a:cubicBezTo>
                    <a:pt x="90" y="37549"/>
                    <a:pt x="144" y="38183"/>
                    <a:pt x="215" y="38806"/>
                  </a:cubicBezTo>
                  <a:lnTo>
                    <a:pt x="681" y="38755"/>
                  </a:lnTo>
                  <a:cubicBezTo>
                    <a:pt x="610" y="38140"/>
                    <a:pt x="556" y="37516"/>
                    <a:pt x="521" y="36897"/>
                  </a:cubicBezTo>
                  <a:close/>
                  <a:moveTo>
                    <a:pt x="73763" y="38699"/>
                  </a:moveTo>
                  <a:cubicBezTo>
                    <a:pt x="73694" y="39317"/>
                    <a:pt x="73603" y="39936"/>
                    <a:pt x="73500" y="40547"/>
                  </a:cubicBezTo>
                  <a:lnTo>
                    <a:pt x="73960" y="40626"/>
                  </a:lnTo>
                  <a:cubicBezTo>
                    <a:pt x="74067" y="40007"/>
                    <a:pt x="74157" y="39378"/>
                    <a:pt x="74228" y="38753"/>
                  </a:cubicBezTo>
                  <a:lnTo>
                    <a:pt x="73763" y="38699"/>
                  </a:lnTo>
                  <a:close/>
                  <a:moveTo>
                    <a:pt x="945" y="40598"/>
                  </a:moveTo>
                  <a:lnTo>
                    <a:pt x="485" y="40677"/>
                  </a:lnTo>
                  <a:cubicBezTo>
                    <a:pt x="593" y="41298"/>
                    <a:pt x="719" y="41921"/>
                    <a:pt x="862" y="42531"/>
                  </a:cubicBezTo>
                  <a:lnTo>
                    <a:pt x="1317" y="42426"/>
                  </a:lnTo>
                  <a:cubicBezTo>
                    <a:pt x="1177" y="41824"/>
                    <a:pt x="1052" y="41210"/>
                    <a:pt x="945" y="40598"/>
                  </a:cubicBezTo>
                  <a:close/>
                  <a:moveTo>
                    <a:pt x="73131" y="42376"/>
                  </a:moveTo>
                  <a:cubicBezTo>
                    <a:pt x="72992" y="42980"/>
                    <a:pt x="72831" y="43587"/>
                    <a:pt x="72657" y="44183"/>
                  </a:cubicBezTo>
                  <a:lnTo>
                    <a:pt x="73108" y="44314"/>
                  </a:lnTo>
                  <a:cubicBezTo>
                    <a:pt x="73285" y="43709"/>
                    <a:pt x="73445" y="43093"/>
                    <a:pt x="73586" y="42480"/>
                  </a:cubicBezTo>
                  <a:lnTo>
                    <a:pt x="73131" y="42376"/>
                  </a:lnTo>
                  <a:close/>
                  <a:moveTo>
                    <a:pt x="1790" y="44228"/>
                  </a:moveTo>
                  <a:lnTo>
                    <a:pt x="1342" y="44360"/>
                  </a:lnTo>
                  <a:cubicBezTo>
                    <a:pt x="1517" y="44960"/>
                    <a:pt x="1714" y="45564"/>
                    <a:pt x="1926" y="46156"/>
                  </a:cubicBezTo>
                  <a:lnTo>
                    <a:pt x="2366" y="45998"/>
                  </a:lnTo>
                  <a:cubicBezTo>
                    <a:pt x="2158" y="45416"/>
                    <a:pt x="1964" y="44819"/>
                    <a:pt x="1790" y="44228"/>
                  </a:cubicBezTo>
                  <a:close/>
                  <a:moveTo>
                    <a:pt x="72080" y="45959"/>
                  </a:moveTo>
                  <a:cubicBezTo>
                    <a:pt x="71874" y="46540"/>
                    <a:pt x="71647" y="47125"/>
                    <a:pt x="71406" y="47700"/>
                  </a:cubicBezTo>
                  <a:lnTo>
                    <a:pt x="71838" y="47881"/>
                  </a:lnTo>
                  <a:cubicBezTo>
                    <a:pt x="72083" y="47301"/>
                    <a:pt x="72313" y="46707"/>
                    <a:pt x="72522" y="46116"/>
                  </a:cubicBezTo>
                  <a:lnTo>
                    <a:pt x="72080" y="45959"/>
                  </a:lnTo>
                  <a:close/>
                  <a:moveTo>
                    <a:pt x="3042" y="47735"/>
                  </a:moveTo>
                  <a:lnTo>
                    <a:pt x="2612" y="47915"/>
                  </a:lnTo>
                  <a:cubicBezTo>
                    <a:pt x="2853" y="48490"/>
                    <a:pt x="3117" y="49069"/>
                    <a:pt x="3395" y="49634"/>
                  </a:cubicBezTo>
                  <a:lnTo>
                    <a:pt x="3813" y="49432"/>
                  </a:lnTo>
                  <a:cubicBezTo>
                    <a:pt x="3541" y="48872"/>
                    <a:pt x="3280" y="48301"/>
                    <a:pt x="3042" y="47735"/>
                  </a:cubicBezTo>
                  <a:close/>
                  <a:moveTo>
                    <a:pt x="70636" y="49399"/>
                  </a:moveTo>
                  <a:cubicBezTo>
                    <a:pt x="70366" y="49956"/>
                    <a:pt x="70073" y="50512"/>
                    <a:pt x="69772" y="51052"/>
                  </a:cubicBezTo>
                  <a:lnTo>
                    <a:pt x="70178" y="51280"/>
                  </a:lnTo>
                  <a:cubicBezTo>
                    <a:pt x="70484" y="50734"/>
                    <a:pt x="70781" y="50168"/>
                    <a:pt x="71056" y="49603"/>
                  </a:cubicBezTo>
                  <a:lnTo>
                    <a:pt x="70636" y="49399"/>
                  </a:lnTo>
                  <a:close/>
                  <a:moveTo>
                    <a:pt x="4682" y="51080"/>
                  </a:moveTo>
                  <a:lnTo>
                    <a:pt x="4274" y="51308"/>
                  </a:lnTo>
                  <a:cubicBezTo>
                    <a:pt x="4581" y="51855"/>
                    <a:pt x="4907" y="52402"/>
                    <a:pt x="5244" y="52932"/>
                  </a:cubicBezTo>
                  <a:lnTo>
                    <a:pt x="5639" y="52682"/>
                  </a:lnTo>
                  <a:cubicBezTo>
                    <a:pt x="5305" y="52158"/>
                    <a:pt x="4983" y="51619"/>
                    <a:pt x="4682" y="51080"/>
                  </a:cubicBezTo>
                  <a:close/>
                  <a:moveTo>
                    <a:pt x="68816" y="52655"/>
                  </a:moveTo>
                  <a:cubicBezTo>
                    <a:pt x="68486" y="53179"/>
                    <a:pt x="68136" y="53698"/>
                    <a:pt x="67776" y="54203"/>
                  </a:cubicBezTo>
                  <a:lnTo>
                    <a:pt x="68157" y="54474"/>
                  </a:lnTo>
                  <a:cubicBezTo>
                    <a:pt x="68519" y="53963"/>
                    <a:pt x="68875" y="53435"/>
                    <a:pt x="69211" y="52907"/>
                  </a:cubicBezTo>
                  <a:lnTo>
                    <a:pt x="68816" y="52655"/>
                  </a:lnTo>
                  <a:close/>
                  <a:moveTo>
                    <a:pt x="6681" y="54231"/>
                  </a:moveTo>
                  <a:lnTo>
                    <a:pt x="6300" y="54502"/>
                  </a:lnTo>
                  <a:cubicBezTo>
                    <a:pt x="6663" y="55009"/>
                    <a:pt x="7046" y="55519"/>
                    <a:pt x="7440" y="56012"/>
                  </a:cubicBezTo>
                  <a:lnTo>
                    <a:pt x="7806" y="55720"/>
                  </a:lnTo>
                  <a:cubicBezTo>
                    <a:pt x="7418" y="55233"/>
                    <a:pt x="7039" y="54731"/>
                    <a:pt x="6681" y="54231"/>
                  </a:cubicBezTo>
                  <a:close/>
                  <a:moveTo>
                    <a:pt x="66653" y="55691"/>
                  </a:moveTo>
                  <a:cubicBezTo>
                    <a:pt x="66269" y="56174"/>
                    <a:pt x="65867" y="56654"/>
                    <a:pt x="65453" y="57121"/>
                  </a:cubicBezTo>
                  <a:lnTo>
                    <a:pt x="65802" y="57431"/>
                  </a:lnTo>
                  <a:cubicBezTo>
                    <a:pt x="66221" y="56957"/>
                    <a:pt x="66631" y="56471"/>
                    <a:pt x="67018" y="55982"/>
                  </a:cubicBezTo>
                  <a:lnTo>
                    <a:pt x="66653" y="55691"/>
                  </a:lnTo>
                  <a:close/>
                  <a:moveTo>
                    <a:pt x="9007" y="57147"/>
                  </a:moveTo>
                  <a:lnTo>
                    <a:pt x="8657" y="57459"/>
                  </a:lnTo>
                  <a:cubicBezTo>
                    <a:pt x="9071" y="57925"/>
                    <a:pt x="9506" y="58389"/>
                    <a:pt x="9952" y="58841"/>
                  </a:cubicBezTo>
                  <a:lnTo>
                    <a:pt x="10284" y="58512"/>
                  </a:lnTo>
                  <a:cubicBezTo>
                    <a:pt x="9845" y="58066"/>
                    <a:pt x="9415" y="57606"/>
                    <a:pt x="9007" y="57147"/>
                  </a:cubicBezTo>
                  <a:close/>
                  <a:moveTo>
                    <a:pt x="64183" y="58483"/>
                  </a:moveTo>
                  <a:cubicBezTo>
                    <a:pt x="63748" y="58922"/>
                    <a:pt x="63298" y="59356"/>
                    <a:pt x="62840" y="59776"/>
                  </a:cubicBezTo>
                  <a:lnTo>
                    <a:pt x="63154" y="60121"/>
                  </a:lnTo>
                  <a:cubicBezTo>
                    <a:pt x="63617" y="59697"/>
                    <a:pt x="64076" y="59255"/>
                    <a:pt x="64515" y="58810"/>
                  </a:cubicBezTo>
                  <a:lnTo>
                    <a:pt x="64183" y="58483"/>
                  </a:lnTo>
                  <a:close/>
                  <a:moveTo>
                    <a:pt x="11633" y="59808"/>
                  </a:moveTo>
                  <a:lnTo>
                    <a:pt x="11317" y="60153"/>
                  </a:lnTo>
                  <a:cubicBezTo>
                    <a:pt x="11779" y="60576"/>
                    <a:pt x="12261" y="60993"/>
                    <a:pt x="12746" y="61394"/>
                  </a:cubicBezTo>
                  <a:lnTo>
                    <a:pt x="13045" y="61031"/>
                  </a:lnTo>
                  <a:cubicBezTo>
                    <a:pt x="12566" y="60639"/>
                    <a:pt x="12091" y="60225"/>
                    <a:pt x="11633" y="59808"/>
                  </a:cubicBezTo>
                  <a:close/>
                  <a:moveTo>
                    <a:pt x="61432" y="60999"/>
                  </a:moveTo>
                  <a:cubicBezTo>
                    <a:pt x="60952" y="61394"/>
                    <a:pt x="60459" y="61779"/>
                    <a:pt x="59965" y="62148"/>
                  </a:cubicBezTo>
                  <a:lnTo>
                    <a:pt x="60243" y="62522"/>
                  </a:lnTo>
                  <a:cubicBezTo>
                    <a:pt x="60745" y="62151"/>
                    <a:pt x="61244" y="61760"/>
                    <a:pt x="61729" y="61359"/>
                  </a:cubicBezTo>
                  <a:lnTo>
                    <a:pt x="61432" y="60999"/>
                  </a:lnTo>
                  <a:close/>
                  <a:moveTo>
                    <a:pt x="14520" y="62184"/>
                  </a:moveTo>
                  <a:lnTo>
                    <a:pt x="14242" y="62559"/>
                  </a:lnTo>
                  <a:cubicBezTo>
                    <a:pt x="14743" y="62932"/>
                    <a:pt x="15266" y="63298"/>
                    <a:pt x="15790" y="63647"/>
                  </a:cubicBezTo>
                  <a:lnTo>
                    <a:pt x="16050" y="63259"/>
                  </a:lnTo>
                  <a:cubicBezTo>
                    <a:pt x="15532" y="62913"/>
                    <a:pt x="15017" y="62553"/>
                    <a:pt x="14520" y="62184"/>
                  </a:cubicBezTo>
                  <a:close/>
                  <a:moveTo>
                    <a:pt x="58442" y="63221"/>
                  </a:moveTo>
                  <a:cubicBezTo>
                    <a:pt x="57933" y="63561"/>
                    <a:pt x="57403" y="63896"/>
                    <a:pt x="56868" y="64218"/>
                  </a:cubicBezTo>
                  <a:lnTo>
                    <a:pt x="57106" y="64619"/>
                  </a:lnTo>
                  <a:cubicBezTo>
                    <a:pt x="57650" y="64292"/>
                    <a:pt x="58187" y="63954"/>
                    <a:pt x="58701" y="63611"/>
                  </a:cubicBezTo>
                  <a:lnTo>
                    <a:pt x="58442" y="63221"/>
                  </a:lnTo>
                  <a:close/>
                  <a:moveTo>
                    <a:pt x="17633" y="64254"/>
                  </a:moveTo>
                  <a:lnTo>
                    <a:pt x="17395" y="64657"/>
                  </a:lnTo>
                  <a:cubicBezTo>
                    <a:pt x="17933" y="64979"/>
                    <a:pt x="18489" y="65289"/>
                    <a:pt x="19045" y="65583"/>
                  </a:cubicBezTo>
                  <a:lnTo>
                    <a:pt x="19264" y="65170"/>
                  </a:lnTo>
                  <a:cubicBezTo>
                    <a:pt x="18716" y="64879"/>
                    <a:pt x="18167" y="64572"/>
                    <a:pt x="17633" y="64254"/>
                  </a:cubicBezTo>
                  <a:close/>
                  <a:moveTo>
                    <a:pt x="55245" y="65132"/>
                  </a:moveTo>
                  <a:cubicBezTo>
                    <a:pt x="54696" y="65423"/>
                    <a:pt x="54135" y="65704"/>
                    <a:pt x="53576" y="65966"/>
                  </a:cubicBezTo>
                  <a:lnTo>
                    <a:pt x="53773" y="66390"/>
                  </a:lnTo>
                  <a:cubicBezTo>
                    <a:pt x="54339" y="66123"/>
                    <a:pt x="54909" y="65839"/>
                    <a:pt x="55465" y="65545"/>
                  </a:cubicBezTo>
                  <a:lnTo>
                    <a:pt x="55245" y="65132"/>
                  </a:lnTo>
                  <a:close/>
                  <a:moveTo>
                    <a:pt x="20935" y="65998"/>
                  </a:moveTo>
                  <a:lnTo>
                    <a:pt x="20738" y="66423"/>
                  </a:lnTo>
                  <a:cubicBezTo>
                    <a:pt x="21302" y="66689"/>
                    <a:pt x="21886" y="66942"/>
                    <a:pt x="22468" y="67180"/>
                  </a:cubicBezTo>
                  <a:lnTo>
                    <a:pt x="22644" y="66747"/>
                  </a:lnTo>
                  <a:cubicBezTo>
                    <a:pt x="22070" y="66510"/>
                    <a:pt x="21494" y="66260"/>
                    <a:pt x="20935" y="65998"/>
                  </a:cubicBezTo>
                  <a:close/>
                  <a:moveTo>
                    <a:pt x="51865" y="66717"/>
                  </a:moveTo>
                  <a:cubicBezTo>
                    <a:pt x="51295" y="66951"/>
                    <a:pt x="50708" y="67176"/>
                    <a:pt x="50120" y="67382"/>
                  </a:cubicBezTo>
                  <a:lnTo>
                    <a:pt x="50277" y="67824"/>
                  </a:lnTo>
                  <a:cubicBezTo>
                    <a:pt x="50871" y="67614"/>
                    <a:pt x="51465" y="67387"/>
                    <a:pt x="52042" y="67151"/>
                  </a:cubicBezTo>
                  <a:lnTo>
                    <a:pt x="51865" y="66717"/>
                  </a:lnTo>
                  <a:close/>
                  <a:moveTo>
                    <a:pt x="24392" y="67409"/>
                  </a:moveTo>
                  <a:lnTo>
                    <a:pt x="24237" y="67849"/>
                  </a:lnTo>
                  <a:cubicBezTo>
                    <a:pt x="24828" y="68058"/>
                    <a:pt x="25434" y="68253"/>
                    <a:pt x="26035" y="68433"/>
                  </a:cubicBezTo>
                  <a:lnTo>
                    <a:pt x="26168" y="67985"/>
                  </a:lnTo>
                  <a:cubicBezTo>
                    <a:pt x="25574" y="67808"/>
                    <a:pt x="24978" y="67615"/>
                    <a:pt x="24392" y="67409"/>
                  </a:cubicBezTo>
                  <a:close/>
                  <a:moveTo>
                    <a:pt x="48347" y="67963"/>
                  </a:moveTo>
                  <a:cubicBezTo>
                    <a:pt x="47756" y="68140"/>
                    <a:pt x="47150" y="68306"/>
                    <a:pt x="46546" y="68455"/>
                  </a:cubicBezTo>
                  <a:lnTo>
                    <a:pt x="46657" y="68908"/>
                  </a:lnTo>
                  <a:cubicBezTo>
                    <a:pt x="47270" y="68756"/>
                    <a:pt x="47882" y="68591"/>
                    <a:pt x="48480" y="68411"/>
                  </a:cubicBezTo>
                  <a:lnTo>
                    <a:pt x="48347" y="67963"/>
                  </a:lnTo>
                  <a:close/>
                  <a:moveTo>
                    <a:pt x="27971" y="68475"/>
                  </a:moveTo>
                  <a:lnTo>
                    <a:pt x="27860" y="68929"/>
                  </a:lnTo>
                  <a:cubicBezTo>
                    <a:pt x="28471" y="69078"/>
                    <a:pt x="29093" y="69214"/>
                    <a:pt x="29706" y="69333"/>
                  </a:cubicBezTo>
                  <a:lnTo>
                    <a:pt x="29795" y="68873"/>
                  </a:lnTo>
                  <a:cubicBezTo>
                    <a:pt x="29190" y="68756"/>
                    <a:pt x="28577" y="68623"/>
                    <a:pt x="27971" y="68475"/>
                  </a:cubicBezTo>
                  <a:close/>
                  <a:moveTo>
                    <a:pt x="44721" y="68859"/>
                  </a:moveTo>
                  <a:cubicBezTo>
                    <a:pt x="44114" y="68977"/>
                    <a:pt x="43495" y="69082"/>
                    <a:pt x="42882" y="69172"/>
                  </a:cubicBezTo>
                  <a:lnTo>
                    <a:pt x="42950" y="69634"/>
                  </a:lnTo>
                  <a:cubicBezTo>
                    <a:pt x="43570" y="69543"/>
                    <a:pt x="44198" y="69436"/>
                    <a:pt x="44812" y="69318"/>
                  </a:cubicBezTo>
                  <a:lnTo>
                    <a:pt x="44721" y="68859"/>
                  </a:lnTo>
                  <a:close/>
                  <a:moveTo>
                    <a:pt x="31634" y="69183"/>
                  </a:moveTo>
                  <a:lnTo>
                    <a:pt x="31569" y="69646"/>
                  </a:lnTo>
                  <a:cubicBezTo>
                    <a:pt x="32189" y="69735"/>
                    <a:pt x="32819" y="69810"/>
                    <a:pt x="33446" y="69871"/>
                  </a:cubicBezTo>
                  <a:lnTo>
                    <a:pt x="33490" y="69404"/>
                  </a:lnTo>
                  <a:cubicBezTo>
                    <a:pt x="32871" y="69346"/>
                    <a:pt x="32247" y="69271"/>
                    <a:pt x="31634" y="69183"/>
                  </a:cubicBezTo>
                  <a:close/>
                  <a:moveTo>
                    <a:pt x="41027" y="69397"/>
                  </a:moveTo>
                  <a:cubicBezTo>
                    <a:pt x="40416" y="69457"/>
                    <a:pt x="39788" y="69502"/>
                    <a:pt x="39166" y="69533"/>
                  </a:cubicBezTo>
                  <a:lnTo>
                    <a:pt x="39190" y="70000"/>
                  </a:lnTo>
                  <a:cubicBezTo>
                    <a:pt x="39819" y="69969"/>
                    <a:pt x="40454" y="69924"/>
                    <a:pt x="41071" y="69862"/>
                  </a:cubicBezTo>
                  <a:lnTo>
                    <a:pt x="41027" y="69397"/>
                  </a:lnTo>
                  <a:close/>
                  <a:moveTo>
                    <a:pt x="35351" y="69537"/>
                  </a:moveTo>
                  <a:lnTo>
                    <a:pt x="35329" y="70004"/>
                  </a:lnTo>
                  <a:cubicBezTo>
                    <a:pt x="35958" y="70035"/>
                    <a:pt x="36594" y="70050"/>
                    <a:pt x="37219" y="70050"/>
                  </a:cubicBezTo>
                  <a:lnTo>
                    <a:pt x="37298" y="70050"/>
                  </a:lnTo>
                  <a:lnTo>
                    <a:pt x="37298" y="69581"/>
                  </a:lnTo>
                  <a:lnTo>
                    <a:pt x="37217" y="69581"/>
                  </a:lnTo>
                  <a:cubicBezTo>
                    <a:pt x="36601" y="69581"/>
                    <a:pt x="35972" y="69567"/>
                    <a:pt x="35351" y="695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42208" y="1765660"/>
              <a:ext cx="2268575" cy="2269917"/>
            </a:xfrm>
            <a:custGeom>
              <a:avLst/>
              <a:gdLst/>
              <a:ahLst/>
              <a:cxnLst/>
              <a:rect l="l" t="t" r="r" b="b"/>
              <a:pathLst>
                <a:path w="65923" h="65962" extrusionOk="0">
                  <a:moveTo>
                    <a:pt x="32963" y="0"/>
                  </a:moveTo>
                  <a:cubicBezTo>
                    <a:pt x="14786" y="0"/>
                    <a:pt x="0" y="14799"/>
                    <a:pt x="0" y="32977"/>
                  </a:cubicBezTo>
                  <a:cubicBezTo>
                    <a:pt x="0" y="51164"/>
                    <a:pt x="14786" y="65962"/>
                    <a:pt x="32963" y="65962"/>
                  </a:cubicBezTo>
                  <a:cubicBezTo>
                    <a:pt x="51137" y="65962"/>
                    <a:pt x="65922" y="51167"/>
                    <a:pt x="65922" y="32977"/>
                  </a:cubicBezTo>
                  <a:cubicBezTo>
                    <a:pt x="65922" y="14797"/>
                    <a:pt x="51135" y="0"/>
                    <a:pt x="3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242208" y="1798318"/>
              <a:ext cx="982855" cy="2002395"/>
            </a:xfrm>
            <a:custGeom>
              <a:avLst/>
              <a:gdLst/>
              <a:ahLst/>
              <a:cxnLst/>
              <a:rect l="l" t="t" r="r" b="b"/>
              <a:pathLst>
                <a:path w="28561" h="58188" extrusionOk="0">
                  <a:moveTo>
                    <a:pt x="8441" y="11761"/>
                  </a:moveTo>
                  <a:cubicBezTo>
                    <a:pt x="8854" y="11761"/>
                    <a:pt x="9309" y="11909"/>
                    <a:pt x="9790" y="12202"/>
                  </a:cubicBezTo>
                  <a:cubicBezTo>
                    <a:pt x="10132" y="12403"/>
                    <a:pt x="10509" y="12590"/>
                    <a:pt x="10915" y="12789"/>
                  </a:cubicBezTo>
                  <a:cubicBezTo>
                    <a:pt x="12125" y="13386"/>
                    <a:pt x="13498" y="14062"/>
                    <a:pt x="13560" y="15209"/>
                  </a:cubicBezTo>
                  <a:cubicBezTo>
                    <a:pt x="13594" y="15806"/>
                    <a:pt x="13329" y="16352"/>
                    <a:pt x="13021" y="16985"/>
                  </a:cubicBezTo>
                  <a:cubicBezTo>
                    <a:pt x="12729" y="17585"/>
                    <a:pt x="12385" y="18295"/>
                    <a:pt x="12307" y="19139"/>
                  </a:cubicBezTo>
                  <a:cubicBezTo>
                    <a:pt x="11735" y="18546"/>
                    <a:pt x="11020" y="18015"/>
                    <a:pt x="10403" y="17556"/>
                  </a:cubicBezTo>
                  <a:cubicBezTo>
                    <a:pt x="10205" y="17408"/>
                    <a:pt x="10019" y="17272"/>
                    <a:pt x="9861" y="17146"/>
                  </a:cubicBezTo>
                  <a:cubicBezTo>
                    <a:pt x="9512" y="16874"/>
                    <a:pt x="9108" y="16618"/>
                    <a:pt x="8678" y="16347"/>
                  </a:cubicBezTo>
                  <a:cubicBezTo>
                    <a:pt x="7433" y="15560"/>
                    <a:pt x="6255" y="14818"/>
                    <a:pt x="6445" y="13806"/>
                  </a:cubicBezTo>
                  <a:lnTo>
                    <a:pt x="6713" y="12368"/>
                  </a:lnTo>
                  <a:lnTo>
                    <a:pt x="7822" y="11886"/>
                  </a:lnTo>
                  <a:cubicBezTo>
                    <a:pt x="8015" y="11803"/>
                    <a:pt x="8222" y="11761"/>
                    <a:pt x="8441" y="11761"/>
                  </a:cubicBezTo>
                  <a:close/>
                  <a:moveTo>
                    <a:pt x="12994" y="22480"/>
                  </a:moveTo>
                  <a:cubicBezTo>
                    <a:pt x="13399" y="23652"/>
                    <a:pt x="13970" y="24924"/>
                    <a:pt x="14656" y="25641"/>
                  </a:cubicBezTo>
                  <a:cubicBezTo>
                    <a:pt x="14382" y="25389"/>
                    <a:pt x="14092" y="25143"/>
                    <a:pt x="13775" y="24922"/>
                  </a:cubicBezTo>
                  <a:cubicBezTo>
                    <a:pt x="13583" y="24788"/>
                    <a:pt x="13343" y="24587"/>
                    <a:pt x="13108" y="24394"/>
                  </a:cubicBezTo>
                  <a:cubicBezTo>
                    <a:pt x="12622" y="23989"/>
                    <a:pt x="12117" y="23572"/>
                    <a:pt x="11621" y="23342"/>
                  </a:cubicBezTo>
                  <a:lnTo>
                    <a:pt x="11545" y="23308"/>
                  </a:lnTo>
                  <a:lnTo>
                    <a:pt x="11545" y="23308"/>
                  </a:lnTo>
                  <a:cubicBezTo>
                    <a:pt x="11586" y="23313"/>
                    <a:pt x="11629" y="23314"/>
                    <a:pt x="11671" y="23314"/>
                  </a:cubicBezTo>
                  <a:cubicBezTo>
                    <a:pt x="12094" y="23314"/>
                    <a:pt x="12619" y="23150"/>
                    <a:pt x="12994" y="22480"/>
                  </a:cubicBezTo>
                  <a:close/>
                  <a:moveTo>
                    <a:pt x="9835" y="22202"/>
                  </a:moveTo>
                  <a:cubicBezTo>
                    <a:pt x="9956" y="22202"/>
                    <a:pt x="10037" y="22208"/>
                    <a:pt x="10088" y="22216"/>
                  </a:cubicBezTo>
                  <a:cubicBezTo>
                    <a:pt x="10113" y="22255"/>
                    <a:pt x="10144" y="22314"/>
                    <a:pt x="10185" y="22385"/>
                  </a:cubicBezTo>
                  <a:cubicBezTo>
                    <a:pt x="10332" y="22654"/>
                    <a:pt x="10485" y="22931"/>
                    <a:pt x="10779" y="23071"/>
                  </a:cubicBezTo>
                  <a:cubicBezTo>
                    <a:pt x="10830" y="23099"/>
                    <a:pt x="10882" y="23123"/>
                    <a:pt x="10932" y="23146"/>
                  </a:cubicBezTo>
                  <a:cubicBezTo>
                    <a:pt x="10863" y="23139"/>
                    <a:pt x="10792" y="23136"/>
                    <a:pt x="10722" y="23136"/>
                  </a:cubicBezTo>
                  <a:cubicBezTo>
                    <a:pt x="9497" y="23136"/>
                    <a:pt x="9073" y="24296"/>
                    <a:pt x="8790" y="25064"/>
                  </a:cubicBezTo>
                  <a:cubicBezTo>
                    <a:pt x="8670" y="25396"/>
                    <a:pt x="8520" y="25809"/>
                    <a:pt x="8369" y="25961"/>
                  </a:cubicBezTo>
                  <a:cubicBezTo>
                    <a:pt x="8027" y="26303"/>
                    <a:pt x="7535" y="26508"/>
                    <a:pt x="7055" y="26508"/>
                  </a:cubicBezTo>
                  <a:cubicBezTo>
                    <a:pt x="6705" y="26508"/>
                    <a:pt x="6420" y="26398"/>
                    <a:pt x="6289" y="26215"/>
                  </a:cubicBezTo>
                  <a:cubicBezTo>
                    <a:pt x="6120" y="25981"/>
                    <a:pt x="6214" y="25597"/>
                    <a:pt x="6284" y="25390"/>
                  </a:cubicBezTo>
                  <a:cubicBezTo>
                    <a:pt x="6801" y="23885"/>
                    <a:pt x="7501" y="22338"/>
                    <a:pt x="8774" y="22270"/>
                  </a:cubicBezTo>
                  <a:cubicBezTo>
                    <a:pt x="8866" y="22267"/>
                    <a:pt x="8983" y="22255"/>
                    <a:pt x="9117" y="22245"/>
                  </a:cubicBezTo>
                  <a:cubicBezTo>
                    <a:pt x="9335" y="22226"/>
                    <a:pt x="9602" y="22202"/>
                    <a:pt x="9835" y="22202"/>
                  </a:cubicBezTo>
                  <a:close/>
                  <a:moveTo>
                    <a:pt x="25087" y="1"/>
                  </a:moveTo>
                  <a:cubicBezTo>
                    <a:pt x="10703" y="3548"/>
                    <a:pt x="0" y="16564"/>
                    <a:pt x="0" y="32031"/>
                  </a:cubicBezTo>
                  <a:cubicBezTo>
                    <a:pt x="0" y="35420"/>
                    <a:pt x="514" y="38689"/>
                    <a:pt x="1466" y="41768"/>
                  </a:cubicBezTo>
                  <a:cubicBezTo>
                    <a:pt x="1512" y="41785"/>
                    <a:pt x="1560" y="41804"/>
                    <a:pt x="1602" y="41819"/>
                  </a:cubicBezTo>
                  <a:cubicBezTo>
                    <a:pt x="2116" y="42011"/>
                    <a:pt x="2631" y="42193"/>
                    <a:pt x="3149" y="42375"/>
                  </a:cubicBezTo>
                  <a:cubicBezTo>
                    <a:pt x="3645" y="42547"/>
                    <a:pt x="3990" y="42729"/>
                    <a:pt x="4356" y="42921"/>
                  </a:cubicBezTo>
                  <a:cubicBezTo>
                    <a:pt x="4654" y="43077"/>
                    <a:pt x="4962" y="43238"/>
                    <a:pt x="5371" y="43411"/>
                  </a:cubicBezTo>
                  <a:cubicBezTo>
                    <a:pt x="6754" y="44002"/>
                    <a:pt x="6757" y="44069"/>
                    <a:pt x="6814" y="45803"/>
                  </a:cubicBezTo>
                  <a:lnTo>
                    <a:pt x="6815" y="45832"/>
                  </a:lnTo>
                  <a:cubicBezTo>
                    <a:pt x="6828" y="46223"/>
                    <a:pt x="7038" y="46493"/>
                    <a:pt x="7203" y="46710"/>
                  </a:cubicBezTo>
                  <a:cubicBezTo>
                    <a:pt x="7338" y="46884"/>
                    <a:pt x="7421" y="46998"/>
                    <a:pt x="7427" y="47124"/>
                  </a:cubicBezTo>
                  <a:cubicBezTo>
                    <a:pt x="7491" y="48362"/>
                    <a:pt x="7558" y="49640"/>
                    <a:pt x="7477" y="50862"/>
                  </a:cubicBezTo>
                  <a:cubicBezTo>
                    <a:pt x="7433" y="51449"/>
                    <a:pt x="7305" y="52028"/>
                    <a:pt x="7172" y="52547"/>
                  </a:cubicBezTo>
                  <a:cubicBezTo>
                    <a:pt x="8847" y="54653"/>
                    <a:pt x="10776" y="56547"/>
                    <a:pt x="12909" y="58187"/>
                  </a:cubicBezTo>
                  <a:lnTo>
                    <a:pt x="12992" y="58053"/>
                  </a:lnTo>
                  <a:cubicBezTo>
                    <a:pt x="13158" y="57775"/>
                    <a:pt x="13318" y="57498"/>
                    <a:pt x="13469" y="57239"/>
                  </a:cubicBezTo>
                  <a:lnTo>
                    <a:pt x="13484" y="57215"/>
                  </a:lnTo>
                  <a:cubicBezTo>
                    <a:pt x="13747" y="56761"/>
                    <a:pt x="13974" y="56370"/>
                    <a:pt x="14144" y="56122"/>
                  </a:cubicBezTo>
                  <a:cubicBezTo>
                    <a:pt x="14385" y="55765"/>
                    <a:pt x="14624" y="55396"/>
                    <a:pt x="14865" y="55026"/>
                  </a:cubicBezTo>
                  <a:cubicBezTo>
                    <a:pt x="15460" y="54106"/>
                    <a:pt x="16309" y="53153"/>
                    <a:pt x="17057" y="52312"/>
                  </a:cubicBezTo>
                  <a:lnTo>
                    <a:pt x="17210" y="52138"/>
                  </a:lnTo>
                  <a:cubicBezTo>
                    <a:pt x="17434" y="51886"/>
                    <a:pt x="17706" y="51608"/>
                    <a:pt x="17997" y="51316"/>
                  </a:cubicBezTo>
                  <a:cubicBezTo>
                    <a:pt x="18202" y="51109"/>
                    <a:pt x="18432" y="50891"/>
                    <a:pt x="18670" y="50667"/>
                  </a:cubicBezTo>
                  <a:cubicBezTo>
                    <a:pt x="19857" y="49551"/>
                    <a:pt x="21335" y="48161"/>
                    <a:pt x="21187" y="46501"/>
                  </a:cubicBezTo>
                  <a:cubicBezTo>
                    <a:pt x="21014" y="44567"/>
                    <a:pt x="17850" y="43592"/>
                    <a:pt x="15539" y="42880"/>
                  </a:cubicBezTo>
                  <a:cubicBezTo>
                    <a:pt x="15282" y="42799"/>
                    <a:pt x="15035" y="42723"/>
                    <a:pt x="14801" y="42648"/>
                  </a:cubicBezTo>
                  <a:cubicBezTo>
                    <a:pt x="14228" y="42466"/>
                    <a:pt x="13734" y="42306"/>
                    <a:pt x="13419" y="42171"/>
                  </a:cubicBezTo>
                  <a:cubicBezTo>
                    <a:pt x="11415" y="41304"/>
                    <a:pt x="9961" y="40430"/>
                    <a:pt x="8277" y="39417"/>
                  </a:cubicBezTo>
                  <a:lnTo>
                    <a:pt x="8152" y="39342"/>
                  </a:lnTo>
                  <a:cubicBezTo>
                    <a:pt x="8049" y="39278"/>
                    <a:pt x="7908" y="39197"/>
                    <a:pt x="7743" y="39106"/>
                  </a:cubicBezTo>
                  <a:cubicBezTo>
                    <a:pt x="6872" y="38619"/>
                    <a:pt x="6527" y="38354"/>
                    <a:pt x="6389" y="38223"/>
                  </a:cubicBezTo>
                  <a:cubicBezTo>
                    <a:pt x="6556" y="38107"/>
                    <a:pt x="7023" y="37869"/>
                    <a:pt x="8303" y="37541"/>
                  </a:cubicBezTo>
                  <a:cubicBezTo>
                    <a:pt x="8502" y="37490"/>
                    <a:pt x="8672" y="37446"/>
                    <a:pt x="8805" y="37405"/>
                  </a:cubicBezTo>
                  <a:cubicBezTo>
                    <a:pt x="8947" y="37361"/>
                    <a:pt x="9081" y="37321"/>
                    <a:pt x="9213" y="37281"/>
                  </a:cubicBezTo>
                  <a:cubicBezTo>
                    <a:pt x="9431" y="37215"/>
                    <a:pt x="9646" y="37171"/>
                    <a:pt x="9857" y="37127"/>
                  </a:cubicBezTo>
                  <a:cubicBezTo>
                    <a:pt x="10449" y="37003"/>
                    <a:pt x="11062" y="36877"/>
                    <a:pt x="11678" y="36311"/>
                  </a:cubicBezTo>
                  <a:cubicBezTo>
                    <a:pt x="12028" y="35993"/>
                    <a:pt x="12130" y="35638"/>
                    <a:pt x="12211" y="35352"/>
                  </a:cubicBezTo>
                  <a:cubicBezTo>
                    <a:pt x="12267" y="35152"/>
                    <a:pt x="12316" y="34981"/>
                    <a:pt x="12439" y="34820"/>
                  </a:cubicBezTo>
                  <a:cubicBezTo>
                    <a:pt x="12842" y="34296"/>
                    <a:pt x="13222" y="33804"/>
                    <a:pt x="13684" y="33418"/>
                  </a:cubicBezTo>
                  <a:cubicBezTo>
                    <a:pt x="13765" y="33351"/>
                    <a:pt x="13991" y="33343"/>
                    <a:pt x="14193" y="33335"/>
                  </a:cubicBezTo>
                  <a:cubicBezTo>
                    <a:pt x="14504" y="33322"/>
                    <a:pt x="14859" y="33308"/>
                    <a:pt x="15165" y="33111"/>
                  </a:cubicBezTo>
                  <a:cubicBezTo>
                    <a:pt x="16346" y="32346"/>
                    <a:pt x="17201" y="30685"/>
                    <a:pt x="17317" y="29585"/>
                  </a:cubicBezTo>
                  <a:cubicBezTo>
                    <a:pt x="17397" y="28820"/>
                    <a:pt x="17051" y="28066"/>
                    <a:pt x="16264" y="27279"/>
                  </a:cubicBezTo>
                  <a:cubicBezTo>
                    <a:pt x="16060" y="27076"/>
                    <a:pt x="15863" y="26867"/>
                    <a:pt x="15656" y="26647"/>
                  </a:cubicBezTo>
                  <a:cubicBezTo>
                    <a:pt x="15403" y="26379"/>
                    <a:pt x="15146" y="26109"/>
                    <a:pt x="14875" y="25844"/>
                  </a:cubicBezTo>
                  <a:lnTo>
                    <a:pt x="14875" y="25844"/>
                  </a:lnTo>
                  <a:cubicBezTo>
                    <a:pt x="14912" y="25873"/>
                    <a:pt x="14947" y="25902"/>
                    <a:pt x="14983" y="25930"/>
                  </a:cubicBezTo>
                  <a:cubicBezTo>
                    <a:pt x="15768" y="26517"/>
                    <a:pt x="17267" y="26725"/>
                    <a:pt x="18312" y="26725"/>
                  </a:cubicBezTo>
                  <a:cubicBezTo>
                    <a:pt x="19294" y="26725"/>
                    <a:pt x="20034" y="26564"/>
                    <a:pt x="20515" y="26246"/>
                  </a:cubicBezTo>
                  <a:cubicBezTo>
                    <a:pt x="21456" y="25619"/>
                    <a:pt x="21744" y="24311"/>
                    <a:pt x="21978" y="23256"/>
                  </a:cubicBezTo>
                  <a:cubicBezTo>
                    <a:pt x="22035" y="23000"/>
                    <a:pt x="22088" y="22760"/>
                    <a:pt x="22144" y="22574"/>
                  </a:cubicBezTo>
                  <a:cubicBezTo>
                    <a:pt x="22417" y="21630"/>
                    <a:pt x="22743" y="20637"/>
                    <a:pt x="23266" y="19759"/>
                  </a:cubicBezTo>
                  <a:cubicBezTo>
                    <a:pt x="23512" y="19329"/>
                    <a:pt x="23870" y="18956"/>
                    <a:pt x="24247" y="18559"/>
                  </a:cubicBezTo>
                  <a:cubicBezTo>
                    <a:pt x="24379" y="18422"/>
                    <a:pt x="24612" y="18264"/>
                    <a:pt x="24859" y="18097"/>
                  </a:cubicBezTo>
                  <a:cubicBezTo>
                    <a:pt x="25289" y="17804"/>
                    <a:pt x="25735" y="17500"/>
                    <a:pt x="25962" y="17109"/>
                  </a:cubicBezTo>
                  <a:cubicBezTo>
                    <a:pt x="26738" y="15787"/>
                    <a:pt x="26603" y="14372"/>
                    <a:pt x="26476" y="13001"/>
                  </a:cubicBezTo>
                  <a:cubicBezTo>
                    <a:pt x="26369" y="11873"/>
                    <a:pt x="26269" y="10810"/>
                    <a:pt x="26748" y="9999"/>
                  </a:cubicBezTo>
                  <a:cubicBezTo>
                    <a:pt x="26931" y="9687"/>
                    <a:pt x="26900" y="9399"/>
                    <a:pt x="26877" y="9187"/>
                  </a:cubicBezTo>
                  <a:cubicBezTo>
                    <a:pt x="26858" y="9026"/>
                    <a:pt x="26858" y="8973"/>
                    <a:pt x="26885" y="8933"/>
                  </a:cubicBezTo>
                  <a:cubicBezTo>
                    <a:pt x="27623" y="7819"/>
                    <a:pt x="28385" y="6666"/>
                    <a:pt x="28468" y="4851"/>
                  </a:cubicBezTo>
                  <a:cubicBezTo>
                    <a:pt x="28561" y="2794"/>
                    <a:pt x="27422" y="1164"/>
                    <a:pt x="25087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961223" y="2165843"/>
              <a:ext cx="1542919" cy="1600870"/>
            </a:xfrm>
            <a:custGeom>
              <a:avLst/>
              <a:gdLst/>
              <a:ahLst/>
              <a:cxnLst/>
              <a:rect l="l" t="t" r="r" b="b"/>
              <a:pathLst>
                <a:path w="44836" h="46520" extrusionOk="0">
                  <a:moveTo>
                    <a:pt x="7270" y="23323"/>
                  </a:moveTo>
                  <a:cubicBezTo>
                    <a:pt x="8550" y="24031"/>
                    <a:pt x="9994" y="24529"/>
                    <a:pt x="11367" y="25003"/>
                  </a:cubicBezTo>
                  <a:lnTo>
                    <a:pt x="12247" y="25309"/>
                  </a:lnTo>
                  <a:cubicBezTo>
                    <a:pt x="12304" y="25328"/>
                    <a:pt x="12361" y="25345"/>
                    <a:pt x="12417" y="25364"/>
                  </a:cubicBezTo>
                  <a:cubicBezTo>
                    <a:pt x="12359" y="25363"/>
                    <a:pt x="12300" y="25360"/>
                    <a:pt x="12240" y="25360"/>
                  </a:cubicBezTo>
                  <a:cubicBezTo>
                    <a:pt x="11686" y="25360"/>
                    <a:pt x="11086" y="25452"/>
                    <a:pt x="10500" y="25543"/>
                  </a:cubicBezTo>
                  <a:cubicBezTo>
                    <a:pt x="9945" y="25628"/>
                    <a:pt x="9370" y="25718"/>
                    <a:pt x="8869" y="25718"/>
                  </a:cubicBezTo>
                  <a:cubicBezTo>
                    <a:pt x="7969" y="25718"/>
                    <a:pt x="7552" y="25442"/>
                    <a:pt x="7333" y="24699"/>
                  </a:cubicBezTo>
                  <a:cubicBezTo>
                    <a:pt x="7317" y="24643"/>
                    <a:pt x="7331" y="24462"/>
                    <a:pt x="7343" y="24340"/>
                  </a:cubicBezTo>
                  <a:cubicBezTo>
                    <a:pt x="7365" y="24075"/>
                    <a:pt x="7394" y="23699"/>
                    <a:pt x="7270" y="23323"/>
                  </a:cubicBezTo>
                  <a:close/>
                  <a:moveTo>
                    <a:pt x="22401" y="1"/>
                  </a:moveTo>
                  <a:cubicBezTo>
                    <a:pt x="21605" y="1"/>
                    <a:pt x="20964" y="238"/>
                    <a:pt x="20496" y="709"/>
                  </a:cubicBezTo>
                  <a:cubicBezTo>
                    <a:pt x="19775" y="1429"/>
                    <a:pt x="19450" y="2981"/>
                    <a:pt x="19453" y="4121"/>
                  </a:cubicBezTo>
                  <a:cubicBezTo>
                    <a:pt x="19457" y="4920"/>
                    <a:pt x="19374" y="5727"/>
                    <a:pt x="19292" y="6517"/>
                  </a:cubicBezTo>
                  <a:cubicBezTo>
                    <a:pt x="19209" y="7331"/>
                    <a:pt x="19122" y="8171"/>
                    <a:pt x="19125" y="9042"/>
                  </a:cubicBezTo>
                  <a:cubicBezTo>
                    <a:pt x="19125" y="9236"/>
                    <a:pt x="19135" y="9418"/>
                    <a:pt x="19144" y="9591"/>
                  </a:cubicBezTo>
                  <a:cubicBezTo>
                    <a:pt x="19179" y="10273"/>
                    <a:pt x="19179" y="10273"/>
                    <a:pt x="18942" y="10352"/>
                  </a:cubicBezTo>
                  <a:cubicBezTo>
                    <a:pt x="18833" y="10387"/>
                    <a:pt x="18741" y="10408"/>
                    <a:pt x="18658" y="10408"/>
                  </a:cubicBezTo>
                  <a:cubicBezTo>
                    <a:pt x="18392" y="10408"/>
                    <a:pt x="18208" y="10195"/>
                    <a:pt x="17785" y="9553"/>
                  </a:cubicBezTo>
                  <a:lnTo>
                    <a:pt x="17691" y="9413"/>
                  </a:lnTo>
                  <a:cubicBezTo>
                    <a:pt x="17567" y="9224"/>
                    <a:pt x="17441" y="9006"/>
                    <a:pt x="17331" y="8814"/>
                  </a:cubicBezTo>
                  <a:cubicBezTo>
                    <a:pt x="16803" y="7895"/>
                    <a:pt x="16143" y="6753"/>
                    <a:pt x="14705" y="6753"/>
                  </a:cubicBezTo>
                  <a:cubicBezTo>
                    <a:pt x="14509" y="6753"/>
                    <a:pt x="14304" y="6776"/>
                    <a:pt x="14092" y="6823"/>
                  </a:cubicBezTo>
                  <a:cubicBezTo>
                    <a:pt x="12373" y="7206"/>
                    <a:pt x="11228" y="8011"/>
                    <a:pt x="10483" y="9354"/>
                  </a:cubicBezTo>
                  <a:cubicBezTo>
                    <a:pt x="10315" y="9657"/>
                    <a:pt x="10247" y="10103"/>
                    <a:pt x="10176" y="10573"/>
                  </a:cubicBezTo>
                  <a:cubicBezTo>
                    <a:pt x="10132" y="10855"/>
                    <a:pt x="10060" y="11329"/>
                    <a:pt x="9981" y="11436"/>
                  </a:cubicBezTo>
                  <a:cubicBezTo>
                    <a:pt x="9775" y="11717"/>
                    <a:pt x="9530" y="11998"/>
                    <a:pt x="9286" y="12276"/>
                  </a:cubicBezTo>
                  <a:cubicBezTo>
                    <a:pt x="8780" y="12858"/>
                    <a:pt x="8259" y="13459"/>
                    <a:pt x="7911" y="14204"/>
                  </a:cubicBezTo>
                  <a:cubicBezTo>
                    <a:pt x="7808" y="14419"/>
                    <a:pt x="7756" y="14653"/>
                    <a:pt x="7706" y="14860"/>
                  </a:cubicBezTo>
                  <a:cubicBezTo>
                    <a:pt x="7696" y="14911"/>
                    <a:pt x="7674" y="15004"/>
                    <a:pt x="7648" y="15092"/>
                  </a:cubicBezTo>
                  <a:cubicBezTo>
                    <a:pt x="7617" y="15061"/>
                    <a:pt x="7588" y="15031"/>
                    <a:pt x="7566" y="15006"/>
                  </a:cubicBezTo>
                  <a:cubicBezTo>
                    <a:pt x="7340" y="14767"/>
                    <a:pt x="7002" y="14406"/>
                    <a:pt x="6461" y="14296"/>
                  </a:cubicBezTo>
                  <a:cubicBezTo>
                    <a:pt x="6327" y="14272"/>
                    <a:pt x="6196" y="14260"/>
                    <a:pt x="6067" y="14260"/>
                  </a:cubicBezTo>
                  <a:cubicBezTo>
                    <a:pt x="5505" y="14260"/>
                    <a:pt x="5001" y="14487"/>
                    <a:pt x="4629" y="14917"/>
                  </a:cubicBezTo>
                  <a:cubicBezTo>
                    <a:pt x="3952" y="15698"/>
                    <a:pt x="3288" y="17190"/>
                    <a:pt x="3416" y="18081"/>
                  </a:cubicBezTo>
                  <a:cubicBezTo>
                    <a:pt x="3672" y="19929"/>
                    <a:pt x="4514" y="21237"/>
                    <a:pt x="5655" y="22222"/>
                  </a:cubicBezTo>
                  <a:cubicBezTo>
                    <a:pt x="5595" y="22217"/>
                    <a:pt x="5538" y="22207"/>
                    <a:pt x="5475" y="22207"/>
                  </a:cubicBezTo>
                  <a:cubicBezTo>
                    <a:pt x="4432" y="22207"/>
                    <a:pt x="3250" y="22810"/>
                    <a:pt x="2840" y="23550"/>
                  </a:cubicBezTo>
                  <a:cubicBezTo>
                    <a:pt x="2410" y="24315"/>
                    <a:pt x="2144" y="25243"/>
                    <a:pt x="1886" y="26137"/>
                  </a:cubicBezTo>
                  <a:cubicBezTo>
                    <a:pt x="1708" y="26754"/>
                    <a:pt x="1539" y="27338"/>
                    <a:pt x="1332" y="27832"/>
                  </a:cubicBezTo>
                  <a:cubicBezTo>
                    <a:pt x="0" y="30979"/>
                    <a:pt x="534" y="33162"/>
                    <a:pt x="2966" y="34513"/>
                  </a:cubicBezTo>
                  <a:cubicBezTo>
                    <a:pt x="3775" y="34953"/>
                    <a:pt x="4678" y="35004"/>
                    <a:pt x="5288" y="35004"/>
                  </a:cubicBezTo>
                  <a:cubicBezTo>
                    <a:pt x="5653" y="35004"/>
                    <a:pt x="6005" y="34984"/>
                    <a:pt x="6342" y="34965"/>
                  </a:cubicBezTo>
                  <a:cubicBezTo>
                    <a:pt x="6635" y="34947"/>
                    <a:pt x="6919" y="34933"/>
                    <a:pt x="7156" y="34933"/>
                  </a:cubicBezTo>
                  <a:cubicBezTo>
                    <a:pt x="7286" y="34933"/>
                    <a:pt x="7401" y="34937"/>
                    <a:pt x="7497" y="34947"/>
                  </a:cubicBezTo>
                  <a:cubicBezTo>
                    <a:pt x="8784" y="35099"/>
                    <a:pt x="9374" y="35420"/>
                    <a:pt x="9681" y="36131"/>
                  </a:cubicBezTo>
                  <a:cubicBezTo>
                    <a:pt x="10079" y="37058"/>
                    <a:pt x="9797" y="38315"/>
                    <a:pt x="9525" y="39532"/>
                  </a:cubicBezTo>
                  <a:cubicBezTo>
                    <a:pt x="9340" y="40359"/>
                    <a:pt x="9165" y="41140"/>
                    <a:pt x="9157" y="41907"/>
                  </a:cubicBezTo>
                  <a:cubicBezTo>
                    <a:pt x="9143" y="43401"/>
                    <a:pt x="9447" y="44410"/>
                    <a:pt x="10117" y="45086"/>
                  </a:cubicBezTo>
                  <a:lnTo>
                    <a:pt x="10157" y="45126"/>
                  </a:lnTo>
                  <a:cubicBezTo>
                    <a:pt x="10705" y="45682"/>
                    <a:pt x="11538" y="46520"/>
                    <a:pt x="12723" y="46520"/>
                  </a:cubicBezTo>
                  <a:cubicBezTo>
                    <a:pt x="13124" y="46520"/>
                    <a:pt x="13789" y="46489"/>
                    <a:pt x="14234" y="46431"/>
                  </a:cubicBezTo>
                  <a:cubicBezTo>
                    <a:pt x="17209" y="46047"/>
                    <a:pt x="17523" y="43211"/>
                    <a:pt x="17734" y="41333"/>
                  </a:cubicBezTo>
                  <a:lnTo>
                    <a:pt x="17747" y="41213"/>
                  </a:lnTo>
                  <a:cubicBezTo>
                    <a:pt x="17844" y="40352"/>
                    <a:pt x="17943" y="39461"/>
                    <a:pt x="18269" y="38795"/>
                  </a:cubicBezTo>
                  <a:cubicBezTo>
                    <a:pt x="18457" y="38419"/>
                    <a:pt x="18547" y="38039"/>
                    <a:pt x="18635" y="37668"/>
                  </a:cubicBezTo>
                  <a:cubicBezTo>
                    <a:pt x="18708" y="37364"/>
                    <a:pt x="18778" y="37074"/>
                    <a:pt x="18898" y="36795"/>
                  </a:cubicBezTo>
                  <a:cubicBezTo>
                    <a:pt x="19444" y="35525"/>
                    <a:pt x="20007" y="34214"/>
                    <a:pt x="20737" y="33170"/>
                  </a:cubicBezTo>
                  <a:cubicBezTo>
                    <a:pt x="20920" y="32909"/>
                    <a:pt x="21192" y="32655"/>
                    <a:pt x="21484" y="32385"/>
                  </a:cubicBezTo>
                  <a:cubicBezTo>
                    <a:pt x="22189" y="31729"/>
                    <a:pt x="23059" y="30919"/>
                    <a:pt x="22963" y="29559"/>
                  </a:cubicBezTo>
                  <a:lnTo>
                    <a:pt x="22963" y="29559"/>
                  </a:lnTo>
                  <a:cubicBezTo>
                    <a:pt x="23176" y="29759"/>
                    <a:pt x="23454" y="30030"/>
                    <a:pt x="23507" y="30137"/>
                  </a:cubicBezTo>
                  <a:cubicBezTo>
                    <a:pt x="23614" y="30388"/>
                    <a:pt x="23631" y="30761"/>
                    <a:pt x="23650" y="31158"/>
                  </a:cubicBezTo>
                  <a:cubicBezTo>
                    <a:pt x="23697" y="32129"/>
                    <a:pt x="23784" y="33938"/>
                    <a:pt x="26180" y="33938"/>
                  </a:cubicBezTo>
                  <a:lnTo>
                    <a:pt x="26265" y="33938"/>
                  </a:lnTo>
                  <a:cubicBezTo>
                    <a:pt x="28433" y="33898"/>
                    <a:pt x="28713" y="32039"/>
                    <a:pt x="28898" y="30807"/>
                  </a:cubicBezTo>
                  <a:cubicBezTo>
                    <a:pt x="28996" y="30170"/>
                    <a:pt x="29094" y="29512"/>
                    <a:pt x="29367" y="29252"/>
                  </a:cubicBezTo>
                  <a:cubicBezTo>
                    <a:pt x="29465" y="29159"/>
                    <a:pt x="29526" y="29135"/>
                    <a:pt x="29545" y="29135"/>
                  </a:cubicBezTo>
                  <a:cubicBezTo>
                    <a:pt x="29570" y="29135"/>
                    <a:pt x="29804" y="29156"/>
                    <a:pt x="30367" y="29892"/>
                  </a:cubicBezTo>
                  <a:cubicBezTo>
                    <a:pt x="30749" y="30409"/>
                    <a:pt x="30749" y="30409"/>
                    <a:pt x="30629" y="31215"/>
                  </a:cubicBezTo>
                  <a:lnTo>
                    <a:pt x="30620" y="31285"/>
                  </a:lnTo>
                  <a:cubicBezTo>
                    <a:pt x="30332" y="33278"/>
                    <a:pt x="30862" y="35017"/>
                    <a:pt x="32107" y="36182"/>
                  </a:cubicBezTo>
                  <a:cubicBezTo>
                    <a:pt x="32342" y="36401"/>
                    <a:pt x="32566" y="36703"/>
                    <a:pt x="32781" y="36993"/>
                  </a:cubicBezTo>
                  <a:cubicBezTo>
                    <a:pt x="33185" y="37534"/>
                    <a:pt x="33533" y="38002"/>
                    <a:pt x="34009" y="38002"/>
                  </a:cubicBezTo>
                  <a:cubicBezTo>
                    <a:pt x="34449" y="38002"/>
                    <a:pt x="34661" y="37525"/>
                    <a:pt x="34865" y="37064"/>
                  </a:cubicBezTo>
                  <a:cubicBezTo>
                    <a:pt x="34916" y="36947"/>
                    <a:pt x="34995" y="36772"/>
                    <a:pt x="35027" y="36729"/>
                  </a:cubicBezTo>
                  <a:cubicBezTo>
                    <a:pt x="35804" y="35850"/>
                    <a:pt x="35631" y="33907"/>
                    <a:pt x="35302" y="31263"/>
                  </a:cubicBezTo>
                  <a:cubicBezTo>
                    <a:pt x="35223" y="30624"/>
                    <a:pt x="35102" y="29658"/>
                    <a:pt x="35137" y="29464"/>
                  </a:cubicBezTo>
                  <a:cubicBezTo>
                    <a:pt x="35261" y="28779"/>
                    <a:pt x="35767" y="28227"/>
                    <a:pt x="36356" y="27588"/>
                  </a:cubicBezTo>
                  <a:cubicBezTo>
                    <a:pt x="36616" y="27303"/>
                    <a:pt x="36887" y="27009"/>
                    <a:pt x="37154" y="26674"/>
                  </a:cubicBezTo>
                  <a:cubicBezTo>
                    <a:pt x="37263" y="26539"/>
                    <a:pt x="37527" y="26366"/>
                    <a:pt x="37760" y="26216"/>
                  </a:cubicBezTo>
                  <a:cubicBezTo>
                    <a:pt x="38067" y="26015"/>
                    <a:pt x="38357" y="25828"/>
                    <a:pt x="38521" y="25601"/>
                  </a:cubicBezTo>
                  <a:cubicBezTo>
                    <a:pt x="38969" y="24972"/>
                    <a:pt x="39475" y="24608"/>
                    <a:pt x="40116" y="24148"/>
                  </a:cubicBezTo>
                  <a:cubicBezTo>
                    <a:pt x="40366" y="23970"/>
                    <a:pt x="40623" y="23784"/>
                    <a:pt x="40898" y="23568"/>
                  </a:cubicBezTo>
                  <a:cubicBezTo>
                    <a:pt x="41757" y="22880"/>
                    <a:pt x="42291" y="21980"/>
                    <a:pt x="42805" y="21110"/>
                  </a:cubicBezTo>
                  <a:cubicBezTo>
                    <a:pt x="43118" y="20580"/>
                    <a:pt x="43407" y="20279"/>
                    <a:pt x="43805" y="19860"/>
                  </a:cubicBezTo>
                  <a:lnTo>
                    <a:pt x="43985" y="19672"/>
                  </a:lnTo>
                  <a:cubicBezTo>
                    <a:pt x="44129" y="19518"/>
                    <a:pt x="44206" y="19263"/>
                    <a:pt x="44325" y="18827"/>
                  </a:cubicBezTo>
                  <a:cubicBezTo>
                    <a:pt x="44369" y="18668"/>
                    <a:pt x="44434" y="18429"/>
                    <a:pt x="44473" y="18347"/>
                  </a:cubicBezTo>
                  <a:cubicBezTo>
                    <a:pt x="44645" y="18163"/>
                    <a:pt x="44756" y="17983"/>
                    <a:pt x="44835" y="17815"/>
                  </a:cubicBezTo>
                  <a:cubicBezTo>
                    <a:pt x="44241" y="12223"/>
                    <a:pt x="42238" y="7043"/>
                    <a:pt x="39191" y="2636"/>
                  </a:cubicBezTo>
                  <a:cubicBezTo>
                    <a:pt x="38878" y="2478"/>
                    <a:pt x="38557" y="2349"/>
                    <a:pt x="38224" y="2349"/>
                  </a:cubicBezTo>
                  <a:cubicBezTo>
                    <a:pt x="38193" y="2349"/>
                    <a:pt x="38162" y="2351"/>
                    <a:pt x="38138" y="2353"/>
                  </a:cubicBezTo>
                  <a:cubicBezTo>
                    <a:pt x="37833" y="2371"/>
                    <a:pt x="37526" y="2437"/>
                    <a:pt x="37229" y="2500"/>
                  </a:cubicBezTo>
                  <a:cubicBezTo>
                    <a:pt x="36929" y="2563"/>
                    <a:pt x="36619" y="2624"/>
                    <a:pt x="36382" y="2624"/>
                  </a:cubicBezTo>
                  <a:cubicBezTo>
                    <a:pt x="36293" y="2624"/>
                    <a:pt x="36238" y="2614"/>
                    <a:pt x="36209" y="2607"/>
                  </a:cubicBezTo>
                  <a:cubicBezTo>
                    <a:pt x="36050" y="2567"/>
                    <a:pt x="35854" y="2393"/>
                    <a:pt x="35646" y="2209"/>
                  </a:cubicBezTo>
                  <a:cubicBezTo>
                    <a:pt x="35500" y="2078"/>
                    <a:pt x="35349" y="1945"/>
                    <a:pt x="35175" y="1821"/>
                  </a:cubicBezTo>
                  <a:lnTo>
                    <a:pt x="34734" y="924"/>
                  </a:lnTo>
                  <a:lnTo>
                    <a:pt x="34054" y="1165"/>
                  </a:lnTo>
                  <a:cubicBezTo>
                    <a:pt x="33488" y="1367"/>
                    <a:pt x="32778" y="1375"/>
                    <a:pt x="32026" y="1383"/>
                  </a:cubicBezTo>
                  <a:cubicBezTo>
                    <a:pt x="31274" y="1392"/>
                    <a:pt x="30543" y="1710"/>
                    <a:pt x="29838" y="2015"/>
                  </a:cubicBezTo>
                  <a:cubicBezTo>
                    <a:pt x="29590" y="2124"/>
                    <a:pt x="29356" y="2225"/>
                    <a:pt x="29124" y="2312"/>
                  </a:cubicBezTo>
                  <a:cubicBezTo>
                    <a:pt x="28445" y="2570"/>
                    <a:pt x="27644" y="2899"/>
                    <a:pt x="26847" y="3401"/>
                  </a:cubicBezTo>
                  <a:cubicBezTo>
                    <a:pt x="26243" y="3770"/>
                    <a:pt x="25548" y="4220"/>
                    <a:pt x="24966" y="4769"/>
                  </a:cubicBezTo>
                  <a:cubicBezTo>
                    <a:pt x="24718" y="5010"/>
                    <a:pt x="24528" y="5323"/>
                    <a:pt x="24344" y="5626"/>
                  </a:cubicBezTo>
                  <a:cubicBezTo>
                    <a:pt x="24231" y="5809"/>
                    <a:pt x="24025" y="6147"/>
                    <a:pt x="23928" y="6213"/>
                  </a:cubicBezTo>
                  <a:cubicBezTo>
                    <a:pt x="23710" y="6342"/>
                    <a:pt x="23493" y="6404"/>
                    <a:pt x="23309" y="6404"/>
                  </a:cubicBezTo>
                  <a:cubicBezTo>
                    <a:pt x="23101" y="6404"/>
                    <a:pt x="22936" y="6324"/>
                    <a:pt x="22862" y="6169"/>
                  </a:cubicBezTo>
                  <a:cubicBezTo>
                    <a:pt x="22758" y="5954"/>
                    <a:pt x="22840" y="5635"/>
                    <a:pt x="23075" y="5340"/>
                  </a:cubicBezTo>
                  <a:cubicBezTo>
                    <a:pt x="23273" y="5091"/>
                    <a:pt x="23601" y="4816"/>
                    <a:pt x="23950" y="4528"/>
                  </a:cubicBezTo>
                  <a:cubicBezTo>
                    <a:pt x="24841" y="3784"/>
                    <a:pt x="26060" y="2769"/>
                    <a:pt x="25801" y="1258"/>
                  </a:cubicBezTo>
                  <a:lnTo>
                    <a:pt x="25721" y="787"/>
                  </a:lnTo>
                  <a:lnTo>
                    <a:pt x="25270" y="630"/>
                  </a:lnTo>
                  <a:cubicBezTo>
                    <a:pt x="24432" y="337"/>
                    <a:pt x="23346" y="1"/>
                    <a:pt x="22401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2016792" y="3364465"/>
              <a:ext cx="391270" cy="401972"/>
            </a:xfrm>
            <a:custGeom>
              <a:avLst/>
              <a:gdLst/>
              <a:ahLst/>
              <a:cxnLst/>
              <a:rect l="l" t="t" r="r" b="b"/>
              <a:pathLst>
                <a:path w="11370" h="11681" extrusionOk="0">
                  <a:moveTo>
                    <a:pt x="8963" y="1"/>
                  </a:moveTo>
                  <a:cubicBezTo>
                    <a:pt x="8704" y="1"/>
                    <a:pt x="8486" y="30"/>
                    <a:pt x="8290" y="93"/>
                  </a:cubicBezTo>
                  <a:cubicBezTo>
                    <a:pt x="8166" y="132"/>
                    <a:pt x="8058" y="167"/>
                    <a:pt x="7965" y="194"/>
                  </a:cubicBezTo>
                  <a:cubicBezTo>
                    <a:pt x="5364" y="965"/>
                    <a:pt x="4113" y="3055"/>
                    <a:pt x="3145" y="4953"/>
                  </a:cubicBezTo>
                  <a:cubicBezTo>
                    <a:pt x="3038" y="5162"/>
                    <a:pt x="2773" y="5532"/>
                    <a:pt x="2489" y="5926"/>
                  </a:cubicBezTo>
                  <a:cubicBezTo>
                    <a:pt x="1437" y="7392"/>
                    <a:pt x="0" y="9396"/>
                    <a:pt x="916" y="10821"/>
                  </a:cubicBezTo>
                  <a:cubicBezTo>
                    <a:pt x="1228" y="11306"/>
                    <a:pt x="2052" y="11556"/>
                    <a:pt x="2678" y="11680"/>
                  </a:cubicBezTo>
                  <a:cubicBezTo>
                    <a:pt x="6355" y="8564"/>
                    <a:pt x="9339" y="4659"/>
                    <a:pt x="11370" y="229"/>
                  </a:cubicBezTo>
                  <a:lnTo>
                    <a:pt x="11104" y="178"/>
                  </a:lnTo>
                  <a:cubicBezTo>
                    <a:pt x="10957" y="150"/>
                    <a:pt x="10798" y="135"/>
                    <a:pt x="10625" y="135"/>
                  </a:cubicBezTo>
                  <a:cubicBezTo>
                    <a:pt x="10390" y="135"/>
                    <a:pt x="10125" y="105"/>
                    <a:pt x="9845" y="71"/>
                  </a:cubicBezTo>
                  <a:cubicBezTo>
                    <a:pt x="9553" y="36"/>
                    <a:pt x="9250" y="1"/>
                    <a:pt x="8963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242208" y="2237765"/>
              <a:ext cx="720632" cy="1554481"/>
            </a:xfrm>
            <a:custGeom>
              <a:avLst/>
              <a:gdLst/>
              <a:ahLst/>
              <a:cxnLst/>
              <a:rect l="l" t="t" r="r" b="b"/>
              <a:pathLst>
                <a:path w="20941" h="45172" extrusionOk="0">
                  <a:moveTo>
                    <a:pt x="6226" y="0"/>
                  </a:moveTo>
                  <a:lnTo>
                    <a:pt x="6226" y="0"/>
                  </a:lnTo>
                  <a:cubicBezTo>
                    <a:pt x="2312" y="5422"/>
                    <a:pt x="0" y="12078"/>
                    <a:pt x="0" y="19261"/>
                  </a:cubicBezTo>
                  <a:cubicBezTo>
                    <a:pt x="0" y="22465"/>
                    <a:pt x="461" y="25561"/>
                    <a:pt x="1314" y="28493"/>
                  </a:cubicBezTo>
                  <a:cubicBezTo>
                    <a:pt x="1458" y="28560"/>
                    <a:pt x="1598" y="28622"/>
                    <a:pt x="1743" y="28670"/>
                  </a:cubicBezTo>
                  <a:cubicBezTo>
                    <a:pt x="2255" y="28860"/>
                    <a:pt x="2768" y="29043"/>
                    <a:pt x="3282" y="29224"/>
                  </a:cubicBezTo>
                  <a:cubicBezTo>
                    <a:pt x="4202" y="29548"/>
                    <a:pt x="4613" y="29884"/>
                    <a:pt x="5531" y="30272"/>
                  </a:cubicBezTo>
                  <a:cubicBezTo>
                    <a:pt x="7159" y="30968"/>
                    <a:pt x="7159" y="31239"/>
                    <a:pt x="7220" y="33053"/>
                  </a:cubicBezTo>
                  <a:cubicBezTo>
                    <a:pt x="7237" y="33570"/>
                    <a:pt x="7803" y="33818"/>
                    <a:pt x="7831" y="34335"/>
                  </a:cubicBezTo>
                  <a:cubicBezTo>
                    <a:pt x="7896" y="35584"/>
                    <a:pt x="7962" y="36876"/>
                    <a:pt x="7880" y="38124"/>
                  </a:cubicBezTo>
                  <a:cubicBezTo>
                    <a:pt x="7829" y="38824"/>
                    <a:pt x="7668" y="39517"/>
                    <a:pt x="7493" y="40172"/>
                  </a:cubicBezTo>
                  <a:cubicBezTo>
                    <a:pt x="9007" y="42016"/>
                    <a:pt x="10714" y="43693"/>
                    <a:pt x="12590" y="45172"/>
                  </a:cubicBezTo>
                  <a:lnTo>
                    <a:pt x="12645" y="45077"/>
                  </a:lnTo>
                  <a:cubicBezTo>
                    <a:pt x="12815" y="44793"/>
                    <a:pt x="12979" y="44510"/>
                    <a:pt x="13133" y="44246"/>
                  </a:cubicBezTo>
                  <a:cubicBezTo>
                    <a:pt x="13400" y="43783"/>
                    <a:pt x="13632" y="43384"/>
                    <a:pt x="13809" y="43126"/>
                  </a:cubicBezTo>
                  <a:cubicBezTo>
                    <a:pt x="14049" y="42772"/>
                    <a:pt x="14287" y="42407"/>
                    <a:pt x="14524" y="42038"/>
                  </a:cubicBezTo>
                  <a:cubicBezTo>
                    <a:pt x="15181" y="41027"/>
                    <a:pt x="16128" y="39981"/>
                    <a:pt x="16907" y="39104"/>
                  </a:cubicBezTo>
                  <a:cubicBezTo>
                    <a:pt x="17136" y="38845"/>
                    <a:pt x="17415" y="38563"/>
                    <a:pt x="17711" y="38266"/>
                  </a:cubicBezTo>
                  <a:cubicBezTo>
                    <a:pt x="18910" y="37053"/>
                    <a:pt x="20941" y="35542"/>
                    <a:pt x="20784" y="33772"/>
                  </a:cubicBezTo>
                  <a:cubicBezTo>
                    <a:pt x="20618" y="31914"/>
                    <a:pt x="16844" y="30965"/>
                    <a:pt x="14682" y="30272"/>
                  </a:cubicBezTo>
                  <a:cubicBezTo>
                    <a:pt x="14097" y="30085"/>
                    <a:pt x="13592" y="29922"/>
                    <a:pt x="13260" y="29777"/>
                  </a:cubicBezTo>
                  <a:cubicBezTo>
                    <a:pt x="11181" y="28881"/>
                    <a:pt x="9708" y="27984"/>
                    <a:pt x="7942" y="26923"/>
                  </a:cubicBezTo>
                  <a:cubicBezTo>
                    <a:pt x="7842" y="26862"/>
                    <a:pt x="7706" y="26784"/>
                    <a:pt x="7550" y="26696"/>
                  </a:cubicBezTo>
                  <a:cubicBezTo>
                    <a:pt x="7155" y="26475"/>
                    <a:pt x="5952" y="25802"/>
                    <a:pt x="5926" y="25466"/>
                  </a:cubicBezTo>
                  <a:cubicBezTo>
                    <a:pt x="5898" y="25143"/>
                    <a:pt x="6666" y="24778"/>
                    <a:pt x="8208" y="24385"/>
                  </a:cubicBezTo>
                  <a:cubicBezTo>
                    <a:pt x="8400" y="24335"/>
                    <a:pt x="8564" y="24294"/>
                    <a:pt x="8688" y="24254"/>
                  </a:cubicBezTo>
                  <a:cubicBezTo>
                    <a:pt x="8831" y="24211"/>
                    <a:pt x="8969" y="24170"/>
                    <a:pt x="9100" y="24129"/>
                  </a:cubicBezTo>
                  <a:cubicBezTo>
                    <a:pt x="9942" y="23874"/>
                    <a:pt x="10667" y="23925"/>
                    <a:pt x="11408" y="23245"/>
                  </a:cubicBezTo>
                  <a:cubicBezTo>
                    <a:pt x="11889" y="22810"/>
                    <a:pt x="11741" y="22300"/>
                    <a:pt x="12122" y="21808"/>
                  </a:cubicBezTo>
                  <a:cubicBezTo>
                    <a:pt x="12539" y="21267"/>
                    <a:pt x="12934" y="20756"/>
                    <a:pt x="13428" y="20344"/>
                  </a:cubicBezTo>
                  <a:cubicBezTo>
                    <a:pt x="13792" y="20039"/>
                    <a:pt x="14511" y="20288"/>
                    <a:pt x="14947" y="20009"/>
                  </a:cubicBezTo>
                  <a:cubicBezTo>
                    <a:pt x="15994" y="19330"/>
                    <a:pt x="16808" y="17816"/>
                    <a:pt x="16916" y="16781"/>
                  </a:cubicBezTo>
                  <a:cubicBezTo>
                    <a:pt x="16982" y="16145"/>
                    <a:pt x="16676" y="15497"/>
                    <a:pt x="15980" y="14803"/>
                  </a:cubicBezTo>
                  <a:cubicBezTo>
                    <a:pt x="15772" y="14595"/>
                    <a:pt x="15569" y="14379"/>
                    <a:pt x="15364" y="14162"/>
                  </a:cubicBezTo>
                  <a:cubicBezTo>
                    <a:pt x="14809" y="13573"/>
                    <a:pt x="14236" y="12964"/>
                    <a:pt x="13542" y="12484"/>
                  </a:cubicBezTo>
                  <a:cubicBezTo>
                    <a:pt x="13340" y="12342"/>
                    <a:pt x="13103" y="12146"/>
                    <a:pt x="12853" y="11939"/>
                  </a:cubicBezTo>
                  <a:cubicBezTo>
                    <a:pt x="12385" y="11551"/>
                    <a:pt x="11899" y="11150"/>
                    <a:pt x="11460" y="10945"/>
                  </a:cubicBezTo>
                  <a:cubicBezTo>
                    <a:pt x="11194" y="10828"/>
                    <a:pt x="10953" y="10771"/>
                    <a:pt x="10724" y="10771"/>
                  </a:cubicBezTo>
                  <a:cubicBezTo>
                    <a:pt x="9782" y="10771"/>
                    <a:pt x="9446" y="11693"/>
                    <a:pt x="9174" y="12433"/>
                  </a:cubicBezTo>
                  <a:cubicBezTo>
                    <a:pt x="9024" y="12840"/>
                    <a:pt x="8871" y="13260"/>
                    <a:pt x="8657" y="13476"/>
                  </a:cubicBezTo>
                  <a:cubicBezTo>
                    <a:pt x="8240" y="13893"/>
                    <a:pt x="7642" y="14142"/>
                    <a:pt x="7060" y="14142"/>
                  </a:cubicBezTo>
                  <a:cubicBezTo>
                    <a:pt x="6572" y="14142"/>
                    <a:pt x="6174" y="13974"/>
                    <a:pt x="5964" y="13681"/>
                  </a:cubicBezTo>
                  <a:cubicBezTo>
                    <a:pt x="5703" y="13318"/>
                    <a:pt x="5788" y="12832"/>
                    <a:pt x="5905" y="12489"/>
                  </a:cubicBezTo>
                  <a:cubicBezTo>
                    <a:pt x="6467" y="10856"/>
                    <a:pt x="7245" y="9176"/>
                    <a:pt x="8758" y="9096"/>
                  </a:cubicBezTo>
                  <a:cubicBezTo>
                    <a:pt x="8846" y="9093"/>
                    <a:pt x="8957" y="9083"/>
                    <a:pt x="9083" y="9072"/>
                  </a:cubicBezTo>
                  <a:cubicBezTo>
                    <a:pt x="9308" y="9052"/>
                    <a:pt x="9588" y="9029"/>
                    <a:pt x="9836" y="9029"/>
                  </a:cubicBezTo>
                  <a:cubicBezTo>
                    <a:pt x="10201" y="9029"/>
                    <a:pt x="10310" y="9080"/>
                    <a:pt x="10327" y="9089"/>
                  </a:cubicBezTo>
                  <a:cubicBezTo>
                    <a:pt x="10382" y="9131"/>
                    <a:pt x="10486" y="9320"/>
                    <a:pt x="10543" y="9422"/>
                  </a:cubicBezTo>
                  <a:cubicBezTo>
                    <a:pt x="10670" y="9653"/>
                    <a:pt x="10780" y="9854"/>
                    <a:pt x="10969" y="9943"/>
                  </a:cubicBezTo>
                  <a:cubicBezTo>
                    <a:pt x="11222" y="10075"/>
                    <a:pt x="11452" y="10140"/>
                    <a:pt x="11673" y="10140"/>
                  </a:cubicBezTo>
                  <a:cubicBezTo>
                    <a:pt x="12275" y="10140"/>
                    <a:pt x="12689" y="9690"/>
                    <a:pt x="12906" y="8808"/>
                  </a:cubicBezTo>
                  <a:cubicBezTo>
                    <a:pt x="13256" y="7407"/>
                    <a:pt x="11474" y="6083"/>
                    <a:pt x="10171" y="5116"/>
                  </a:cubicBezTo>
                  <a:cubicBezTo>
                    <a:pt x="9967" y="4963"/>
                    <a:pt x="9775" y="4822"/>
                    <a:pt x="9610" y="4692"/>
                  </a:cubicBezTo>
                  <a:cubicBezTo>
                    <a:pt x="9278" y="4430"/>
                    <a:pt x="8881" y="4181"/>
                    <a:pt x="8461" y="3917"/>
                  </a:cubicBezTo>
                  <a:cubicBezTo>
                    <a:pt x="7156" y="3092"/>
                    <a:pt x="5806" y="2240"/>
                    <a:pt x="6046" y="960"/>
                  </a:cubicBezTo>
                  <a:lnTo>
                    <a:pt x="6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089341" y="2180021"/>
              <a:ext cx="1411360" cy="1279835"/>
            </a:xfrm>
            <a:custGeom>
              <a:avLst/>
              <a:gdLst/>
              <a:ahLst/>
              <a:cxnLst/>
              <a:rect l="l" t="t" r="r" b="b"/>
              <a:pathLst>
                <a:path w="41013" h="37191" extrusionOk="0">
                  <a:moveTo>
                    <a:pt x="18674" y="0"/>
                  </a:moveTo>
                  <a:cubicBezTo>
                    <a:pt x="18032" y="0"/>
                    <a:pt x="17477" y="167"/>
                    <a:pt x="17055" y="590"/>
                  </a:cubicBezTo>
                  <a:cubicBezTo>
                    <a:pt x="16448" y="1197"/>
                    <a:pt x="16128" y="2631"/>
                    <a:pt x="16131" y="3713"/>
                  </a:cubicBezTo>
                  <a:cubicBezTo>
                    <a:pt x="16134" y="4532"/>
                    <a:pt x="16050" y="5352"/>
                    <a:pt x="15967" y="6143"/>
                  </a:cubicBezTo>
                  <a:cubicBezTo>
                    <a:pt x="15885" y="6948"/>
                    <a:pt x="15797" y="7782"/>
                    <a:pt x="15802" y="8633"/>
                  </a:cubicBezTo>
                  <a:cubicBezTo>
                    <a:pt x="15802" y="8821"/>
                    <a:pt x="15810" y="8996"/>
                    <a:pt x="15819" y="9165"/>
                  </a:cubicBezTo>
                  <a:cubicBezTo>
                    <a:pt x="15860" y="9950"/>
                    <a:pt x="15848" y="10162"/>
                    <a:pt x="15338" y="10331"/>
                  </a:cubicBezTo>
                  <a:cubicBezTo>
                    <a:pt x="15181" y="10382"/>
                    <a:pt x="15036" y="10408"/>
                    <a:pt x="14911" y="10408"/>
                  </a:cubicBezTo>
                  <a:cubicBezTo>
                    <a:pt x="14426" y="10408"/>
                    <a:pt x="14142" y="10013"/>
                    <a:pt x="13720" y="9369"/>
                  </a:cubicBezTo>
                  <a:lnTo>
                    <a:pt x="13626" y="9229"/>
                  </a:lnTo>
                  <a:cubicBezTo>
                    <a:pt x="13499" y="9034"/>
                    <a:pt x="13374" y="8816"/>
                    <a:pt x="13253" y="8609"/>
                  </a:cubicBezTo>
                  <a:cubicBezTo>
                    <a:pt x="12751" y="7738"/>
                    <a:pt x="12182" y="6750"/>
                    <a:pt x="10978" y="6750"/>
                  </a:cubicBezTo>
                  <a:cubicBezTo>
                    <a:pt x="10813" y="6750"/>
                    <a:pt x="10637" y="6771"/>
                    <a:pt x="10454" y="6810"/>
                  </a:cubicBezTo>
                  <a:cubicBezTo>
                    <a:pt x="8935" y="7145"/>
                    <a:pt x="7841" y="7821"/>
                    <a:pt x="7113" y="9137"/>
                  </a:cubicBezTo>
                  <a:cubicBezTo>
                    <a:pt x="6840" y="9630"/>
                    <a:pt x="6854" y="10904"/>
                    <a:pt x="6583" y="11265"/>
                  </a:cubicBezTo>
                  <a:cubicBezTo>
                    <a:pt x="6365" y="11561"/>
                    <a:pt x="6112" y="11849"/>
                    <a:pt x="5869" y="12129"/>
                  </a:cubicBezTo>
                  <a:cubicBezTo>
                    <a:pt x="5383" y="12689"/>
                    <a:pt x="4878" y="13268"/>
                    <a:pt x="4557" y="13963"/>
                  </a:cubicBezTo>
                  <a:cubicBezTo>
                    <a:pt x="4473" y="14139"/>
                    <a:pt x="4426" y="14342"/>
                    <a:pt x="4381" y="14540"/>
                  </a:cubicBezTo>
                  <a:cubicBezTo>
                    <a:pt x="4298" y="14897"/>
                    <a:pt x="4229" y="15153"/>
                    <a:pt x="4078" y="15189"/>
                  </a:cubicBezTo>
                  <a:cubicBezTo>
                    <a:pt x="4049" y="15197"/>
                    <a:pt x="4023" y="15200"/>
                    <a:pt x="3998" y="15200"/>
                  </a:cubicBezTo>
                  <a:cubicBezTo>
                    <a:pt x="3866" y="15200"/>
                    <a:pt x="3742" y="15075"/>
                    <a:pt x="3551" y="14872"/>
                  </a:cubicBezTo>
                  <a:cubicBezTo>
                    <a:pt x="3339" y="14647"/>
                    <a:pt x="3076" y="14366"/>
                    <a:pt x="2671" y="14284"/>
                  </a:cubicBezTo>
                  <a:cubicBezTo>
                    <a:pt x="2560" y="14264"/>
                    <a:pt x="2452" y="14254"/>
                    <a:pt x="2347" y="14254"/>
                  </a:cubicBezTo>
                  <a:cubicBezTo>
                    <a:pt x="1902" y="14254"/>
                    <a:pt x="1511" y="14431"/>
                    <a:pt x="1216" y="14769"/>
                  </a:cubicBezTo>
                  <a:cubicBezTo>
                    <a:pt x="549" y="15542"/>
                    <a:pt x="1" y="16923"/>
                    <a:pt x="99" y="17614"/>
                  </a:cubicBezTo>
                  <a:cubicBezTo>
                    <a:pt x="698" y="21941"/>
                    <a:pt x="4634" y="23119"/>
                    <a:pt x="8230" y="24366"/>
                  </a:cubicBezTo>
                  <a:lnTo>
                    <a:pt x="8663" y="24515"/>
                  </a:lnTo>
                  <a:cubicBezTo>
                    <a:pt x="9745" y="24892"/>
                    <a:pt x="10836" y="25099"/>
                    <a:pt x="11891" y="25296"/>
                  </a:cubicBezTo>
                  <a:cubicBezTo>
                    <a:pt x="13314" y="25564"/>
                    <a:pt x="14656" y="25815"/>
                    <a:pt x="16001" y="26458"/>
                  </a:cubicBezTo>
                  <a:cubicBezTo>
                    <a:pt x="17137" y="26986"/>
                    <a:pt x="18138" y="27485"/>
                    <a:pt x="18883" y="28251"/>
                  </a:cubicBezTo>
                  <a:cubicBezTo>
                    <a:pt x="18991" y="28367"/>
                    <a:pt x="19139" y="28502"/>
                    <a:pt x="19310" y="28660"/>
                  </a:cubicBezTo>
                  <a:cubicBezTo>
                    <a:pt x="19598" y="28923"/>
                    <a:pt x="20077" y="29362"/>
                    <a:pt x="20161" y="29570"/>
                  </a:cubicBezTo>
                  <a:cubicBezTo>
                    <a:pt x="20295" y="29887"/>
                    <a:pt x="20315" y="30297"/>
                    <a:pt x="20334" y="30730"/>
                  </a:cubicBezTo>
                  <a:cubicBezTo>
                    <a:pt x="20384" y="31739"/>
                    <a:pt x="20450" y="33123"/>
                    <a:pt x="22454" y="33123"/>
                  </a:cubicBezTo>
                  <a:lnTo>
                    <a:pt x="22537" y="33123"/>
                  </a:lnTo>
                  <a:cubicBezTo>
                    <a:pt x="24362" y="33091"/>
                    <a:pt x="24593" y="31564"/>
                    <a:pt x="24777" y="30338"/>
                  </a:cubicBezTo>
                  <a:cubicBezTo>
                    <a:pt x="24889" y="29602"/>
                    <a:pt x="24992" y="28907"/>
                    <a:pt x="25368" y="28545"/>
                  </a:cubicBezTo>
                  <a:cubicBezTo>
                    <a:pt x="25529" y="28395"/>
                    <a:pt x="25679" y="28319"/>
                    <a:pt x="25823" y="28319"/>
                  </a:cubicBezTo>
                  <a:cubicBezTo>
                    <a:pt x="26268" y="28319"/>
                    <a:pt x="26799" y="29018"/>
                    <a:pt x="26972" y="29243"/>
                  </a:cubicBezTo>
                  <a:cubicBezTo>
                    <a:pt x="27453" y="29894"/>
                    <a:pt x="27434" y="30022"/>
                    <a:pt x="27308" y="30864"/>
                  </a:cubicBezTo>
                  <a:lnTo>
                    <a:pt x="27300" y="30935"/>
                  </a:lnTo>
                  <a:cubicBezTo>
                    <a:pt x="27032" y="32793"/>
                    <a:pt x="27515" y="34408"/>
                    <a:pt x="28662" y="35479"/>
                  </a:cubicBezTo>
                  <a:cubicBezTo>
                    <a:pt x="29317" y="36093"/>
                    <a:pt x="29835" y="37191"/>
                    <a:pt x="30287" y="37191"/>
                  </a:cubicBezTo>
                  <a:cubicBezTo>
                    <a:pt x="30567" y="37191"/>
                    <a:pt x="30814" y="36269"/>
                    <a:pt x="31003" y="36055"/>
                  </a:cubicBezTo>
                  <a:cubicBezTo>
                    <a:pt x="31667" y="35303"/>
                    <a:pt x="31485" y="33365"/>
                    <a:pt x="31180" y="30907"/>
                  </a:cubicBezTo>
                  <a:cubicBezTo>
                    <a:pt x="31077" y="30088"/>
                    <a:pt x="30973" y="29243"/>
                    <a:pt x="31019" y="28984"/>
                  </a:cubicBezTo>
                  <a:cubicBezTo>
                    <a:pt x="31224" y="27861"/>
                    <a:pt x="32229" y="27135"/>
                    <a:pt x="33117" y="26017"/>
                  </a:cubicBezTo>
                  <a:cubicBezTo>
                    <a:pt x="33412" y="25644"/>
                    <a:pt x="34232" y="25293"/>
                    <a:pt x="34470" y="24960"/>
                  </a:cubicBezTo>
                  <a:cubicBezTo>
                    <a:pt x="34956" y="24276"/>
                    <a:pt x="35513" y="23877"/>
                    <a:pt x="36157" y="23415"/>
                  </a:cubicBezTo>
                  <a:cubicBezTo>
                    <a:pt x="36404" y="23238"/>
                    <a:pt x="36659" y="23055"/>
                    <a:pt x="36924" y="22845"/>
                  </a:cubicBezTo>
                  <a:cubicBezTo>
                    <a:pt x="37727" y="22206"/>
                    <a:pt x="38240" y="21337"/>
                    <a:pt x="38736" y="20497"/>
                  </a:cubicBezTo>
                  <a:cubicBezTo>
                    <a:pt x="39123" y="19846"/>
                    <a:pt x="39485" y="19501"/>
                    <a:pt x="39971" y="18989"/>
                  </a:cubicBezTo>
                  <a:cubicBezTo>
                    <a:pt x="40134" y="18816"/>
                    <a:pt x="40290" y="17843"/>
                    <a:pt x="40441" y="17687"/>
                  </a:cubicBezTo>
                  <a:cubicBezTo>
                    <a:pt x="40830" y="17279"/>
                    <a:pt x="40845" y="16917"/>
                    <a:pt x="41013" y="16556"/>
                  </a:cubicBezTo>
                  <a:cubicBezTo>
                    <a:pt x="40349" y="11589"/>
                    <a:pt x="38577" y="6970"/>
                    <a:pt x="35951" y="2952"/>
                  </a:cubicBezTo>
                  <a:cubicBezTo>
                    <a:pt x="35447" y="2694"/>
                    <a:pt x="34951" y="2350"/>
                    <a:pt x="34498" y="2350"/>
                  </a:cubicBezTo>
                  <a:cubicBezTo>
                    <a:pt x="34477" y="2350"/>
                    <a:pt x="34457" y="2351"/>
                    <a:pt x="34436" y="2353"/>
                  </a:cubicBezTo>
                  <a:cubicBezTo>
                    <a:pt x="34163" y="2369"/>
                    <a:pt x="33872" y="2430"/>
                    <a:pt x="33589" y="2492"/>
                  </a:cubicBezTo>
                  <a:cubicBezTo>
                    <a:pt x="33269" y="2559"/>
                    <a:pt x="32932" y="2624"/>
                    <a:pt x="32656" y="2624"/>
                  </a:cubicBezTo>
                  <a:cubicBezTo>
                    <a:pt x="32557" y="2624"/>
                    <a:pt x="32465" y="2615"/>
                    <a:pt x="32385" y="2595"/>
                  </a:cubicBezTo>
                  <a:cubicBezTo>
                    <a:pt x="32131" y="2531"/>
                    <a:pt x="31898" y="2325"/>
                    <a:pt x="31654" y="2107"/>
                  </a:cubicBezTo>
                  <a:cubicBezTo>
                    <a:pt x="31490" y="1962"/>
                    <a:pt x="31325" y="1816"/>
                    <a:pt x="31134" y="1690"/>
                  </a:cubicBezTo>
                  <a:lnTo>
                    <a:pt x="30807" y="1023"/>
                  </a:lnTo>
                  <a:lnTo>
                    <a:pt x="30466" y="1143"/>
                  </a:lnTo>
                  <a:cubicBezTo>
                    <a:pt x="29835" y="1366"/>
                    <a:pt x="29093" y="1375"/>
                    <a:pt x="28306" y="1384"/>
                  </a:cubicBezTo>
                  <a:cubicBezTo>
                    <a:pt x="27392" y="1396"/>
                    <a:pt x="26448" y="1946"/>
                    <a:pt x="25543" y="2288"/>
                  </a:cubicBezTo>
                  <a:cubicBezTo>
                    <a:pt x="24884" y="2538"/>
                    <a:pt x="24106" y="2859"/>
                    <a:pt x="23333" y="3343"/>
                  </a:cubicBezTo>
                  <a:cubicBezTo>
                    <a:pt x="22748" y="3701"/>
                    <a:pt x="22075" y="4137"/>
                    <a:pt x="21524" y="4654"/>
                  </a:cubicBezTo>
                  <a:cubicBezTo>
                    <a:pt x="21313" y="4862"/>
                    <a:pt x="21136" y="5151"/>
                    <a:pt x="20963" y="5434"/>
                  </a:cubicBezTo>
                  <a:cubicBezTo>
                    <a:pt x="20785" y="5728"/>
                    <a:pt x="20581" y="6061"/>
                    <a:pt x="20410" y="6159"/>
                  </a:cubicBezTo>
                  <a:cubicBezTo>
                    <a:pt x="20128" y="6326"/>
                    <a:pt x="19841" y="6414"/>
                    <a:pt x="19581" y="6414"/>
                  </a:cubicBezTo>
                  <a:cubicBezTo>
                    <a:pt x="19218" y="6414"/>
                    <a:pt x="18913" y="6238"/>
                    <a:pt x="18772" y="5944"/>
                  </a:cubicBezTo>
                  <a:cubicBezTo>
                    <a:pt x="18597" y="5582"/>
                    <a:pt x="18694" y="5112"/>
                    <a:pt x="19032" y="4686"/>
                  </a:cubicBezTo>
                  <a:cubicBezTo>
                    <a:pt x="19256" y="4404"/>
                    <a:pt x="19600" y="4117"/>
                    <a:pt x="19964" y="3813"/>
                  </a:cubicBezTo>
                  <a:cubicBezTo>
                    <a:pt x="20824" y="3096"/>
                    <a:pt x="21895" y="2206"/>
                    <a:pt x="21676" y="922"/>
                  </a:cubicBezTo>
                  <a:lnTo>
                    <a:pt x="21635" y="686"/>
                  </a:lnTo>
                  <a:lnTo>
                    <a:pt x="21409" y="607"/>
                  </a:lnTo>
                  <a:cubicBezTo>
                    <a:pt x="20418" y="261"/>
                    <a:pt x="19477" y="0"/>
                    <a:pt x="18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2033654" y="3378368"/>
              <a:ext cx="368317" cy="376232"/>
            </a:xfrm>
            <a:custGeom>
              <a:avLst/>
              <a:gdLst/>
              <a:ahLst/>
              <a:cxnLst/>
              <a:rect l="l" t="t" r="r" b="b"/>
              <a:pathLst>
                <a:path w="10703" h="10933" extrusionOk="0">
                  <a:moveTo>
                    <a:pt x="8471" y="1"/>
                  </a:moveTo>
                  <a:cubicBezTo>
                    <a:pt x="8275" y="1"/>
                    <a:pt x="8091" y="19"/>
                    <a:pt x="7930" y="71"/>
                  </a:cubicBezTo>
                  <a:cubicBezTo>
                    <a:pt x="7799" y="113"/>
                    <a:pt x="7683" y="150"/>
                    <a:pt x="7589" y="177"/>
                  </a:cubicBezTo>
                  <a:cubicBezTo>
                    <a:pt x="5249" y="872"/>
                    <a:pt x="4040" y="2725"/>
                    <a:pt x="3016" y="4732"/>
                  </a:cubicBezTo>
                  <a:cubicBezTo>
                    <a:pt x="2897" y="4967"/>
                    <a:pt x="2634" y="5335"/>
                    <a:pt x="2330" y="5756"/>
                  </a:cubicBezTo>
                  <a:cubicBezTo>
                    <a:pt x="1348" y="7127"/>
                    <a:pt x="1" y="9003"/>
                    <a:pt x="769" y="10198"/>
                  </a:cubicBezTo>
                  <a:cubicBezTo>
                    <a:pt x="1013" y="10580"/>
                    <a:pt x="1876" y="10826"/>
                    <a:pt x="2586" y="10932"/>
                  </a:cubicBezTo>
                  <a:cubicBezTo>
                    <a:pt x="5976" y="7968"/>
                    <a:pt x="8751" y="4318"/>
                    <a:pt x="10703" y="202"/>
                  </a:cubicBezTo>
                  <a:lnTo>
                    <a:pt x="10536" y="170"/>
                  </a:lnTo>
                  <a:cubicBezTo>
                    <a:pt x="10416" y="145"/>
                    <a:pt x="10283" y="135"/>
                    <a:pt x="10137" y="135"/>
                  </a:cubicBezTo>
                  <a:cubicBezTo>
                    <a:pt x="9614" y="135"/>
                    <a:pt x="8997" y="1"/>
                    <a:pt x="8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976812" y="2944013"/>
              <a:ext cx="765781" cy="808831"/>
            </a:xfrm>
            <a:custGeom>
              <a:avLst/>
              <a:gdLst/>
              <a:ahLst/>
              <a:cxnLst/>
              <a:rect l="l" t="t" r="r" b="b"/>
              <a:pathLst>
                <a:path w="22253" h="23504" extrusionOk="0">
                  <a:moveTo>
                    <a:pt x="5020" y="1"/>
                  </a:moveTo>
                  <a:cubicBezTo>
                    <a:pt x="4125" y="1"/>
                    <a:pt x="3079" y="523"/>
                    <a:pt x="2738" y="1138"/>
                  </a:cubicBezTo>
                  <a:cubicBezTo>
                    <a:pt x="2333" y="1862"/>
                    <a:pt x="2072" y="2764"/>
                    <a:pt x="1821" y="3636"/>
                  </a:cubicBezTo>
                  <a:cubicBezTo>
                    <a:pt x="1639" y="4268"/>
                    <a:pt x="1467" y="4862"/>
                    <a:pt x="1250" y="5377"/>
                  </a:cubicBezTo>
                  <a:cubicBezTo>
                    <a:pt x="295" y="7635"/>
                    <a:pt x="1" y="10045"/>
                    <a:pt x="2706" y="11544"/>
                  </a:cubicBezTo>
                  <a:cubicBezTo>
                    <a:pt x="3360" y="11901"/>
                    <a:pt x="4109" y="11986"/>
                    <a:pt x="4833" y="11986"/>
                  </a:cubicBezTo>
                  <a:cubicBezTo>
                    <a:pt x="5503" y="11986"/>
                    <a:pt x="6151" y="11913"/>
                    <a:pt x="6683" y="11913"/>
                  </a:cubicBezTo>
                  <a:cubicBezTo>
                    <a:pt x="6827" y="11913"/>
                    <a:pt x="6963" y="11918"/>
                    <a:pt x="7088" y="11932"/>
                  </a:cubicBezTo>
                  <a:cubicBezTo>
                    <a:pt x="8287" y="12072"/>
                    <a:pt x="9173" y="12369"/>
                    <a:pt x="9597" y="13357"/>
                  </a:cubicBezTo>
                  <a:cubicBezTo>
                    <a:pt x="10045" y="14404"/>
                    <a:pt x="9750" y="15727"/>
                    <a:pt x="9462" y="17006"/>
                  </a:cubicBezTo>
                  <a:cubicBezTo>
                    <a:pt x="9282" y="17812"/>
                    <a:pt x="9111" y="18573"/>
                    <a:pt x="9107" y="19297"/>
                  </a:cubicBezTo>
                  <a:cubicBezTo>
                    <a:pt x="9094" y="20675"/>
                    <a:pt x="9360" y="21594"/>
                    <a:pt x="9949" y="22188"/>
                  </a:cubicBezTo>
                  <a:cubicBezTo>
                    <a:pt x="10464" y="22710"/>
                    <a:pt x="11224" y="23503"/>
                    <a:pt x="12267" y="23503"/>
                  </a:cubicBezTo>
                  <a:cubicBezTo>
                    <a:pt x="12628" y="23503"/>
                    <a:pt x="13288" y="23475"/>
                    <a:pt x="13730" y="23417"/>
                  </a:cubicBezTo>
                  <a:cubicBezTo>
                    <a:pt x="16447" y="23066"/>
                    <a:pt x="16682" y="20418"/>
                    <a:pt x="16892" y="18557"/>
                  </a:cubicBezTo>
                  <a:cubicBezTo>
                    <a:pt x="16993" y="17660"/>
                    <a:pt x="17096" y="16735"/>
                    <a:pt x="17455" y="16005"/>
                  </a:cubicBezTo>
                  <a:cubicBezTo>
                    <a:pt x="17768" y="15372"/>
                    <a:pt x="17791" y="14688"/>
                    <a:pt x="18075" y="14025"/>
                  </a:cubicBezTo>
                  <a:cubicBezTo>
                    <a:pt x="18627" y="12738"/>
                    <a:pt x="19199" y="11408"/>
                    <a:pt x="19952" y="10328"/>
                  </a:cubicBezTo>
                  <a:cubicBezTo>
                    <a:pt x="20160" y="10030"/>
                    <a:pt x="20448" y="9762"/>
                    <a:pt x="20756" y="9478"/>
                  </a:cubicBezTo>
                  <a:cubicBezTo>
                    <a:pt x="21456" y="8827"/>
                    <a:pt x="22252" y="8090"/>
                    <a:pt x="22094" y="6839"/>
                  </a:cubicBezTo>
                  <a:cubicBezTo>
                    <a:pt x="21847" y="4861"/>
                    <a:pt x="19006" y="4459"/>
                    <a:pt x="17126" y="4191"/>
                  </a:cubicBezTo>
                  <a:cubicBezTo>
                    <a:pt x="16799" y="4146"/>
                    <a:pt x="16492" y="4102"/>
                    <a:pt x="16248" y="4055"/>
                  </a:cubicBezTo>
                  <a:cubicBezTo>
                    <a:pt x="15860" y="3982"/>
                    <a:pt x="15468" y="3884"/>
                    <a:pt x="15055" y="3777"/>
                  </a:cubicBezTo>
                  <a:cubicBezTo>
                    <a:pt x="14425" y="3619"/>
                    <a:pt x="13774" y="3452"/>
                    <a:pt x="13130" y="3386"/>
                  </a:cubicBezTo>
                  <a:lnTo>
                    <a:pt x="12729" y="3285"/>
                  </a:lnTo>
                  <a:cubicBezTo>
                    <a:pt x="12461" y="3196"/>
                    <a:pt x="12153" y="3152"/>
                    <a:pt x="11786" y="3152"/>
                  </a:cubicBezTo>
                  <a:cubicBezTo>
                    <a:pt x="11260" y="3152"/>
                    <a:pt x="10675" y="3243"/>
                    <a:pt x="10109" y="3331"/>
                  </a:cubicBezTo>
                  <a:cubicBezTo>
                    <a:pt x="9535" y="3421"/>
                    <a:pt x="8946" y="3512"/>
                    <a:pt x="8415" y="3512"/>
                  </a:cubicBezTo>
                  <a:cubicBezTo>
                    <a:pt x="7338" y="3512"/>
                    <a:pt x="6761" y="3121"/>
                    <a:pt x="6491" y="2204"/>
                  </a:cubicBezTo>
                  <a:cubicBezTo>
                    <a:pt x="6453" y="2078"/>
                    <a:pt x="6469" y="1894"/>
                    <a:pt x="6483" y="1698"/>
                  </a:cubicBezTo>
                  <a:cubicBezTo>
                    <a:pt x="6514" y="1303"/>
                    <a:pt x="6558" y="764"/>
                    <a:pt x="6118" y="369"/>
                  </a:cubicBezTo>
                  <a:cubicBezTo>
                    <a:pt x="5844" y="128"/>
                    <a:pt x="5465" y="1"/>
                    <a:pt x="50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480652" y="1804099"/>
              <a:ext cx="730474" cy="900265"/>
            </a:xfrm>
            <a:custGeom>
              <a:avLst/>
              <a:gdLst/>
              <a:ahLst/>
              <a:cxnLst/>
              <a:rect l="l" t="t" r="r" b="b"/>
              <a:pathLst>
                <a:path w="21227" h="26161" extrusionOk="0">
                  <a:moveTo>
                    <a:pt x="17547" y="1"/>
                  </a:moveTo>
                  <a:cubicBezTo>
                    <a:pt x="10490" y="1879"/>
                    <a:pt x="4360" y="6049"/>
                    <a:pt x="0" y="11661"/>
                  </a:cubicBezTo>
                  <a:lnTo>
                    <a:pt x="732" y="11344"/>
                  </a:lnTo>
                  <a:cubicBezTo>
                    <a:pt x="978" y="11237"/>
                    <a:pt x="1240" y="11184"/>
                    <a:pt x="1514" y="11184"/>
                  </a:cubicBezTo>
                  <a:cubicBezTo>
                    <a:pt x="2000" y="11184"/>
                    <a:pt x="2526" y="11351"/>
                    <a:pt x="3068" y="11683"/>
                  </a:cubicBezTo>
                  <a:cubicBezTo>
                    <a:pt x="3396" y="11879"/>
                    <a:pt x="3769" y="12064"/>
                    <a:pt x="4164" y="12257"/>
                  </a:cubicBezTo>
                  <a:cubicBezTo>
                    <a:pt x="5475" y="12903"/>
                    <a:pt x="6963" y="13636"/>
                    <a:pt x="7038" y="15018"/>
                  </a:cubicBezTo>
                  <a:cubicBezTo>
                    <a:pt x="7077" y="15718"/>
                    <a:pt x="6776" y="16337"/>
                    <a:pt x="6458" y="16993"/>
                  </a:cubicBezTo>
                  <a:cubicBezTo>
                    <a:pt x="6069" y="17790"/>
                    <a:pt x="5629" y="18693"/>
                    <a:pt x="5810" y="19835"/>
                  </a:cubicBezTo>
                  <a:cubicBezTo>
                    <a:pt x="6006" y="21056"/>
                    <a:pt x="7036" y="24519"/>
                    <a:pt x="8300" y="25445"/>
                  </a:cubicBezTo>
                  <a:cubicBezTo>
                    <a:pt x="8962" y="25939"/>
                    <a:pt x="10328" y="26160"/>
                    <a:pt x="11386" y="26160"/>
                  </a:cubicBezTo>
                  <a:cubicBezTo>
                    <a:pt x="12005" y="26160"/>
                    <a:pt x="12850" y="26088"/>
                    <a:pt x="13365" y="25749"/>
                  </a:cubicBezTo>
                  <a:cubicBezTo>
                    <a:pt x="14170" y="25211"/>
                    <a:pt x="14441" y="23990"/>
                    <a:pt x="14656" y="23013"/>
                  </a:cubicBezTo>
                  <a:cubicBezTo>
                    <a:pt x="14714" y="22750"/>
                    <a:pt x="14770" y="22498"/>
                    <a:pt x="14828" y="22301"/>
                  </a:cubicBezTo>
                  <a:cubicBezTo>
                    <a:pt x="15109" y="21332"/>
                    <a:pt x="15444" y="20309"/>
                    <a:pt x="15989" y="19399"/>
                  </a:cubicBezTo>
                  <a:cubicBezTo>
                    <a:pt x="16259" y="18927"/>
                    <a:pt x="16632" y="18533"/>
                    <a:pt x="17030" y="18121"/>
                  </a:cubicBezTo>
                  <a:cubicBezTo>
                    <a:pt x="17428" y="17704"/>
                    <a:pt x="18381" y="17272"/>
                    <a:pt x="18686" y="16745"/>
                  </a:cubicBezTo>
                  <a:cubicBezTo>
                    <a:pt x="19396" y="15535"/>
                    <a:pt x="19270" y="14187"/>
                    <a:pt x="19146" y="12882"/>
                  </a:cubicBezTo>
                  <a:cubicBezTo>
                    <a:pt x="19032" y="11685"/>
                    <a:pt x="18926" y="10557"/>
                    <a:pt x="19471" y="9635"/>
                  </a:cubicBezTo>
                  <a:cubicBezTo>
                    <a:pt x="19700" y="9247"/>
                    <a:pt x="19395" y="8892"/>
                    <a:pt x="19621" y="8551"/>
                  </a:cubicBezTo>
                  <a:cubicBezTo>
                    <a:pt x="20362" y="7433"/>
                    <a:pt x="21061" y="6378"/>
                    <a:pt x="21138" y="4675"/>
                  </a:cubicBezTo>
                  <a:cubicBezTo>
                    <a:pt x="21226" y="2669"/>
                    <a:pt x="20018" y="1100"/>
                    <a:pt x="17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000315" y="2945114"/>
              <a:ext cx="729579" cy="785018"/>
            </a:xfrm>
            <a:custGeom>
              <a:avLst/>
              <a:gdLst/>
              <a:ahLst/>
              <a:cxnLst/>
              <a:rect l="l" t="t" r="r" b="b"/>
              <a:pathLst>
                <a:path w="21201" h="22812" extrusionOk="0">
                  <a:moveTo>
                    <a:pt x="15492" y="4421"/>
                  </a:moveTo>
                  <a:cubicBezTo>
                    <a:pt x="14473" y="4229"/>
                    <a:pt x="13405" y="3856"/>
                    <a:pt x="12377" y="3754"/>
                  </a:cubicBezTo>
                  <a:lnTo>
                    <a:pt x="11932" y="3641"/>
                  </a:lnTo>
                  <a:cubicBezTo>
                    <a:pt x="10096" y="3009"/>
                    <a:pt x="6313" y="5294"/>
                    <a:pt x="5423" y="2288"/>
                  </a:cubicBezTo>
                  <a:cubicBezTo>
                    <a:pt x="5268" y="1771"/>
                    <a:pt x="5641" y="1062"/>
                    <a:pt x="5171" y="640"/>
                  </a:cubicBezTo>
                  <a:cubicBezTo>
                    <a:pt x="4443" y="1"/>
                    <a:pt x="2788" y="624"/>
                    <a:pt x="2414" y="1303"/>
                  </a:cubicBezTo>
                  <a:cubicBezTo>
                    <a:pt x="1749" y="2484"/>
                    <a:pt x="1483" y="4231"/>
                    <a:pt x="945" y="5503"/>
                  </a:cubicBezTo>
                  <a:cubicBezTo>
                    <a:pt x="1" y="7735"/>
                    <a:pt x="89" y="9015"/>
                    <a:pt x="2490" y="10346"/>
                  </a:cubicBezTo>
                  <a:cubicBezTo>
                    <a:pt x="3700" y="11003"/>
                    <a:pt x="5123" y="11351"/>
                    <a:pt x="6457" y="11496"/>
                  </a:cubicBezTo>
                  <a:cubicBezTo>
                    <a:pt x="7593" y="11629"/>
                    <a:pt x="8751" y="11907"/>
                    <a:pt x="9291" y="13164"/>
                  </a:cubicBezTo>
                  <a:cubicBezTo>
                    <a:pt x="10080" y="15006"/>
                    <a:pt x="8851" y="17404"/>
                    <a:pt x="8832" y="19266"/>
                  </a:cubicBezTo>
                  <a:cubicBezTo>
                    <a:pt x="8807" y="21979"/>
                    <a:pt x="9915" y="22811"/>
                    <a:pt x="12724" y="22441"/>
                  </a:cubicBezTo>
                  <a:cubicBezTo>
                    <a:pt x="16336" y="21976"/>
                    <a:pt x="14972" y="18160"/>
                    <a:pt x="16138" y="15792"/>
                  </a:cubicBezTo>
                  <a:cubicBezTo>
                    <a:pt x="17047" y="13951"/>
                    <a:pt x="17762" y="11743"/>
                    <a:pt x="18937" y="10062"/>
                  </a:cubicBezTo>
                  <a:cubicBezTo>
                    <a:pt x="19666" y="9013"/>
                    <a:pt x="21201" y="8387"/>
                    <a:pt x="21009" y="6855"/>
                  </a:cubicBezTo>
                  <a:cubicBezTo>
                    <a:pt x="20762" y="4868"/>
                    <a:pt x="17089" y="4716"/>
                    <a:pt x="15492" y="44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500233" y="1810844"/>
              <a:ext cx="697335" cy="887980"/>
            </a:xfrm>
            <a:custGeom>
              <a:avLst/>
              <a:gdLst/>
              <a:ahLst/>
              <a:cxnLst/>
              <a:rect l="l" t="t" r="r" b="b"/>
              <a:pathLst>
                <a:path w="20264" h="25804" extrusionOk="0">
                  <a:moveTo>
                    <a:pt x="17225" y="16342"/>
                  </a:moveTo>
                  <a:cubicBezTo>
                    <a:pt x="18502" y="14165"/>
                    <a:pt x="16777" y="11318"/>
                    <a:pt x="18012" y="9231"/>
                  </a:cubicBezTo>
                  <a:cubicBezTo>
                    <a:pt x="18998" y="7556"/>
                    <a:pt x="20068" y="6541"/>
                    <a:pt x="20163" y="4457"/>
                  </a:cubicBezTo>
                  <a:cubicBezTo>
                    <a:pt x="20264" y="2195"/>
                    <a:pt x="18531" y="851"/>
                    <a:pt x="16411" y="1"/>
                  </a:cubicBezTo>
                  <a:cubicBezTo>
                    <a:pt x="14669" y="497"/>
                    <a:pt x="12966" y="1135"/>
                    <a:pt x="11322" y="1920"/>
                  </a:cubicBezTo>
                  <a:cubicBezTo>
                    <a:pt x="6915" y="4008"/>
                    <a:pt x="3061" y="7054"/>
                    <a:pt x="0" y="10776"/>
                  </a:cubicBezTo>
                  <a:cubicBezTo>
                    <a:pt x="798" y="10431"/>
                    <a:pt x="1734" y="10545"/>
                    <a:pt x="2707" y="11141"/>
                  </a:cubicBezTo>
                  <a:cubicBezTo>
                    <a:pt x="4157" y="12007"/>
                    <a:pt x="6760" y="12735"/>
                    <a:pt x="6871" y="14798"/>
                  </a:cubicBezTo>
                  <a:cubicBezTo>
                    <a:pt x="6969" y="16526"/>
                    <a:pt x="5338" y="17672"/>
                    <a:pt x="5638" y="19574"/>
                  </a:cubicBezTo>
                  <a:cubicBezTo>
                    <a:pt x="5848" y="20882"/>
                    <a:pt x="6878" y="24121"/>
                    <a:pt x="7971" y="24922"/>
                  </a:cubicBezTo>
                  <a:cubicBezTo>
                    <a:pt x="8856" y="25584"/>
                    <a:pt x="11674" y="25803"/>
                    <a:pt x="12568" y="25212"/>
                  </a:cubicBezTo>
                  <a:cubicBezTo>
                    <a:pt x="13436" y="24633"/>
                    <a:pt x="13597" y="22908"/>
                    <a:pt x="13866" y="21988"/>
                  </a:cubicBezTo>
                  <a:cubicBezTo>
                    <a:pt x="14167" y="20953"/>
                    <a:pt x="14511" y="19923"/>
                    <a:pt x="15064" y="18997"/>
                  </a:cubicBezTo>
                  <a:cubicBezTo>
                    <a:pt x="15648" y="17982"/>
                    <a:pt x="16653" y="17326"/>
                    <a:pt x="17225" y="163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213542" y="2268324"/>
              <a:ext cx="708347" cy="1513599"/>
            </a:xfrm>
            <a:custGeom>
              <a:avLst/>
              <a:gdLst/>
              <a:ahLst/>
              <a:cxnLst/>
              <a:rect l="l" t="t" r="r" b="b"/>
              <a:pathLst>
                <a:path w="20584" h="43984" extrusionOk="0">
                  <a:moveTo>
                    <a:pt x="13935" y="29260"/>
                  </a:moveTo>
                  <a:cubicBezTo>
                    <a:pt x="11950" y="28402"/>
                    <a:pt x="9854" y="27478"/>
                    <a:pt x="8024" y="26377"/>
                  </a:cubicBezTo>
                  <a:cubicBezTo>
                    <a:pt x="7487" y="26047"/>
                    <a:pt x="5871" y="25282"/>
                    <a:pt x="5815" y="24610"/>
                  </a:cubicBezTo>
                  <a:cubicBezTo>
                    <a:pt x="5732" y="23625"/>
                    <a:pt x="8130" y="23204"/>
                    <a:pt x="8861" y="22982"/>
                  </a:cubicBezTo>
                  <a:cubicBezTo>
                    <a:pt x="9885" y="22660"/>
                    <a:pt x="10645" y="22509"/>
                    <a:pt x="11430" y="21789"/>
                  </a:cubicBezTo>
                  <a:cubicBezTo>
                    <a:pt x="12391" y="20919"/>
                    <a:pt x="12999" y="19715"/>
                    <a:pt x="14004" y="18875"/>
                  </a:cubicBezTo>
                  <a:cubicBezTo>
                    <a:pt x="15715" y="17448"/>
                    <a:pt x="18852" y="16518"/>
                    <a:pt x="16527" y="14203"/>
                  </a:cubicBezTo>
                  <a:cubicBezTo>
                    <a:pt x="15758" y="13435"/>
                    <a:pt x="15056" y="12559"/>
                    <a:pt x="14144" y="11930"/>
                  </a:cubicBezTo>
                  <a:cubicBezTo>
                    <a:pt x="13559" y="11516"/>
                    <a:pt x="12738" y="10711"/>
                    <a:pt x="12132" y="10430"/>
                  </a:cubicBezTo>
                  <a:cubicBezTo>
                    <a:pt x="10456" y="9694"/>
                    <a:pt x="10595" y="12048"/>
                    <a:pt x="9780" y="12876"/>
                  </a:cubicBezTo>
                  <a:cubicBezTo>
                    <a:pt x="8353" y="14306"/>
                    <a:pt x="5581" y="13754"/>
                    <a:pt x="6358" y="11470"/>
                  </a:cubicBezTo>
                  <a:cubicBezTo>
                    <a:pt x="6923" y="9826"/>
                    <a:pt x="7790" y="7899"/>
                    <a:pt x="9575" y="7806"/>
                  </a:cubicBezTo>
                  <a:cubicBezTo>
                    <a:pt x="9993" y="7785"/>
                    <a:pt x="10990" y="7637"/>
                    <a:pt x="11364" y="7851"/>
                  </a:cubicBezTo>
                  <a:cubicBezTo>
                    <a:pt x="11631" y="7997"/>
                    <a:pt x="11809" y="8610"/>
                    <a:pt x="11992" y="8698"/>
                  </a:cubicBezTo>
                  <a:cubicBezTo>
                    <a:pt x="12633" y="9033"/>
                    <a:pt x="13098" y="8837"/>
                    <a:pt x="13347" y="7825"/>
                  </a:cubicBezTo>
                  <a:cubicBezTo>
                    <a:pt x="13682" y="6487"/>
                    <a:pt x="11312" y="5004"/>
                    <a:pt x="10197" y="4127"/>
                  </a:cubicBezTo>
                  <a:cubicBezTo>
                    <a:pt x="8836" y="3061"/>
                    <a:pt x="6105" y="2024"/>
                    <a:pt x="6484" y="0"/>
                  </a:cubicBezTo>
                  <a:cubicBezTo>
                    <a:pt x="5508" y="1456"/>
                    <a:pt x="4630" y="2969"/>
                    <a:pt x="3891" y="4574"/>
                  </a:cubicBezTo>
                  <a:cubicBezTo>
                    <a:pt x="3891" y="4574"/>
                    <a:pt x="3891" y="4578"/>
                    <a:pt x="3887" y="4578"/>
                  </a:cubicBezTo>
                  <a:cubicBezTo>
                    <a:pt x="669" y="11566"/>
                    <a:pt x="1" y="19500"/>
                    <a:pt x="2008" y="26925"/>
                  </a:cubicBezTo>
                  <a:cubicBezTo>
                    <a:pt x="2026" y="26985"/>
                    <a:pt x="2045" y="27039"/>
                    <a:pt x="2056" y="27100"/>
                  </a:cubicBezTo>
                  <a:cubicBezTo>
                    <a:pt x="2250" y="27211"/>
                    <a:pt x="2462" y="27315"/>
                    <a:pt x="2722" y="27403"/>
                  </a:cubicBezTo>
                  <a:cubicBezTo>
                    <a:pt x="4166" y="27943"/>
                    <a:pt x="5634" y="28404"/>
                    <a:pt x="7067" y="29011"/>
                  </a:cubicBezTo>
                  <a:cubicBezTo>
                    <a:pt x="8933" y="29808"/>
                    <a:pt x="8936" y="29896"/>
                    <a:pt x="9002" y="31881"/>
                  </a:cubicBezTo>
                  <a:cubicBezTo>
                    <a:pt x="9060" y="33666"/>
                    <a:pt x="9240" y="35476"/>
                    <a:pt x="9121" y="37270"/>
                  </a:cubicBezTo>
                  <a:cubicBezTo>
                    <a:pt x="9060" y="38067"/>
                    <a:pt x="8870" y="38853"/>
                    <a:pt x="8656" y="39628"/>
                  </a:cubicBezTo>
                  <a:cubicBezTo>
                    <a:pt x="10002" y="41220"/>
                    <a:pt x="11503" y="42670"/>
                    <a:pt x="13133" y="43984"/>
                  </a:cubicBezTo>
                  <a:cubicBezTo>
                    <a:pt x="13601" y="43198"/>
                    <a:pt x="14020" y="42437"/>
                    <a:pt x="14309" y="42016"/>
                  </a:cubicBezTo>
                  <a:cubicBezTo>
                    <a:pt x="15221" y="40664"/>
                    <a:pt x="16089" y="39167"/>
                    <a:pt x="17170" y="37952"/>
                  </a:cubicBezTo>
                  <a:cubicBezTo>
                    <a:pt x="18328" y="36635"/>
                    <a:pt x="20583" y="34913"/>
                    <a:pt x="20406" y="32920"/>
                  </a:cubicBezTo>
                  <a:cubicBezTo>
                    <a:pt x="20220" y="30856"/>
                    <a:pt x="15471" y="29925"/>
                    <a:pt x="13935" y="29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119486" y="2182430"/>
              <a:ext cx="1376397" cy="1323952"/>
            </a:xfrm>
            <a:custGeom>
              <a:avLst/>
              <a:gdLst/>
              <a:ahLst/>
              <a:cxnLst/>
              <a:rect l="l" t="t" r="r" b="b"/>
              <a:pathLst>
                <a:path w="39997" h="38473" extrusionOk="0">
                  <a:moveTo>
                    <a:pt x="39262" y="12285"/>
                  </a:moveTo>
                  <a:lnTo>
                    <a:pt x="39262" y="12275"/>
                  </a:lnTo>
                  <a:cubicBezTo>
                    <a:pt x="38409" y="9128"/>
                    <a:pt x="37107" y="6173"/>
                    <a:pt x="35432" y="3468"/>
                  </a:cubicBezTo>
                  <a:cubicBezTo>
                    <a:pt x="34826" y="3272"/>
                    <a:pt x="34207" y="3174"/>
                    <a:pt x="33585" y="3219"/>
                  </a:cubicBezTo>
                  <a:cubicBezTo>
                    <a:pt x="32917" y="3257"/>
                    <a:pt x="32075" y="3617"/>
                    <a:pt x="31408" y="3449"/>
                  </a:cubicBezTo>
                  <a:cubicBezTo>
                    <a:pt x="30830" y="3302"/>
                    <a:pt x="30454" y="2729"/>
                    <a:pt x="29945" y="2436"/>
                  </a:cubicBezTo>
                  <a:lnTo>
                    <a:pt x="29726" y="1988"/>
                  </a:lnTo>
                  <a:cubicBezTo>
                    <a:pt x="28277" y="2502"/>
                    <a:pt x="26418" y="1981"/>
                    <a:pt x="24810" y="2590"/>
                  </a:cubicBezTo>
                  <a:cubicBezTo>
                    <a:pt x="24054" y="2877"/>
                    <a:pt x="23356" y="3181"/>
                    <a:pt x="22668" y="3612"/>
                  </a:cubicBezTo>
                  <a:cubicBezTo>
                    <a:pt x="22074" y="3975"/>
                    <a:pt x="21443" y="4385"/>
                    <a:pt x="20931" y="4868"/>
                  </a:cubicBezTo>
                  <a:cubicBezTo>
                    <a:pt x="20523" y="5267"/>
                    <a:pt x="20193" y="6173"/>
                    <a:pt x="19739" y="6432"/>
                  </a:cubicBezTo>
                  <a:cubicBezTo>
                    <a:pt x="18043" y="7432"/>
                    <a:pt x="16672" y="5826"/>
                    <a:pt x="17838" y="4359"/>
                  </a:cubicBezTo>
                  <a:cubicBezTo>
                    <a:pt x="18643" y="3342"/>
                    <a:pt x="20662" y="2438"/>
                    <a:pt x="20399" y="916"/>
                  </a:cubicBezTo>
                  <a:cubicBezTo>
                    <a:pt x="17779" y="0"/>
                    <a:pt x="15653" y="923"/>
                    <a:pt x="15659" y="3637"/>
                  </a:cubicBezTo>
                  <a:cubicBezTo>
                    <a:pt x="15667" y="5313"/>
                    <a:pt x="15324" y="6891"/>
                    <a:pt x="15331" y="8559"/>
                  </a:cubicBezTo>
                  <a:cubicBezTo>
                    <a:pt x="15337" y="9577"/>
                    <a:pt x="15593" y="10310"/>
                    <a:pt x="14588" y="10644"/>
                  </a:cubicBezTo>
                  <a:cubicBezTo>
                    <a:pt x="13411" y="11023"/>
                    <a:pt x="12967" y="10214"/>
                    <a:pt x="12412" y="9378"/>
                  </a:cubicBezTo>
                  <a:cubicBezTo>
                    <a:pt x="11685" y="8277"/>
                    <a:pt x="11231" y="6790"/>
                    <a:pt x="9666" y="7133"/>
                  </a:cubicBezTo>
                  <a:cubicBezTo>
                    <a:pt x="7787" y="7551"/>
                    <a:pt x="7032" y="10095"/>
                    <a:pt x="6026" y="11437"/>
                  </a:cubicBezTo>
                  <a:cubicBezTo>
                    <a:pt x="5367" y="12322"/>
                    <a:pt x="4497" y="13081"/>
                    <a:pt x="4040" y="14067"/>
                  </a:cubicBezTo>
                  <a:cubicBezTo>
                    <a:pt x="3830" y="14512"/>
                    <a:pt x="3874" y="15371"/>
                    <a:pt x="3294" y="15511"/>
                  </a:cubicBezTo>
                  <a:cubicBezTo>
                    <a:pt x="2563" y="15693"/>
                    <a:pt x="2349" y="14742"/>
                    <a:pt x="1714" y="14612"/>
                  </a:cubicBezTo>
                  <a:cubicBezTo>
                    <a:pt x="223" y="14344"/>
                    <a:pt x="1" y="16395"/>
                    <a:pt x="158" y="17487"/>
                  </a:cubicBezTo>
                  <a:cubicBezTo>
                    <a:pt x="747" y="21735"/>
                    <a:pt x="4253" y="22786"/>
                    <a:pt x="7912" y="24061"/>
                  </a:cubicBezTo>
                  <a:cubicBezTo>
                    <a:pt x="10368" y="24919"/>
                    <a:pt x="12857" y="24859"/>
                    <a:pt x="15287" y="26019"/>
                  </a:cubicBezTo>
                  <a:cubicBezTo>
                    <a:pt x="16367" y="26519"/>
                    <a:pt x="17474" y="27059"/>
                    <a:pt x="18294" y="27902"/>
                  </a:cubicBezTo>
                  <a:cubicBezTo>
                    <a:pt x="18618" y="28247"/>
                    <a:pt x="19482" y="28928"/>
                    <a:pt x="19651" y="29340"/>
                  </a:cubicBezTo>
                  <a:cubicBezTo>
                    <a:pt x="20179" y="30595"/>
                    <a:pt x="19212" y="32688"/>
                    <a:pt x="21647" y="32644"/>
                  </a:cubicBezTo>
                  <a:cubicBezTo>
                    <a:pt x="24095" y="32598"/>
                    <a:pt x="22996" y="29336"/>
                    <a:pt x="24207" y="28177"/>
                  </a:cubicBezTo>
                  <a:cubicBezTo>
                    <a:pt x="25026" y="27403"/>
                    <a:pt x="25776" y="28091"/>
                    <a:pt x="26416" y="28926"/>
                  </a:cubicBezTo>
                  <a:cubicBezTo>
                    <a:pt x="27012" y="29731"/>
                    <a:pt x="26958" y="29978"/>
                    <a:pt x="26819" y="30916"/>
                  </a:cubicBezTo>
                  <a:cubicBezTo>
                    <a:pt x="26607" y="32388"/>
                    <a:pt x="26858" y="33987"/>
                    <a:pt x="28058" y="35106"/>
                  </a:cubicBezTo>
                  <a:cubicBezTo>
                    <a:pt x="31656" y="38473"/>
                    <a:pt x="29518" y="30083"/>
                    <a:pt x="29739" y="28835"/>
                  </a:cubicBezTo>
                  <a:cubicBezTo>
                    <a:pt x="30033" y="27216"/>
                    <a:pt x="31768" y="25431"/>
                    <a:pt x="32719" y="24107"/>
                  </a:cubicBezTo>
                  <a:cubicBezTo>
                    <a:pt x="33442" y="23093"/>
                    <a:pt x="34311" y="22655"/>
                    <a:pt x="35253" y="21911"/>
                  </a:cubicBezTo>
                  <a:cubicBezTo>
                    <a:pt x="36586" y="20847"/>
                    <a:pt x="37086" y="19059"/>
                    <a:pt x="38258" y="17822"/>
                  </a:cubicBezTo>
                  <a:cubicBezTo>
                    <a:pt x="38949" y="17094"/>
                    <a:pt x="39528" y="16518"/>
                    <a:pt x="39996" y="15939"/>
                  </a:cubicBezTo>
                  <a:cubicBezTo>
                    <a:pt x="39815" y="14710"/>
                    <a:pt x="39585" y="13492"/>
                    <a:pt x="39262" y="12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2061700" y="3392580"/>
              <a:ext cx="331909" cy="349390"/>
            </a:xfrm>
            <a:custGeom>
              <a:avLst/>
              <a:gdLst/>
              <a:ahLst/>
              <a:cxnLst/>
              <a:rect l="l" t="t" r="r" b="b"/>
              <a:pathLst>
                <a:path w="9645" h="10153" extrusionOk="0">
                  <a:moveTo>
                    <a:pt x="6890" y="693"/>
                  </a:moveTo>
                  <a:cubicBezTo>
                    <a:pt x="4710" y="1340"/>
                    <a:pt x="4120" y="2508"/>
                    <a:pt x="3104" y="4505"/>
                  </a:cubicBezTo>
                  <a:cubicBezTo>
                    <a:pt x="2587" y="5522"/>
                    <a:pt x="1" y="8269"/>
                    <a:pt x="836" y="9567"/>
                  </a:cubicBezTo>
                  <a:cubicBezTo>
                    <a:pt x="1061" y="9919"/>
                    <a:pt x="1526" y="10094"/>
                    <a:pt x="2072" y="10152"/>
                  </a:cubicBezTo>
                  <a:cubicBezTo>
                    <a:pt x="5200" y="7353"/>
                    <a:pt x="7780" y="3974"/>
                    <a:pt x="9645" y="155"/>
                  </a:cubicBezTo>
                  <a:cubicBezTo>
                    <a:pt x="8846" y="0"/>
                    <a:pt x="7436" y="538"/>
                    <a:pt x="6890" y="6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1676349" y="2717200"/>
              <a:ext cx="791178" cy="1015857"/>
            </a:xfrm>
            <a:custGeom>
              <a:avLst/>
              <a:gdLst/>
              <a:ahLst/>
              <a:cxnLst/>
              <a:rect l="l" t="t" r="r" b="b"/>
              <a:pathLst>
                <a:path w="22991" h="29520" extrusionOk="0">
                  <a:moveTo>
                    <a:pt x="16609" y="1"/>
                  </a:moveTo>
                  <a:cubicBezTo>
                    <a:pt x="15056" y="1"/>
                    <a:pt x="13302" y="508"/>
                    <a:pt x="11449" y="1578"/>
                  </a:cubicBezTo>
                  <a:cubicBezTo>
                    <a:pt x="5106" y="5237"/>
                    <a:pt x="0" y="14088"/>
                    <a:pt x="19" y="21371"/>
                  </a:cubicBezTo>
                  <a:cubicBezTo>
                    <a:pt x="34" y="26532"/>
                    <a:pt x="2621" y="29520"/>
                    <a:pt x="6384" y="29520"/>
                  </a:cubicBezTo>
                  <a:cubicBezTo>
                    <a:pt x="7931" y="29520"/>
                    <a:pt x="9676" y="29015"/>
                    <a:pt x="11523" y="27949"/>
                  </a:cubicBezTo>
                  <a:cubicBezTo>
                    <a:pt x="17861" y="24292"/>
                    <a:pt x="22991" y="15404"/>
                    <a:pt x="22970" y="8119"/>
                  </a:cubicBezTo>
                  <a:cubicBezTo>
                    <a:pt x="22956" y="2968"/>
                    <a:pt x="20367" y="1"/>
                    <a:pt x="16609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212131" y="1765660"/>
              <a:ext cx="1859066" cy="2175524"/>
            </a:xfrm>
            <a:custGeom>
              <a:avLst/>
              <a:gdLst/>
              <a:ahLst/>
              <a:cxnLst/>
              <a:rect l="l" t="t" r="r" b="b"/>
              <a:pathLst>
                <a:path w="54023" h="63219" extrusionOk="0">
                  <a:moveTo>
                    <a:pt x="33897" y="0"/>
                  </a:moveTo>
                  <a:cubicBezTo>
                    <a:pt x="29021" y="0"/>
                    <a:pt x="24148" y="1062"/>
                    <a:pt x="19704" y="3178"/>
                  </a:cubicBezTo>
                  <a:cubicBezTo>
                    <a:pt x="12740" y="6489"/>
                    <a:pt x="7129" y="12171"/>
                    <a:pt x="3898" y="19157"/>
                  </a:cubicBezTo>
                  <a:cubicBezTo>
                    <a:pt x="3896" y="19157"/>
                    <a:pt x="3896" y="19166"/>
                    <a:pt x="3896" y="19170"/>
                  </a:cubicBezTo>
                  <a:cubicBezTo>
                    <a:pt x="668" y="26173"/>
                    <a:pt x="1" y="34129"/>
                    <a:pt x="2008" y="41565"/>
                  </a:cubicBezTo>
                  <a:cubicBezTo>
                    <a:pt x="4566" y="51053"/>
                    <a:pt x="11158" y="58854"/>
                    <a:pt x="20065" y="62955"/>
                  </a:cubicBezTo>
                  <a:lnTo>
                    <a:pt x="20074" y="62955"/>
                  </a:lnTo>
                  <a:cubicBezTo>
                    <a:pt x="20293" y="63056"/>
                    <a:pt x="20517" y="63126"/>
                    <a:pt x="20737" y="63218"/>
                  </a:cubicBezTo>
                  <a:cubicBezTo>
                    <a:pt x="16906" y="60662"/>
                    <a:pt x="14539" y="55668"/>
                    <a:pt x="14517" y="48679"/>
                  </a:cubicBezTo>
                  <a:cubicBezTo>
                    <a:pt x="14476" y="33924"/>
                    <a:pt x="24827" y="15994"/>
                    <a:pt x="37667" y="8576"/>
                  </a:cubicBezTo>
                  <a:cubicBezTo>
                    <a:pt x="41419" y="6410"/>
                    <a:pt x="44967" y="5385"/>
                    <a:pt x="48111" y="5385"/>
                  </a:cubicBezTo>
                  <a:cubicBezTo>
                    <a:pt x="50300" y="5385"/>
                    <a:pt x="52293" y="5881"/>
                    <a:pt x="54023" y="6835"/>
                  </a:cubicBezTo>
                  <a:cubicBezTo>
                    <a:pt x="52083" y="5340"/>
                    <a:pt x="49967" y="4048"/>
                    <a:pt x="47689" y="2999"/>
                  </a:cubicBezTo>
                  <a:cubicBezTo>
                    <a:pt x="43347" y="997"/>
                    <a:pt x="38620" y="0"/>
                    <a:pt x="33897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1815788" y="1863564"/>
              <a:ext cx="30111" cy="154615"/>
            </a:xfrm>
            <a:custGeom>
              <a:avLst/>
              <a:gdLst/>
              <a:ahLst/>
              <a:cxnLst/>
              <a:rect l="l" t="t" r="r" b="b"/>
              <a:pathLst>
                <a:path w="875" h="4493" extrusionOk="0">
                  <a:moveTo>
                    <a:pt x="794" y="1"/>
                  </a:moveTo>
                  <a:lnTo>
                    <a:pt x="1" y="4492"/>
                  </a:lnTo>
                  <a:lnTo>
                    <a:pt x="81" y="4492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1756048" y="1863564"/>
              <a:ext cx="28218" cy="154615"/>
            </a:xfrm>
            <a:custGeom>
              <a:avLst/>
              <a:gdLst/>
              <a:ahLst/>
              <a:cxnLst/>
              <a:rect l="l" t="t" r="r" b="b"/>
              <a:pathLst>
                <a:path w="820" h="4493" extrusionOk="0">
                  <a:moveTo>
                    <a:pt x="0" y="1"/>
                  </a:moveTo>
                  <a:lnTo>
                    <a:pt x="739" y="4492"/>
                  </a:lnTo>
                  <a:lnTo>
                    <a:pt x="820" y="449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1672047" y="1667929"/>
              <a:ext cx="257440" cy="257302"/>
            </a:xfrm>
            <a:custGeom>
              <a:avLst/>
              <a:gdLst/>
              <a:ahLst/>
              <a:cxnLst/>
              <a:rect l="l" t="t" r="r" b="b"/>
              <a:pathLst>
                <a:path w="7481" h="7477" extrusionOk="0">
                  <a:moveTo>
                    <a:pt x="3741" y="0"/>
                  </a:moveTo>
                  <a:cubicBezTo>
                    <a:pt x="1673" y="0"/>
                    <a:pt x="1" y="1674"/>
                    <a:pt x="1" y="3738"/>
                  </a:cubicBezTo>
                  <a:cubicBezTo>
                    <a:pt x="1" y="5803"/>
                    <a:pt x="1673" y="7476"/>
                    <a:pt x="3741" y="7476"/>
                  </a:cubicBezTo>
                  <a:cubicBezTo>
                    <a:pt x="5805" y="7476"/>
                    <a:pt x="7480" y="5803"/>
                    <a:pt x="7480" y="3738"/>
                  </a:cubicBezTo>
                  <a:cubicBezTo>
                    <a:pt x="7480" y="1674"/>
                    <a:pt x="5805" y="0"/>
                    <a:pt x="3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1732820" y="1701137"/>
              <a:ext cx="136377" cy="224094"/>
            </a:xfrm>
            <a:custGeom>
              <a:avLst/>
              <a:gdLst/>
              <a:ahLst/>
              <a:cxnLst/>
              <a:rect l="l" t="t" r="r" b="b"/>
              <a:pathLst>
                <a:path w="3963" h="6512" extrusionOk="0">
                  <a:moveTo>
                    <a:pt x="1982" y="1"/>
                  </a:moveTo>
                  <a:cubicBezTo>
                    <a:pt x="1982" y="1"/>
                    <a:pt x="1" y="1458"/>
                    <a:pt x="1" y="3256"/>
                  </a:cubicBezTo>
                  <a:cubicBezTo>
                    <a:pt x="1" y="5054"/>
                    <a:pt x="1982" y="6511"/>
                    <a:pt x="1982" y="6511"/>
                  </a:cubicBezTo>
                  <a:cubicBezTo>
                    <a:pt x="1982" y="6511"/>
                    <a:pt x="3963" y="5054"/>
                    <a:pt x="3963" y="3256"/>
                  </a:cubicBezTo>
                  <a:cubicBezTo>
                    <a:pt x="3963" y="1461"/>
                    <a:pt x="1982" y="1"/>
                    <a:pt x="1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1764996" y="1667860"/>
              <a:ext cx="71888" cy="30352"/>
            </a:xfrm>
            <a:custGeom>
              <a:avLst/>
              <a:gdLst/>
              <a:ahLst/>
              <a:cxnLst/>
              <a:rect l="l" t="t" r="r" b="b"/>
              <a:pathLst>
                <a:path w="2089" h="882" extrusionOk="0">
                  <a:moveTo>
                    <a:pt x="1040" y="1"/>
                  </a:moveTo>
                  <a:cubicBezTo>
                    <a:pt x="680" y="2"/>
                    <a:pt x="330" y="54"/>
                    <a:pt x="1" y="149"/>
                  </a:cubicBezTo>
                  <a:cubicBezTo>
                    <a:pt x="514" y="601"/>
                    <a:pt x="1047" y="882"/>
                    <a:pt x="1047" y="882"/>
                  </a:cubicBezTo>
                  <a:cubicBezTo>
                    <a:pt x="1047" y="882"/>
                    <a:pt x="1576" y="601"/>
                    <a:pt x="2089" y="150"/>
                  </a:cubicBezTo>
                  <a:cubicBezTo>
                    <a:pt x="1756" y="54"/>
                    <a:pt x="1404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1749854" y="2018145"/>
              <a:ext cx="102274" cy="76017"/>
            </a:xfrm>
            <a:custGeom>
              <a:avLst/>
              <a:gdLst/>
              <a:ahLst/>
              <a:cxnLst/>
              <a:rect l="l" t="t" r="r" b="b"/>
              <a:pathLst>
                <a:path w="2972" h="2209" extrusionOk="0">
                  <a:moveTo>
                    <a:pt x="5" y="0"/>
                  </a:moveTo>
                  <a:lnTo>
                    <a:pt x="2" y="1169"/>
                  </a:lnTo>
                  <a:cubicBezTo>
                    <a:pt x="0" y="1374"/>
                    <a:pt x="147" y="1624"/>
                    <a:pt x="325" y="1730"/>
                  </a:cubicBezTo>
                  <a:lnTo>
                    <a:pt x="1026" y="2133"/>
                  </a:lnTo>
                  <a:cubicBezTo>
                    <a:pt x="1098" y="2174"/>
                    <a:pt x="1225" y="2208"/>
                    <a:pt x="1310" y="2208"/>
                  </a:cubicBezTo>
                  <a:lnTo>
                    <a:pt x="1662" y="2208"/>
                  </a:lnTo>
                  <a:cubicBezTo>
                    <a:pt x="1746" y="2208"/>
                    <a:pt x="1873" y="2173"/>
                    <a:pt x="1946" y="2133"/>
                  </a:cubicBezTo>
                  <a:lnTo>
                    <a:pt x="2646" y="1730"/>
                  </a:lnTo>
                  <a:cubicBezTo>
                    <a:pt x="2826" y="1624"/>
                    <a:pt x="2972" y="1374"/>
                    <a:pt x="2970" y="1169"/>
                  </a:cubicBezTo>
                  <a:lnTo>
                    <a:pt x="2966" y="0"/>
                  </a:lnTo>
                  <a:lnTo>
                    <a:pt x="1487" y="85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1800991" y="2018145"/>
              <a:ext cx="51206" cy="76017"/>
            </a:xfrm>
            <a:custGeom>
              <a:avLst/>
              <a:gdLst/>
              <a:ahLst/>
              <a:cxnLst/>
              <a:rect l="l" t="t" r="r" b="b"/>
              <a:pathLst>
                <a:path w="1488" h="2209" extrusionOk="0">
                  <a:moveTo>
                    <a:pt x="1481" y="0"/>
                  </a:moveTo>
                  <a:lnTo>
                    <a:pt x="1" y="855"/>
                  </a:lnTo>
                  <a:lnTo>
                    <a:pt x="4" y="2024"/>
                  </a:lnTo>
                  <a:cubicBezTo>
                    <a:pt x="4" y="2107"/>
                    <a:pt x="30" y="2170"/>
                    <a:pt x="73" y="2208"/>
                  </a:cubicBezTo>
                  <a:lnTo>
                    <a:pt x="178" y="2208"/>
                  </a:lnTo>
                  <a:cubicBezTo>
                    <a:pt x="263" y="2208"/>
                    <a:pt x="389" y="2173"/>
                    <a:pt x="462" y="2133"/>
                  </a:cubicBezTo>
                  <a:lnTo>
                    <a:pt x="1163" y="1730"/>
                  </a:lnTo>
                  <a:cubicBezTo>
                    <a:pt x="1341" y="1624"/>
                    <a:pt x="1487" y="1374"/>
                    <a:pt x="1486" y="1169"/>
                  </a:cubicBezTo>
                  <a:lnTo>
                    <a:pt x="1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745656" y="1984214"/>
              <a:ext cx="110017" cy="63250"/>
            </a:xfrm>
            <a:custGeom>
              <a:avLst/>
              <a:gdLst/>
              <a:ahLst/>
              <a:cxnLst/>
              <a:rect l="l" t="t" r="r" b="b"/>
              <a:pathLst>
                <a:path w="3197" h="1838" extrusionOk="0">
                  <a:moveTo>
                    <a:pt x="1592" y="1"/>
                  </a:moveTo>
                  <a:cubicBezTo>
                    <a:pt x="1576" y="1"/>
                    <a:pt x="1561" y="5"/>
                    <a:pt x="1549" y="12"/>
                  </a:cubicBezTo>
                  <a:lnTo>
                    <a:pt x="1" y="906"/>
                  </a:lnTo>
                  <a:lnTo>
                    <a:pt x="1604" y="1838"/>
                  </a:lnTo>
                  <a:lnTo>
                    <a:pt x="3196" y="919"/>
                  </a:lnTo>
                  <a:lnTo>
                    <a:pt x="1637" y="12"/>
                  </a:lnTo>
                  <a:cubicBezTo>
                    <a:pt x="1624" y="5"/>
                    <a:pt x="1608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1750095" y="1988825"/>
              <a:ext cx="50793" cy="58708"/>
            </a:xfrm>
            <a:custGeom>
              <a:avLst/>
              <a:gdLst/>
              <a:ahLst/>
              <a:cxnLst/>
              <a:rect l="l" t="t" r="r" b="b"/>
              <a:pathLst>
                <a:path w="1476" h="1706" extrusionOk="0">
                  <a:moveTo>
                    <a:pt x="1465" y="1"/>
                  </a:moveTo>
                  <a:lnTo>
                    <a:pt x="1" y="848"/>
                  </a:lnTo>
                  <a:lnTo>
                    <a:pt x="1475" y="1705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800509" y="1988825"/>
              <a:ext cx="50862" cy="58708"/>
            </a:xfrm>
            <a:custGeom>
              <a:avLst/>
              <a:gdLst/>
              <a:ahLst/>
              <a:cxnLst/>
              <a:rect l="l" t="t" r="r" b="b"/>
              <a:pathLst>
                <a:path w="1478" h="1706" extrusionOk="0">
                  <a:moveTo>
                    <a:pt x="0" y="1"/>
                  </a:moveTo>
                  <a:lnTo>
                    <a:pt x="10" y="1705"/>
                  </a:lnTo>
                  <a:lnTo>
                    <a:pt x="1478" y="8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1814102" y="1992955"/>
              <a:ext cx="28253" cy="19512"/>
            </a:xfrm>
            <a:custGeom>
              <a:avLst/>
              <a:gdLst/>
              <a:ahLst/>
              <a:cxnLst/>
              <a:rect l="l" t="t" r="r" b="b"/>
              <a:pathLst>
                <a:path w="821" h="567" extrusionOk="0">
                  <a:moveTo>
                    <a:pt x="136" y="0"/>
                  </a:moveTo>
                  <a:cubicBezTo>
                    <a:pt x="95" y="0"/>
                    <a:pt x="55" y="21"/>
                    <a:pt x="32" y="58"/>
                  </a:cubicBezTo>
                  <a:cubicBezTo>
                    <a:pt x="0" y="113"/>
                    <a:pt x="21" y="184"/>
                    <a:pt x="75" y="217"/>
                  </a:cubicBezTo>
                  <a:lnTo>
                    <a:pt x="645" y="549"/>
                  </a:lnTo>
                  <a:cubicBezTo>
                    <a:pt x="664" y="561"/>
                    <a:pt x="683" y="567"/>
                    <a:pt x="704" y="567"/>
                  </a:cubicBezTo>
                  <a:cubicBezTo>
                    <a:pt x="724" y="567"/>
                    <a:pt x="745" y="561"/>
                    <a:pt x="762" y="549"/>
                  </a:cubicBezTo>
                  <a:cubicBezTo>
                    <a:pt x="799" y="530"/>
                    <a:pt x="821" y="491"/>
                    <a:pt x="821" y="450"/>
                  </a:cubicBezTo>
                  <a:lnTo>
                    <a:pt x="821" y="128"/>
                  </a:lnTo>
                  <a:lnTo>
                    <a:pt x="588" y="128"/>
                  </a:lnTo>
                  <a:lnTo>
                    <a:pt x="588" y="247"/>
                  </a:lnTo>
                  <a:lnTo>
                    <a:pt x="192" y="15"/>
                  </a:lnTo>
                  <a:cubicBezTo>
                    <a:pt x="174" y="5"/>
                    <a:pt x="155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798341" y="1994916"/>
              <a:ext cx="29388" cy="49520"/>
            </a:xfrm>
            <a:custGeom>
              <a:avLst/>
              <a:gdLst/>
              <a:ahLst/>
              <a:cxnLst/>
              <a:rect l="l" t="t" r="r" b="b"/>
              <a:pathLst>
                <a:path w="854" h="1439" extrusionOk="0">
                  <a:moveTo>
                    <a:pt x="668" y="1"/>
                  </a:moveTo>
                  <a:cubicBezTo>
                    <a:pt x="630" y="1"/>
                    <a:pt x="589" y="11"/>
                    <a:pt x="546" y="36"/>
                  </a:cubicBezTo>
                  <a:lnTo>
                    <a:pt x="246" y="211"/>
                  </a:lnTo>
                  <a:cubicBezTo>
                    <a:pt x="0" y="356"/>
                    <a:pt x="18" y="658"/>
                    <a:pt x="18" y="674"/>
                  </a:cubicBezTo>
                  <a:lnTo>
                    <a:pt x="19" y="1375"/>
                  </a:lnTo>
                  <a:cubicBezTo>
                    <a:pt x="19" y="1392"/>
                    <a:pt x="30" y="1410"/>
                    <a:pt x="52" y="1421"/>
                  </a:cubicBezTo>
                  <a:cubicBezTo>
                    <a:pt x="73" y="1433"/>
                    <a:pt x="98" y="1439"/>
                    <a:pt x="124" y="1439"/>
                  </a:cubicBezTo>
                  <a:cubicBezTo>
                    <a:pt x="146" y="1439"/>
                    <a:pt x="169" y="1435"/>
                    <a:pt x="189" y="1427"/>
                  </a:cubicBezTo>
                  <a:lnTo>
                    <a:pt x="248" y="1394"/>
                  </a:lnTo>
                  <a:lnTo>
                    <a:pt x="853" y="1045"/>
                  </a:lnTo>
                  <a:lnTo>
                    <a:pt x="853" y="716"/>
                  </a:lnTo>
                  <a:lnTo>
                    <a:pt x="852" y="279"/>
                  </a:lnTo>
                  <a:cubicBezTo>
                    <a:pt x="852" y="279"/>
                    <a:pt x="852" y="216"/>
                    <a:pt x="849" y="140"/>
                  </a:cubicBezTo>
                  <a:cubicBezTo>
                    <a:pt x="848" y="83"/>
                    <a:pt x="774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798341" y="1992955"/>
              <a:ext cx="24330" cy="51550"/>
            </a:xfrm>
            <a:custGeom>
              <a:avLst/>
              <a:gdLst/>
              <a:ahLst/>
              <a:cxnLst/>
              <a:rect l="l" t="t" r="r" b="b"/>
              <a:pathLst>
                <a:path w="707" h="1498" extrusionOk="0">
                  <a:moveTo>
                    <a:pt x="707" y="1"/>
                  </a:moveTo>
                  <a:lnTo>
                    <a:pt x="665" y="26"/>
                  </a:lnTo>
                  <a:lnTo>
                    <a:pt x="245" y="270"/>
                  </a:lnTo>
                  <a:lnTo>
                    <a:pt x="242" y="271"/>
                  </a:lnTo>
                  <a:cubicBezTo>
                    <a:pt x="0" y="415"/>
                    <a:pt x="15" y="716"/>
                    <a:pt x="15" y="732"/>
                  </a:cubicBezTo>
                  <a:lnTo>
                    <a:pt x="18" y="1433"/>
                  </a:lnTo>
                  <a:lnTo>
                    <a:pt x="18" y="1435"/>
                  </a:lnTo>
                  <a:lnTo>
                    <a:pt x="18" y="1436"/>
                  </a:lnTo>
                  <a:cubicBezTo>
                    <a:pt x="18" y="1454"/>
                    <a:pt x="28" y="1470"/>
                    <a:pt x="50" y="1483"/>
                  </a:cubicBezTo>
                  <a:cubicBezTo>
                    <a:pt x="62" y="1490"/>
                    <a:pt x="73" y="1493"/>
                    <a:pt x="88" y="1497"/>
                  </a:cubicBezTo>
                  <a:cubicBezTo>
                    <a:pt x="88" y="1493"/>
                    <a:pt x="87" y="1492"/>
                    <a:pt x="87" y="1490"/>
                  </a:cubicBezTo>
                  <a:lnTo>
                    <a:pt x="87" y="1487"/>
                  </a:lnTo>
                  <a:lnTo>
                    <a:pt x="87" y="1486"/>
                  </a:lnTo>
                  <a:lnTo>
                    <a:pt x="85" y="785"/>
                  </a:lnTo>
                  <a:cubicBezTo>
                    <a:pt x="85" y="772"/>
                    <a:pt x="69" y="469"/>
                    <a:pt x="312" y="324"/>
                  </a:cubicBezTo>
                  <a:lnTo>
                    <a:pt x="313" y="323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801266" y="1977469"/>
              <a:ext cx="23228" cy="23228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337" y="0"/>
                  </a:moveTo>
                  <a:cubicBezTo>
                    <a:pt x="152" y="0"/>
                    <a:pt x="0" y="151"/>
                    <a:pt x="0" y="338"/>
                  </a:cubicBezTo>
                  <a:cubicBezTo>
                    <a:pt x="0" y="522"/>
                    <a:pt x="149" y="675"/>
                    <a:pt x="337" y="675"/>
                  </a:cubicBezTo>
                  <a:cubicBezTo>
                    <a:pt x="525" y="675"/>
                    <a:pt x="675" y="524"/>
                    <a:pt x="675" y="338"/>
                  </a:cubicBezTo>
                  <a:cubicBezTo>
                    <a:pt x="675" y="151"/>
                    <a:pt x="525" y="0"/>
                    <a:pt x="337" y="0"/>
                  </a:cubicBezTo>
                  <a:close/>
                </a:path>
              </a:pathLst>
            </a:custGeom>
            <a:solidFill>
              <a:srgbClr val="FFD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833993" y="1994951"/>
              <a:ext cx="8775" cy="4646"/>
            </a:xfrm>
            <a:custGeom>
              <a:avLst/>
              <a:gdLst/>
              <a:ahLst/>
              <a:cxnLst/>
              <a:rect l="l" t="t" r="r" b="b"/>
              <a:pathLst>
                <a:path w="255" h="135" extrusionOk="0">
                  <a:moveTo>
                    <a:pt x="127" y="1"/>
                  </a:moveTo>
                  <a:cubicBezTo>
                    <a:pt x="98" y="1"/>
                    <a:pt x="68" y="7"/>
                    <a:pt x="45" y="20"/>
                  </a:cubicBezTo>
                  <a:cubicBezTo>
                    <a:pt x="0" y="48"/>
                    <a:pt x="0" y="89"/>
                    <a:pt x="45" y="115"/>
                  </a:cubicBezTo>
                  <a:cubicBezTo>
                    <a:pt x="68" y="128"/>
                    <a:pt x="97" y="134"/>
                    <a:pt x="127" y="134"/>
                  </a:cubicBezTo>
                  <a:cubicBezTo>
                    <a:pt x="156" y="134"/>
                    <a:pt x="185" y="128"/>
                    <a:pt x="208" y="115"/>
                  </a:cubicBezTo>
                  <a:cubicBezTo>
                    <a:pt x="255" y="89"/>
                    <a:pt x="255" y="45"/>
                    <a:pt x="208" y="20"/>
                  </a:cubicBezTo>
                  <a:cubicBezTo>
                    <a:pt x="186" y="7"/>
                    <a:pt x="15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1833167" y="1989101"/>
              <a:ext cx="8259" cy="10496"/>
            </a:xfrm>
            <a:custGeom>
              <a:avLst/>
              <a:gdLst/>
              <a:ahLst/>
              <a:cxnLst/>
              <a:rect l="l" t="t" r="r" b="b"/>
              <a:pathLst>
                <a:path w="240" h="305" extrusionOk="0">
                  <a:moveTo>
                    <a:pt x="119" y="0"/>
                  </a:moveTo>
                  <a:cubicBezTo>
                    <a:pt x="53" y="0"/>
                    <a:pt x="1" y="53"/>
                    <a:pt x="1" y="119"/>
                  </a:cubicBezTo>
                  <a:cubicBezTo>
                    <a:pt x="1" y="157"/>
                    <a:pt x="18" y="190"/>
                    <a:pt x="46" y="212"/>
                  </a:cubicBezTo>
                  <a:cubicBezTo>
                    <a:pt x="55" y="220"/>
                    <a:pt x="68" y="227"/>
                    <a:pt x="78" y="230"/>
                  </a:cubicBezTo>
                  <a:lnTo>
                    <a:pt x="78" y="288"/>
                  </a:lnTo>
                  <a:cubicBezTo>
                    <a:pt x="101" y="299"/>
                    <a:pt x="128" y="304"/>
                    <a:pt x="155" y="304"/>
                  </a:cubicBezTo>
                  <a:cubicBezTo>
                    <a:pt x="184" y="304"/>
                    <a:pt x="212" y="298"/>
                    <a:pt x="235" y="285"/>
                  </a:cubicBezTo>
                  <a:lnTo>
                    <a:pt x="239" y="280"/>
                  </a:lnTo>
                  <a:lnTo>
                    <a:pt x="239" y="196"/>
                  </a:lnTo>
                  <a:lnTo>
                    <a:pt x="239" y="119"/>
                  </a:lnTo>
                  <a:cubicBezTo>
                    <a:pt x="238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D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832582" y="1992817"/>
              <a:ext cx="12698" cy="5300"/>
            </a:xfrm>
            <a:custGeom>
              <a:avLst/>
              <a:gdLst/>
              <a:ahLst/>
              <a:cxnLst/>
              <a:rect l="l" t="t" r="r" b="b"/>
              <a:pathLst>
                <a:path w="369" h="154" extrusionOk="0">
                  <a:moveTo>
                    <a:pt x="32" y="1"/>
                  </a:moveTo>
                  <a:cubicBezTo>
                    <a:pt x="23" y="1"/>
                    <a:pt x="12" y="5"/>
                    <a:pt x="0" y="12"/>
                  </a:cubicBezTo>
                  <a:lnTo>
                    <a:pt x="326" y="154"/>
                  </a:lnTo>
                  <a:cubicBezTo>
                    <a:pt x="338" y="146"/>
                    <a:pt x="349" y="142"/>
                    <a:pt x="358" y="142"/>
                  </a:cubicBezTo>
                  <a:cubicBezTo>
                    <a:pt x="362" y="142"/>
                    <a:pt x="365" y="142"/>
                    <a:pt x="369" y="144"/>
                  </a:cubicBezTo>
                  <a:lnTo>
                    <a:pt x="43" y="3"/>
                  </a:lnTo>
                  <a:cubicBezTo>
                    <a:pt x="39" y="1"/>
                    <a:pt x="36" y="1"/>
                    <a:pt x="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830895" y="1993230"/>
              <a:ext cx="12974" cy="9773"/>
            </a:xfrm>
            <a:custGeom>
              <a:avLst/>
              <a:gdLst/>
              <a:ahLst/>
              <a:cxnLst/>
              <a:rect l="l" t="t" r="r" b="b"/>
              <a:pathLst>
                <a:path w="377" h="284" extrusionOk="0">
                  <a:moveTo>
                    <a:pt x="52" y="0"/>
                  </a:moveTo>
                  <a:cubicBezTo>
                    <a:pt x="20" y="22"/>
                    <a:pt x="1" y="72"/>
                    <a:pt x="4" y="108"/>
                  </a:cubicBezTo>
                  <a:cubicBezTo>
                    <a:pt x="5" y="127"/>
                    <a:pt x="16" y="138"/>
                    <a:pt x="26" y="143"/>
                  </a:cubicBezTo>
                  <a:lnTo>
                    <a:pt x="346" y="281"/>
                  </a:lnTo>
                  <a:lnTo>
                    <a:pt x="346" y="281"/>
                  </a:lnTo>
                  <a:cubicBezTo>
                    <a:pt x="337" y="276"/>
                    <a:pt x="332" y="264"/>
                    <a:pt x="332" y="249"/>
                  </a:cubicBezTo>
                  <a:cubicBezTo>
                    <a:pt x="326" y="212"/>
                    <a:pt x="348" y="164"/>
                    <a:pt x="377" y="142"/>
                  </a:cubicBezTo>
                  <a:lnTo>
                    <a:pt x="52" y="0"/>
                  </a:lnTo>
                  <a:close/>
                  <a:moveTo>
                    <a:pt x="346" y="281"/>
                  </a:moveTo>
                  <a:cubicBezTo>
                    <a:pt x="348" y="282"/>
                    <a:pt x="350" y="283"/>
                    <a:pt x="352" y="284"/>
                  </a:cubicBezTo>
                  <a:lnTo>
                    <a:pt x="346" y="2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1842080" y="1997704"/>
              <a:ext cx="4026" cy="5403"/>
            </a:xfrm>
            <a:custGeom>
              <a:avLst/>
              <a:gdLst/>
              <a:ahLst/>
              <a:cxnLst/>
              <a:rect l="l" t="t" r="r" b="b"/>
              <a:pathLst>
                <a:path w="117" h="157" extrusionOk="0">
                  <a:moveTo>
                    <a:pt x="80" y="1"/>
                  </a:moveTo>
                  <a:cubicBezTo>
                    <a:pt x="71" y="1"/>
                    <a:pt x="61" y="4"/>
                    <a:pt x="50" y="12"/>
                  </a:cubicBezTo>
                  <a:cubicBezTo>
                    <a:pt x="21" y="34"/>
                    <a:pt x="1" y="81"/>
                    <a:pt x="5" y="119"/>
                  </a:cubicBezTo>
                  <a:cubicBezTo>
                    <a:pt x="7" y="143"/>
                    <a:pt x="20" y="156"/>
                    <a:pt x="37" y="156"/>
                  </a:cubicBezTo>
                  <a:cubicBezTo>
                    <a:pt x="46" y="156"/>
                    <a:pt x="56" y="153"/>
                    <a:pt x="67" y="145"/>
                  </a:cubicBezTo>
                  <a:cubicBezTo>
                    <a:pt x="96" y="123"/>
                    <a:pt x="116" y="73"/>
                    <a:pt x="112" y="37"/>
                  </a:cubicBezTo>
                  <a:cubicBezTo>
                    <a:pt x="110" y="13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842596" y="1998426"/>
              <a:ext cx="3063" cy="4061"/>
            </a:xfrm>
            <a:custGeom>
              <a:avLst/>
              <a:gdLst/>
              <a:ahLst/>
              <a:cxnLst/>
              <a:rect l="l" t="t" r="r" b="b"/>
              <a:pathLst>
                <a:path w="89" h="118" extrusionOk="0">
                  <a:moveTo>
                    <a:pt x="60" y="0"/>
                  </a:moveTo>
                  <a:cubicBezTo>
                    <a:pt x="54" y="0"/>
                    <a:pt x="46" y="3"/>
                    <a:pt x="38" y="9"/>
                  </a:cubicBezTo>
                  <a:cubicBezTo>
                    <a:pt x="15" y="25"/>
                    <a:pt x="0" y="60"/>
                    <a:pt x="5" y="89"/>
                  </a:cubicBezTo>
                  <a:cubicBezTo>
                    <a:pt x="7" y="107"/>
                    <a:pt x="16" y="118"/>
                    <a:pt x="29" y="118"/>
                  </a:cubicBezTo>
                  <a:cubicBezTo>
                    <a:pt x="36" y="118"/>
                    <a:pt x="44" y="115"/>
                    <a:pt x="52" y="109"/>
                  </a:cubicBezTo>
                  <a:cubicBezTo>
                    <a:pt x="73" y="93"/>
                    <a:pt x="88" y="57"/>
                    <a:pt x="85" y="29"/>
                  </a:cubicBezTo>
                  <a:cubicBezTo>
                    <a:pt x="83" y="10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825734" y="1990339"/>
              <a:ext cx="9635" cy="4061"/>
            </a:xfrm>
            <a:custGeom>
              <a:avLst/>
              <a:gdLst/>
              <a:ahLst/>
              <a:cxnLst/>
              <a:rect l="l" t="t" r="r" b="b"/>
              <a:pathLst>
                <a:path w="280" h="118" extrusionOk="0">
                  <a:moveTo>
                    <a:pt x="278" y="110"/>
                  </a:moveTo>
                  <a:lnTo>
                    <a:pt x="280" y="110"/>
                  </a:lnTo>
                  <a:cubicBezTo>
                    <a:pt x="279" y="110"/>
                    <a:pt x="278" y="110"/>
                    <a:pt x="278" y="110"/>
                  </a:cubicBezTo>
                  <a:close/>
                  <a:moveTo>
                    <a:pt x="23" y="1"/>
                  </a:moveTo>
                  <a:cubicBezTo>
                    <a:pt x="16" y="1"/>
                    <a:pt x="8" y="3"/>
                    <a:pt x="0" y="9"/>
                  </a:cubicBezTo>
                  <a:lnTo>
                    <a:pt x="249" y="118"/>
                  </a:lnTo>
                  <a:cubicBezTo>
                    <a:pt x="257" y="112"/>
                    <a:pt x="264" y="108"/>
                    <a:pt x="271" y="108"/>
                  </a:cubicBezTo>
                  <a:cubicBezTo>
                    <a:pt x="273" y="108"/>
                    <a:pt x="276" y="109"/>
                    <a:pt x="278" y="110"/>
                  </a:cubicBezTo>
                  <a:lnTo>
                    <a:pt x="278" y="110"/>
                  </a:lnTo>
                  <a:lnTo>
                    <a:pt x="31" y="2"/>
                  </a:lnTo>
                  <a:cubicBezTo>
                    <a:pt x="28" y="1"/>
                    <a:pt x="25" y="1"/>
                    <a:pt x="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1824357" y="1990649"/>
              <a:ext cx="9911" cy="7536"/>
            </a:xfrm>
            <a:custGeom>
              <a:avLst/>
              <a:gdLst/>
              <a:ahLst/>
              <a:cxnLst/>
              <a:rect l="l" t="t" r="r" b="b"/>
              <a:pathLst>
                <a:path w="288" h="219" extrusionOk="0">
                  <a:moveTo>
                    <a:pt x="39" y="0"/>
                  </a:moveTo>
                  <a:cubicBezTo>
                    <a:pt x="15" y="19"/>
                    <a:pt x="1" y="53"/>
                    <a:pt x="4" y="82"/>
                  </a:cubicBezTo>
                  <a:cubicBezTo>
                    <a:pt x="5" y="97"/>
                    <a:pt x="11" y="107"/>
                    <a:pt x="20" y="110"/>
                  </a:cubicBezTo>
                  <a:lnTo>
                    <a:pt x="268" y="218"/>
                  </a:lnTo>
                  <a:cubicBezTo>
                    <a:pt x="261" y="214"/>
                    <a:pt x="254" y="204"/>
                    <a:pt x="252" y="191"/>
                  </a:cubicBezTo>
                  <a:cubicBezTo>
                    <a:pt x="249" y="161"/>
                    <a:pt x="266" y="125"/>
                    <a:pt x="287" y="10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1832960" y="1994090"/>
              <a:ext cx="3132" cy="4129"/>
            </a:xfrm>
            <a:custGeom>
              <a:avLst/>
              <a:gdLst/>
              <a:ahLst/>
              <a:cxnLst/>
              <a:rect l="l" t="t" r="r" b="b"/>
              <a:pathLst>
                <a:path w="91" h="120" extrusionOk="0">
                  <a:moveTo>
                    <a:pt x="61" y="0"/>
                  </a:moveTo>
                  <a:cubicBezTo>
                    <a:pt x="54" y="0"/>
                    <a:pt x="47" y="3"/>
                    <a:pt x="39" y="9"/>
                  </a:cubicBezTo>
                  <a:cubicBezTo>
                    <a:pt x="16" y="25"/>
                    <a:pt x="1" y="61"/>
                    <a:pt x="4" y="91"/>
                  </a:cubicBezTo>
                  <a:cubicBezTo>
                    <a:pt x="5" y="109"/>
                    <a:pt x="15" y="120"/>
                    <a:pt x="29" y="120"/>
                  </a:cubicBezTo>
                  <a:cubicBezTo>
                    <a:pt x="36" y="120"/>
                    <a:pt x="44" y="117"/>
                    <a:pt x="52" y="111"/>
                  </a:cubicBezTo>
                  <a:cubicBezTo>
                    <a:pt x="74" y="94"/>
                    <a:pt x="90" y="56"/>
                    <a:pt x="87" y="29"/>
                  </a:cubicBezTo>
                  <a:cubicBezTo>
                    <a:pt x="85" y="10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1819849" y="1988275"/>
              <a:ext cx="6607" cy="2856"/>
            </a:xfrm>
            <a:custGeom>
              <a:avLst/>
              <a:gdLst/>
              <a:ahLst/>
              <a:cxnLst/>
              <a:rect l="l" t="t" r="r" b="b"/>
              <a:pathLst>
                <a:path w="192" h="83" extrusionOk="0">
                  <a:moveTo>
                    <a:pt x="190" y="76"/>
                  </a:moveTo>
                  <a:lnTo>
                    <a:pt x="192" y="77"/>
                  </a:lnTo>
                  <a:cubicBezTo>
                    <a:pt x="191" y="77"/>
                    <a:pt x="191" y="76"/>
                    <a:pt x="190" y="76"/>
                  </a:cubicBezTo>
                  <a:close/>
                  <a:moveTo>
                    <a:pt x="13" y="0"/>
                  </a:moveTo>
                  <a:cubicBezTo>
                    <a:pt x="9" y="0"/>
                    <a:pt x="3" y="3"/>
                    <a:pt x="0" y="8"/>
                  </a:cubicBezTo>
                  <a:lnTo>
                    <a:pt x="170" y="83"/>
                  </a:lnTo>
                  <a:cubicBezTo>
                    <a:pt x="176" y="78"/>
                    <a:pt x="181" y="75"/>
                    <a:pt x="186" y="75"/>
                  </a:cubicBezTo>
                  <a:cubicBezTo>
                    <a:pt x="187" y="75"/>
                    <a:pt x="189" y="76"/>
                    <a:pt x="190" y="76"/>
                  </a:cubicBezTo>
                  <a:lnTo>
                    <a:pt x="190" y="76"/>
                  </a:lnTo>
                  <a:lnTo>
                    <a:pt x="19" y="2"/>
                  </a:lnTo>
                  <a:cubicBezTo>
                    <a:pt x="18" y="1"/>
                    <a:pt x="16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818886" y="1988447"/>
              <a:ext cx="6779" cy="5196"/>
            </a:xfrm>
            <a:custGeom>
              <a:avLst/>
              <a:gdLst/>
              <a:ahLst/>
              <a:cxnLst/>
              <a:rect l="l" t="t" r="r" b="b"/>
              <a:pathLst>
                <a:path w="197" h="151" extrusionOk="0">
                  <a:moveTo>
                    <a:pt x="25" y="0"/>
                  </a:moveTo>
                  <a:cubicBezTo>
                    <a:pt x="10" y="13"/>
                    <a:pt x="0" y="37"/>
                    <a:pt x="2" y="57"/>
                  </a:cubicBezTo>
                  <a:cubicBezTo>
                    <a:pt x="2" y="66"/>
                    <a:pt x="8" y="73"/>
                    <a:pt x="13" y="76"/>
                  </a:cubicBezTo>
                  <a:lnTo>
                    <a:pt x="180" y="149"/>
                  </a:lnTo>
                  <a:lnTo>
                    <a:pt x="180" y="149"/>
                  </a:lnTo>
                  <a:cubicBezTo>
                    <a:pt x="176" y="146"/>
                    <a:pt x="174" y="140"/>
                    <a:pt x="171" y="132"/>
                  </a:cubicBezTo>
                  <a:cubicBezTo>
                    <a:pt x="170" y="113"/>
                    <a:pt x="179" y="86"/>
                    <a:pt x="196" y="76"/>
                  </a:cubicBezTo>
                  <a:lnTo>
                    <a:pt x="25" y="0"/>
                  </a:lnTo>
                  <a:close/>
                  <a:moveTo>
                    <a:pt x="180" y="149"/>
                  </a:moveTo>
                  <a:cubicBezTo>
                    <a:pt x="181" y="150"/>
                    <a:pt x="183" y="150"/>
                    <a:pt x="185" y="151"/>
                  </a:cubicBezTo>
                  <a:lnTo>
                    <a:pt x="180" y="1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824701" y="1990856"/>
              <a:ext cx="2271" cy="2856"/>
            </a:xfrm>
            <a:custGeom>
              <a:avLst/>
              <a:gdLst/>
              <a:ahLst/>
              <a:cxnLst/>
              <a:rect l="l" t="t" r="r" b="b"/>
              <a:pathLst>
                <a:path w="66" h="83" extrusionOk="0">
                  <a:moveTo>
                    <a:pt x="44" y="0"/>
                  </a:moveTo>
                  <a:cubicBezTo>
                    <a:pt x="39" y="0"/>
                    <a:pt x="34" y="2"/>
                    <a:pt x="29" y="6"/>
                  </a:cubicBezTo>
                  <a:cubicBezTo>
                    <a:pt x="13" y="16"/>
                    <a:pt x="1" y="43"/>
                    <a:pt x="5" y="62"/>
                  </a:cubicBezTo>
                  <a:cubicBezTo>
                    <a:pt x="6" y="75"/>
                    <a:pt x="13" y="82"/>
                    <a:pt x="22" y="82"/>
                  </a:cubicBezTo>
                  <a:cubicBezTo>
                    <a:pt x="27" y="82"/>
                    <a:pt x="32" y="80"/>
                    <a:pt x="38" y="76"/>
                  </a:cubicBezTo>
                  <a:cubicBezTo>
                    <a:pt x="52" y="66"/>
                    <a:pt x="65" y="38"/>
                    <a:pt x="61" y="21"/>
                  </a:cubicBezTo>
                  <a:cubicBezTo>
                    <a:pt x="59" y="7"/>
                    <a:pt x="53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806807" y="2017216"/>
              <a:ext cx="2237" cy="25775"/>
            </a:xfrm>
            <a:custGeom>
              <a:avLst/>
              <a:gdLst/>
              <a:ahLst/>
              <a:cxnLst/>
              <a:rect l="l" t="t" r="r" b="b"/>
              <a:pathLst>
                <a:path w="65" h="749" extrusionOk="0">
                  <a:moveTo>
                    <a:pt x="0" y="1"/>
                  </a:moveTo>
                  <a:lnTo>
                    <a:pt x="0" y="749"/>
                  </a:lnTo>
                  <a:lnTo>
                    <a:pt x="64" y="712"/>
                  </a:lnTo>
                  <a:lnTo>
                    <a:pt x="64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744830" y="2014187"/>
              <a:ext cx="111841" cy="37062"/>
            </a:xfrm>
            <a:custGeom>
              <a:avLst/>
              <a:gdLst/>
              <a:ahLst/>
              <a:cxnLst/>
              <a:rect l="l" t="t" r="r" b="b"/>
              <a:pathLst>
                <a:path w="3250" h="1077" extrusionOk="0">
                  <a:moveTo>
                    <a:pt x="108" y="1"/>
                  </a:moveTo>
                  <a:cubicBezTo>
                    <a:pt x="76" y="1"/>
                    <a:pt x="44" y="17"/>
                    <a:pt x="25" y="48"/>
                  </a:cubicBezTo>
                  <a:cubicBezTo>
                    <a:pt x="0" y="93"/>
                    <a:pt x="15" y="152"/>
                    <a:pt x="60" y="178"/>
                  </a:cubicBezTo>
                  <a:lnTo>
                    <a:pt x="1582" y="1063"/>
                  </a:lnTo>
                  <a:cubicBezTo>
                    <a:pt x="1596" y="1072"/>
                    <a:pt x="1612" y="1076"/>
                    <a:pt x="1628" y="1076"/>
                  </a:cubicBezTo>
                  <a:cubicBezTo>
                    <a:pt x="1646" y="1076"/>
                    <a:pt x="1662" y="1072"/>
                    <a:pt x="1677" y="1063"/>
                  </a:cubicBezTo>
                  <a:lnTo>
                    <a:pt x="3188" y="191"/>
                  </a:lnTo>
                  <a:cubicBezTo>
                    <a:pt x="3235" y="165"/>
                    <a:pt x="3250" y="106"/>
                    <a:pt x="3223" y="61"/>
                  </a:cubicBezTo>
                  <a:cubicBezTo>
                    <a:pt x="3206" y="31"/>
                    <a:pt x="3174" y="13"/>
                    <a:pt x="3141" y="13"/>
                  </a:cubicBezTo>
                  <a:cubicBezTo>
                    <a:pt x="3125" y="13"/>
                    <a:pt x="3109" y="17"/>
                    <a:pt x="3094" y="26"/>
                  </a:cubicBezTo>
                  <a:lnTo>
                    <a:pt x="1631" y="872"/>
                  </a:lnTo>
                  <a:lnTo>
                    <a:pt x="155" y="13"/>
                  </a:lnTo>
                  <a:cubicBezTo>
                    <a:pt x="140" y="5"/>
                    <a:pt x="124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825011" y="1811429"/>
              <a:ext cx="103238" cy="232869"/>
            </a:xfrm>
            <a:custGeom>
              <a:avLst/>
              <a:gdLst/>
              <a:ahLst/>
              <a:cxnLst/>
              <a:rect l="l" t="t" r="r" b="b"/>
              <a:pathLst>
                <a:path w="3000" h="6767" extrusionOk="0">
                  <a:moveTo>
                    <a:pt x="2917" y="0"/>
                  </a:moveTo>
                  <a:lnTo>
                    <a:pt x="1" y="6767"/>
                  </a:lnTo>
                  <a:lnTo>
                    <a:pt x="86" y="6767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673734" y="1811429"/>
              <a:ext cx="102171" cy="232869"/>
            </a:xfrm>
            <a:custGeom>
              <a:avLst/>
              <a:gdLst/>
              <a:ahLst/>
              <a:cxnLst/>
              <a:rect l="l" t="t" r="r" b="b"/>
              <a:pathLst>
                <a:path w="2969" h="6767" extrusionOk="0">
                  <a:moveTo>
                    <a:pt x="0" y="0"/>
                  </a:moveTo>
                  <a:lnTo>
                    <a:pt x="2887" y="6767"/>
                  </a:lnTo>
                  <a:lnTo>
                    <a:pt x="2969" y="67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667643" y="1792227"/>
              <a:ext cx="266250" cy="83209"/>
            </a:xfrm>
            <a:custGeom>
              <a:avLst/>
              <a:gdLst/>
              <a:ahLst/>
              <a:cxnLst/>
              <a:rect l="l" t="t" r="r" b="b"/>
              <a:pathLst>
                <a:path w="7737" h="2418" extrusionOk="0">
                  <a:moveTo>
                    <a:pt x="126" y="1"/>
                  </a:moveTo>
                  <a:cubicBezTo>
                    <a:pt x="57" y="1"/>
                    <a:pt x="0" y="58"/>
                    <a:pt x="0" y="128"/>
                  </a:cubicBezTo>
                  <a:cubicBezTo>
                    <a:pt x="3" y="754"/>
                    <a:pt x="419" y="1338"/>
                    <a:pt x="1168" y="1769"/>
                  </a:cubicBezTo>
                  <a:cubicBezTo>
                    <a:pt x="1917" y="2201"/>
                    <a:pt x="2899" y="2418"/>
                    <a:pt x="3879" y="2418"/>
                  </a:cubicBezTo>
                  <a:cubicBezTo>
                    <a:pt x="4859" y="2418"/>
                    <a:pt x="5839" y="2202"/>
                    <a:pt x="6584" y="1769"/>
                  </a:cubicBezTo>
                  <a:cubicBezTo>
                    <a:pt x="7329" y="1335"/>
                    <a:pt x="7737" y="754"/>
                    <a:pt x="7732" y="126"/>
                  </a:cubicBezTo>
                  <a:cubicBezTo>
                    <a:pt x="7734" y="58"/>
                    <a:pt x="7678" y="1"/>
                    <a:pt x="7608" y="1"/>
                  </a:cubicBezTo>
                  <a:cubicBezTo>
                    <a:pt x="7610" y="533"/>
                    <a:pt x="7122" y="1164"/>
                    <a:pt x="6458" y="1550"/>
                  </a:cubicBezTo>
                  <a:cubicBezTo>
                    <a:pt x="5749" y="1962"/>
                    <a:pt x="4815" y="2168"/>
                    <a:pt x="3880" y="2168"/>
                  </a:cubicBezTo>
                  <a:cubicBezTo>
                    <a:pt x="2945" y="2168"/>
                    <a:pt x="2009" y="1962"/>
                    <a:pt x="1295" y="1550"/>
                  </a:cubicBezTo>
                  <a:cubicBezTo>
                    <a:pt x="628" y="1164"/>
                    <a:pt x="130" y="533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716825" y="1295895"/>
              <a:ext cx="152379" cy="172235"/>
            </a:xfrm>
            <a:custGeom>
              <a:avLst/>
              <a:gdLst/>
              <a:ahLst/>
              <a:cxnLst/>
              <a:rect l="l" t="t" r="r" b="b"/>
              <a:pathLst>
                <a:path w="4428" h="5005" extrusionOk="0">
                  <a:moveTo>
                    <a:pt x="1246" y="0"/>
                  </a:moveTo>
                  <a:cubicBezTo>
                    <a:pt x="1195" y="0"/>
                    <a:pt x="1153" y="7"/>
                    <a:pt x="1120" y="27"/>
                  </a:cubicBezTo>
                  <a:lnTo>
                    <a:pt x="104" y="620"/>
                  </a:lnTo>
                  <a:cubicBezTo>
                    <a:pt x="36" y="659"/>
                    <a:pt x="0" y="754"/>
                    <a:pt x="30" y="830"/>
                  </a:cubicBezTo>
                  <a:lnTo>
                    <a:pt x="1550" y="4921"/>
                  </a:lnTo>
                  <a:cubicBezTo>
                    <a:pt x="1568" y="4974"/>
                    <a:pt x="1612" y="5004"/>
                    <a:pt x="1660" y="5004"/>
                  </a:cubicBezTo>
                  <a:cubicBezTo>
                    <a:pt x="1681" y="5004"/>
                    <a:pt x="1704" y="4998"/>
                    <a:pt x="1725" y="4985"/>
                  </a:cubicBezTo>
                  <a:lnTo>
                    <a:pt x="4428" y="3408"/>
                  </a:lnTo>
                  <a:lnTo>
                    <a:pt x="1420" y="11"/>
                  </a:lnTo>
                  <a:cubicBezTo>
                    <a:pt x="1354" y="7"/>
                    <a:pt x="1296" y="0"/>
                    <a:pt x="1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977121" y="1306081"/>
              <a:ext cx="48350" cy="47180"/>
            </a:xfrm>
            <a:custGeom>
              <a:avLst/>
              <a:gdLst/>
              <a:ahLst/>
              <a:cxnLst/>
              <a:rect l="l" t="t" r="r" b="b"/>
              <a:pathLst>
                <a:path w="1405" h="1371" extrusionOk="0">
                  <a:moveTo>
                    <a:pt x="525" y="1"/>
                  </a:moveTo>
                  <a:cubicBezTo>
                    <a:pt x="489" y="1"/>
                    <a:pt x="454" y="9"/>
                    <a:pt x="426" y="27"/>
                  </a:cubicBezTo>
                  <a:lnTo>
                    <a:pt x="113" y="208"/>
                  </a:lnTo>
                  <a:cubicBezTo>
                    <a:pt x="44" y="249"/>
                    <a:pt x="0" y="346"/>
                    <a:pt x="15" y="425"/>
                  </a:cubicBezTo>
                  <a:lnTo>
                    <a:pt x="176" y="1283"/>
                  </a:lnTo>
                  <a:cubicBezTo>
                    <a:pt x="186" y="1339"/>
                    <a:pt x="223" y="1371"/>
                    <a:pt x="268" y="1371"/>
                  </a:cubicBezTo>
                  <a:cubicBezTo>
                    <a:pt x="287" y="1371"/>
                    <a:pt x="307" y="1365"/>
                    <a:pt x="328" y="1354"/>
                  </a:cubicBezTo>
                  <a:lnTo>
                    <a:pt x="1339" y="764"/>
                  </a:lnTo>
                  <a:lnTo>
                    <a:pt x="1382" y="741"/>
                  </a:lnTo>
                  <a:cubicBezTo>
                    <a:pt x="1405" y="726"/>
                    <a:pt x="1374" y="672"/>
                    <a:pt x="1314" y="619"/>
                  </a:cubicBezTo>
                  <a:lnTo>
                    <a:pt x="659" y="47"/>
                  </a:lnTo>
                  <a:cubicBezTo>
                    <a:pt x="624" y="17"/>
                    <a:pt x="574" y="1"/>
                    <a:pt x="525" y="1"/>
                  </a:cubicBezTo>
                  <a:close/>
                </a:path>
              </a:pathLst>
            </a:custGeom>
            <a:solidFill>
              <a:srgbClr val="D1E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26699" y="1317954"/>
              <a:ext cx="441271" cy="280737"/>
            </a:xfrm>
            <a:custGeom>
              <a:avLst/>
              <a:gdLst/>
              <a:ahLst/>
              <a:cxnLst/>
              <a:rect l="l" t="t" r="r" b="b"/>
              <a:pathLst>
                <a:path w="12823" h="8158" extrusionOk="0">
                  <a:moveTo>
                    <a:pt x="12249" y="1"/>
                  </a:moveTo>
                  <a:cubicBezTo>
                    <a:pt x="11769" y="1"/>
                    <a:pt x="11122" y="252"/>
                    <a:pt x="10660" y="529"/>
                  </a:cubicBezTo>
                  <a:lnTo>
                    <a:pt x="2845" y="5238"/>
                  </a:lnTo>
                  <a:cubicBezTo>
                    <a:pt x="2134" y="5663"/>
                    <a:pt x="1" y="7499"/>
                    <a:pt x="308" y="8011"/>
                  </a:cubicBezTo>
                  <a:cubicBezTo>
                    <a:pt x="369" y="8114"/>
                    <a:pt x="521" y="8157"/>
                    <a:pt x="730" y="8157"/>
                  </a:cubicBezTo>
                  <a:cubicBezTo>
                    <a:pt x="1581" y="8157"/>
                    <a:pt x="3387" y="7443"/>
                    <a:pt x="3955" y="7102"/>
                  </a:cubicBezTo>
                  <a:lnTo>
                    <a:pt x="9424" y="3841"/>
                  </a:lnTo>
                  <a:lnTo>
                    <a:pt x="12823" y="252"/>
                  </a:lnTo>
                  <a:cubicBezTo>
                    <a:pt x="12716" y="73"/>
                    <a:pt x="12507" y="1"/>
                    <a:pt x="12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1005374" y="1333198"/>
              <a:ext cx="96596" cy="25431"/>
            </a:xfrm>
            <a:custGeom>
              <a:avLst/>
              <a:gdLst/>
              <a:ahLst/>
              <a:cxnLst/>
              <a:rect l="l" t="t" r="r" b="b"/>
              <a:pathLst>
                <a:path w="2807" h="739" extrusionOk="0">
                  <a:moveTo>
                    <a:pt x="1165" y="1"/>
                  </a:moveTo>
                  <a:lnTo>
                    <a:pt x="1080" y="51"/>
                  </a:lnTo>
                  <a:lnTo>
                    <a:pt x="70" y="639"/>
                  </a:lnTo>
                  <a:cubicBezTo>
                    <a:pt x="0" y="678"/>
                    <a:pt x="10" y="713"/>
                    <a:pt x="91" y="715"/>
                  </a:cubicBezTo>
                  <a:lnTo>
                    <a:pt x="877" y="738"/>
                  </a:lnTo>
                  <a:lnTo>
                    <a:pt x="2151" y="724"/>
                  </a:lnTo>
                  <a:cubicBezTo>
                    <a:pt x="2230" y="722"/>
                    <a:pt x="2353" y="690"/>
                    <a:pt x="2422" y="649"/>
                  </a:cubicBezTo>
                  <a:lnTo>
                    <a:pt x="2736" y="471"/>
                  </a:lnTo>
                  <a:cubicBezTo>
                    <a:pt x="2806" y="428"/>
                    <a:pt x="2799" y="383"/>
                    <a:pt x="2720" y="364"/>
                  </a:cubicBezTo>
                  <a:lnTo>
                    <a:pt x="1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985174" y="1264408"/>
              <a:ext cx="62665" cy="85756"/>
            </a:xfrm>
            <a:custGeom>
              <a:avLst/>
              <a:gdLst/>
              <a:ahLst/>
              <a:cxnLst/>
              <a:rect l="l" t="t" r="r" b="b"/>
              <a:pathLst>
                <a:path w="1821" h="2492" extrusionOk="0">
                  <a:moveTo>
                    <a:pt x="1511" y="1"/>
                  </a:moveTo>
                  <a:cubicBezTo>
                    <a:pt x="1492" y="1"/>
                    <a:pt x="1472" y="7"/>
                    <a:pt x="1450" y="19"/>
                  </a:cubicBezTo>
                  <a:lnTo>
                    <a:pt x="1139" y="197"/>
                  </a:lnTo>
                  <a:cubicBezTo>
                    <a:pt x="1067" y="238"/>
                    <a:pt x="985" y="329"/>
                    <a:pt x="952" y="402"/>
                  </a:cubicBezTo>
                  <a:lnTo>
                    <a:pt x="1" y="2492"/>
                  </a:lnTo>
                  <a:cubicBezTo>
                    <a:pt x="1" y="2492"/>
                    <a:pt x="461" y="2145"/>
                    <a:pt x="1069" y="1865"/>
                  </a:cubicBezTo>
                  <a:cubicBezTo>
                    <a:pt x="1559" y="1640"/>
                    <a:pt x="1821" y="1617"/>
                    <a:pt x="1821" y="1617"/>
                  </a:cubicBezTo>
                  <a:lnTo>
                    <a:pt x="1600" y="88"/>
                  </a:lnTo>
                  <a:cubicBezTo>
                    <a:pt x="1590" y="33"/>
                    <a:pt x="1555" y="1"/>
                    <a:pt x="1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842981" y="1445555"/>
              <a:ext cx="299526" cy="86238"/>
            </a:xfrm>
            <a:custGeom>
              <a:avLst/>
              <a:gdLst/>
              <a:ahLst/>
              <a:cxnLst/>
              <a:rect l="l" t="t" r="r" b="b"/>
              <a:pathLst>
                <a:path w="8704" h="2506" extrusionOk="0">
                  <a:moveTo>
                    <a:pt x="2693" y="0"/>
                  </a:moveTo>
                  <a:lnTo>
                    <a:pt x="2327" y="214"/>
                  </a:lnTo>
                  <a:lnTo>
                    <a:pt x="71" y="1525"/>
                  </a:lnTo>
                  <a:cubicBezTo>
                    <a:pt x="1" y="1565"/>
                    <a:pt x="10" y="1606"/>
                    <a:pt x="89" y="1617"/>
                  </a:cubicBezTo>
                  <a:lnTo>
                    <a:pt x="7342" y="2503"/>
                  </a:lnTo>
                  <a:cubicBezTo>
                    <a:pt x="7354" y="2505"/>
                    <a:pt x="7366" y="2505"/>
                    <a:pt x="7379" y="2505"/>
                  </a:cubicBezTo>
                  <a:cubicBezTo>
                    <a:pt x="7456" y="2505"/>
                    <a:pt x="7553" y="2483"/>
                    <a:pt x="7613" y="2448"/>
                  </a:cubicBezTo>
                  <a:lnTo>
                    <a:pt x="8633" y="1860"/>
                  </a:lnTo>
                  <a:cubicBezTo>
                    <a:pt x="8703" y="1819"/>
                    <a:pt x="8697" y="1767"/>
                    <a:pt x="8620" y="1744"/>
                  </a:cubicBezTo>
                  <a:lnTo>
                    <a:pt x="2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662660" y="1538916"/>
              <a:ext cx="37991" cy="18720"/>
            </a:xfrm>
            <a:custGeom>
              <a:avLst/>
              <a:gdLst/>
              <a:ahLst/>
              <a:cxnLst/>
              <a:rect l="l" t="t" r="r" b="b"/>
              <a:pathLst>
                <a:path w="1104" h="544" extrusionOk="0">
                  <a:moveTo>
                    <a:pt x="325" y="1"/>
                  </a:moveTo>
                  <a:cubicBezTo>
                    <a:pt x="212" y="106"/>
                    <a:pt x="104" y="215"/>
                    <a:pt x="0" y="323"/>
                  </a:cubicBezTo>
                  <a:cubicBezTo>
                    <a:pt x="160" y="403"/>
                    <a:pt x="504" y="544"/>
                    <a:pt x="965" y="544"/>
                  </a:cubicBezTo>
                  <a:cubicBezTo>
                    <a:pt x="1010" y="544"/>
                    <a:pt x="1056" y="542"/>
                    <a:pt x="1103" y="539"/>
                  </a:cubicBezTo>
                  <a:lnTo>
                    <a:pt x="1103" y="213"/>
                  </a:lnTo>
                  <a:cubicBezTo>
                    <a:pt x="1103" y="213"/>
                    <a:pt x="716" y="19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859878" y="1467442"/>
              <a:ext cx="6814" cy="13283"/>
            </a:xfrm>
            <a:custGeom>
              <a:avLst/>
              <a:gdLst/>
              <a:ahLst/>
              <a:cxnLst/>
              <a:rect l="l" t="t" r="r" b="b"/>
              <a:pathLst>
                <a:path w="198" h="386" extrusionOk="0">
                  <a:moveTo>
                    <a:pt x="97" y="0"/>
                  </a:moveTo>
                  <a:cubicBezTo>
                    <a:pt x="93" y="0"/>
                    <a:pt x="89" y="1"/>
                    <a:pt x="85" y="2"/>
                  </a:cubicBezTo>
                  <a:cubicBezTo>
                    <a:pt x="35" y="17"/>
                    <a:pt x="0" y="113"/>
                    <a:pt x="9" y="220"/>
                  </a:cubicBezTo>
                  <a:cubicBezTo>
                    <a:pt x="18" y="315"/>
                    <a:pt x="58" y="386"/>
                    <a:pt x="103" y="386"/>
                  </a:cubicBezTo>
                  <a:cubicBezTo>
                    <a:pt x="107" y="386"/>
                    <a:pt x="111" y="385"/>
                    <a:pt x="116" y="384"/>
                  </a:cubicBezTo>
                  <a:cubicBezTo>
                    <a:pt x="162" y="369"/>
                    <a:pt x="198" y="273"/>
                    <a:pt x="189" y="166"/>
                  </a:cubicBezTo>
                  <a:cubicBezTo>
                    <a:pt x="181" y="69"/>
                    <a:pt x="141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882108" y="1453883"/>
              <a:ext cx="6848" cy="13386"/>
            </a:xfrm>
            <a:custGeom>
              <a:avLst/>
              <a:gdLst/>
              <a:ahLst/>
              <a:cxnLst/>
              <a:rect l="l" t="t" r="r" b="b"/>
              <a:pathLst>
                <a:path w="199" h="389" extrusionOk="0">
                  <a:moveTo>
                    <a:pt x="96" y="1"/>
                  </a:moveTo>
                  <a:cubicBezTo>
                    <a:pt x="92" y="1"/>
                    <a:pt x="88" y="1"/>
                    <a:pt x="84" y="2"/>
                  </a:cubicBezTo>
                  <a:cubicBezTo>
                    <a:pt x="34" y="17"/>
                    <a:pt x="1" y="114"/>
                    <a:pt x="9" y="220"/>
                  </a:cubicBezTo>
                  <a:cubicBezTo>
                    <a:pt x="16" y="318"/>
                    <a:pt x="57" y="389"/>
                    <a:pt x="102" y="389"/>
                  </a:cubicBezTo>
                  <a:cubicBezTo>
                    <a:pt x="106" y="389"/>
                    <a:pt x="110" y="388"/>
                    <a:pt x="113" y="387"/>
                  </a:cubicBezTo>
                  <a:cubicBezTo>
                    <a:pt x="163" y="373"/>
                    <a:pt x="198" y="274"/>
                    <a:pt x="188" y="169"/>
                  </a:cubicBezTo>
                  <a:cubicBezTo>
                    <a:pt x="181" y="71"/>
                    <a:pt x="141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904373" y="1440462"/>
              <a:ext cx="6814" cy="13318"/>
            </a:xfrm>
            <a:custGeom>
              <a:avLst/>
              <a:gdLst/>
              <a:ahLst/>
              <a:cxnLst/>
              <a:rect l="l" t="t" r="r" b="b"/>
              <a:pathLst>
                <a:path w="198" h="387" extrusionOk="0">
                  <a:moveTo>
                    <a:pt x="96" y="0"/>
                  </a:moveTo>
                  <a:cubicBezTo>
                    <a:pt x="93" y="0"/>
                    <a:pt x="89" y="1"/>
                    <a:pt x="85" y="2"/>
                  </a:cubicBezTo>
                  <a:cubicBezTo>
                    <a:pt x="34" y="16"/>
                    <a:pt x="0" y="113"/>
                    <a:pt x="9" y="218"/>
                  </a:cubicBezTo>
                  <a:cubicBezTo>
                    <a:pt x="16" y="316"/>
                    <a:pt x="57" y="387"/>
                    <a:pt x="102" y="387"/>
                  </a:cubicBezTo>
                  <a:cubicBezTo>
                    <a:pt x="106" y="387"/>
                    <a:pt x="110" y="386"/>
                    <a:pt x="114" y="385"/>
                  </a:cubicBezTo>
                  <a:cubicBezTo>
                    <a:pt x="163" y="370"/>
                    <a:pt x="198" y="274"/>
                    <a:pt x="189" y="167"/>
                  </a:cubicBezTo>
                  <a:cubicBezTo>
                    <a:pt x="181" y="71"/>
                    <a:pt x="140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926673" y="1427007"/>
              <a:ext cx="6814" cy="13386"/>
            </a:xfrm>
            <a:custGeom>
              <a:avLst/>
              <a:gdLst/>
              <a:ahLst/>
              <a:cxnLst/>
              <a:rect l="l" t="t" r="r" b="b"/>
              <a:pathLst>
                <a:path w="198" h="389" extrusionOk="0">
                  <a:moveTo>
                    <a:pt x="93" y="1"/>
                  </a:moveTo>
                  <a:cubicBezTo>
                    <a:pt x="89" y="1"/>
                    <a:pt x="86" y="1"/>
                    <a:pt x="82" y="2"/>
                  </a:cubicBezTo>
                  <a:cubicBezTo>
                    <a:pt x="33" y="17"/>
                    <a:pt x="0" y="115"/>
                    <a:pt x="8" y="220"/>
                  </a:cubicBezTo>
                  <a:cubicBezTo>
                    <a:pt x="16" y="319"/>
                    <a:pt x="56" y="388"/>
                    <a:pt x="102" y="388"/>
                  </a:cubicBezTo>
                  <a:cubicBezTo>
                    <a:pt x="105" y="388"/>
                    <a:pt x="109" y="388"/>
                    <a:pt x="113" y="387"/>
                  </a:cubicBezTo>
                  <a:cubicBezTo>
                    <a:pt x="163" y="372"/>
                    <a:pt x="198" y="276"/>
                    <a:pt x="188" y="169"/>
                  </a:cubicBezTo>
                  <a:cubicBezTo>
                    <a:pt x="180" y="71"/>
                    <a:pt x="137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948938" y="1413620"/>
              <a:ext cx="6779" cy="13283"/>
            </a:xfrm>
            <a:custGeom>
              <a:avLst/>
              <a:gdLst/>
              <a:ahLst/>
              <a:cxnLst/>
              <a:rect l="l" t="t" r="r" b="b"/>
              <a:pathLst>
                <a:path w="197" h="386" extrusionOk="0">
                  <a:moveTo>
                    <a:pt x="97" y="0"/>
                  </a:moveTo>
                  <a:cubicBezTo>
                    <a:pt x="93" y="0"/>
                    <a:pt x="89" y="1"/>
                    <a:pt x="85" y="2"/>
                  </a:cubicBezTo>
                  <a:cubicBezTo>
                    <a:pt x="35" y="17"/>
                    <a:pt x="0" y="113"/>
                    <a:pt x="9" y="220"/>
                  </a:cubicBezTo>
                  <a:cubicBezTo>
                    <a:pt x="16" y="315"/>
                    <a:pt x="57" y="386"/>
                    <a:pt x="102" y="386"/>
                  </a:cubicBezTo>
                  <a:cubicBezTo>
                    <a:pt x="106" y="386"/>
                    <a:pt x="110" y="385"/>
                    <a:pt x="114" y="384"/>
                  </a:cubicBezTo>
                  <a:cubicBezTo>
                    <a:pt x="163" y="369"/>
                    <a:pt x="196" y="273"/>
                    <a:pt x="189" y="167"/>
                  </a:cubicBezTo>
                  <a:cubicBezTo>
                    <a:pt x="180" y="70"/>
                    <a:pt x="140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748554" y="1534649"/>
              <a:ext cx="6814" cy="13283"/>
            </a:xfrm>
            <a:custGeom>
              <a:avLst/>
              <a:gdLst/>
              <a:ahLst/>
              <a:cxnLst/>
              <a:rect l="l" t="t" r="r" b="b"/>
              <a:pathLst>
                <a:path w="198" h="386" extrusionOk="0">
                  <a:moveTo>
                    <a:pt x="95" y="0"/>
                  </a:moveTo>
                  <a:cubicBezTo>
                    <a:pt x="91" y="0"/>
                    <a:pt x="86" y="1"/>
                    <a:pt x="82" y="2"/>
                  </a:cubicBezTo>
                  <a:cubicBezTo>
                    <a:pt x="34" y="17"/>
                    <a:pt x="0" y="113"/>
                    <a:pt x="8" y="220"/>
                  </a:cubicBezTo>
                  <a:cubicBezTo>
                    <a:pt x="16" y="315"/>
                    <a:pt x="57" y="386"/>
                    <a:pt x="102" y="386"/>
                  </a:cubicBezTo>
                  <a:cubicBezTo>
                    <a:pt x="106" y="386"/>
                    <a:pt x="110" y="385"/>
                    <a:pt x="114" y="384"/>
                  </a:cubicBezTo>
                  <a:cubicBezTo>
                    <a:pt x="166" y="369"/>
                    <a:pt x="198" y="273"/>
                    <a:pt x="189" y="166"/>
                  </a:cubicBezTo>
                  <a:cubicBezTo>
                    <a:pt x="182" y="71"/>
                    <a:pt x="141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770853" y="1521228"/>
              <a:ext cx="6779" cy="13318"/>
            </a:xfrm>
            <a:custGeom>
              <a:avLst/>
              <a:gdLst/>
              <a:ahLst/>
              <a:cxnLst/>
              <a:rect l="l" t="t" r="r" b="b"/>
              <a:pathLst>
                <a:path w="197" h="387" extrusionOk="0">
                  <a:moveTo>
                    <a:pt x="98" y="0"/>
                  </a:moveTo>
                  <a:cubicBezTo>
                    <a:pt x="93" y="0"/>
                    <a:pt x="89" y="1"/>
                    <a:pt x="84" y="3"/>
                  </a:cubicBezTo>
                  <a:cubicBezTo>
                    <a:pt x="34" y="16"/>
                    <a:pt x="0" y="114"/>
                    <a:pt x="9" y="219"/>
                  </a:cubicBezTo>
                  <a:cubicBezTo>
                    <a:pt x="16" y="316"/>
                    <a:pt x="56" y="387"/>
                    <a:pt x="101" y="387"/>
                  </a:cubicBezTo>
                  <a:cubicBezTo>
                    <a:pt x="105" y="387"/>
                    <a:pt x="109" y="386"/>
                    <a:pt x="113" y="385"/>
                  </a:cubicBezTo>
                  <a:cubicBezTo>
                    <a:pt x="163" y="370"/>
                    <a:pt x="196" y="272"/>
                    <a:pt x="188" y="167"/>
                  </a:cubicBezTo>
                  <a:cubicBezTo>
                    <a:pt x="180" y="72"/>
                    <a:pt x="142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793152" y="1507704"/>
              <a:ext cx="6745" cy="13352"/>
            </a:xfrm>
            <a:custGeom>
              <a:avLst/>
              <a:gdLst/>
              <a:ahLst/>
              <a:cxnLst/>
              <a:rect l="l" t="t" r="r" b="b"/>
              <a:pathLst>
                <a:path w="196" h="388" extrusionOk="0">
                  <a:moveTo>
                    <a:pt x="96" y="1"/>
                  </a:moveTo>
                  <a:cubicBezTo>
                    <a:pt x="92" y="1"/>
                    <a:pt x="88" y="1"/>
                    <a:pt x="84" y="2"/>
                  </a:cubicBezTo>
                  <a:cubicBezTo>
                    <a:pt x="34" y="17"/>
                    <a:pt x="0" y="114"/>
                    <a:pt x="8" y="220"/>
                  </a:cubicBezTo>
                  <a:cubicBezTo>
                    <a:pt x="14" y="317"/>
                    <a:pt x="56" y="388"/>
                    <a:pt x="101" y="388"/>
                  </a:cubicBezTo>
                  <a:cubicBezTo>
                    <a:pt x="105" y="388"/>
                    <a:pt x="109" y="387"/>
                    <a:pt x="113" y="386"/>
                  </a:cubicBezTo>
                  <a:cubicBezTo>
                    <a:pt x="161" y="371"/>
                    <a:pt x="195" y="274"/>
                    <a:pt x="188" y="169"/>
                  </a:cubicBezTo>
                  <a:cubicBezTo>
                    <a:pt x="180" y="71"/>
                    <a:pt x="139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815348" y="1494249"/>
              <a:ext cx="6883" cy="13352"/>
            </a:xfrm>
            <a:custGeom>
              <a:avLst/>
              <a:gdLst/>
              <a:ahLst/>
              <a:cxnLst/>
              <a:rect l="l" t="t" r="r" b="b"/>
              <a:pathLst>
                <a:path w="200" h="388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34" y="16"/>
                    <a:pt x="1" y="114"/>
                    <a:pt x="9" y="219"/>
                  </a:cubicBezTo>
                  <a:cubicBezTo>
                    <a:pt x="18" y="317"/>
                    <a:pt x="57" y="388"/>
                    <a:pt x="102" y="388"/>
                  </a:cubicBezTo>
                  <a:cubicBezTo>
                    <a:pt x="106" y="388"/>
                    <a:pt x="111" y="387"/>
                    <a:pt x="115" y="386"/>
                  </a:cubicBezTo>
                  <a:cubicBezTo>
                    <a:pt x="165" y="371"/>
                    <a:pt x="200" y="275"/>
                    <a:pt x="189" y="168"/>
                  </a:cubicBezTo>
                  <a:cubicBezTo>
                    <a:pt x="181" y="71"/>
                    <a:pt x="140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837544" y="1480862"/>
              <a:ext cx="6848" cy="13352"/>
            </a:xfrm>
            <a:custGeom>
              <a:avLst/>
              <a:gdLst/>
              <a:ahLst/>
              <a:cxnLst/>
              <a:rect l="l" t="t" r="r" b="b"/>
              <a:pathLst>
                <a:path w="199" h="388" extrusionOk="0">
                  <a:moveTo>
                    <a:pt x="98" y="0"/>
                  </a:moveTo>
                  <a:cubicBezTo>
                    <a:pt x="94" y="0"/>
                    <a:pt x="89" y="1"/>
                    <a:pt x="84" y="3"/>
                  </a:cubicBezTo>
                  <a:cubicBezTo>
                    <a:pt x="35" y="16"/>
                    <a:pt x="1" y="112"/>
                    <a:pt x="10" y="219"/>
                  </a:cubicBezTo>
                  <a:cubicBezTo>
                    <a:pt x="18" y="316"/>
                    <a:pt x="59" y="388"/>
                    <a:pt x="103" y="388"/>
                  </a:cubicBezTo>
                  <a:cubicBezTo>
                    <a:pt x="107" y="388"/>
                    <a:pt x="111" y="387"/>
                    <a:pt x="115" y="386"/>
                  </a:cubicBezTo>
                  <a:cubicBezTo>
                    <a:pt x="165" y="371"/>
                    <a:pt x="198" y="272"/>
                    <a:pt x="191" y="168"/>
                  </a:cubicBezTo>
                  <a:cubicBezTo>
                    <a:pt x="184" y="71"/>
                    <a:pt x="144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2691449" y="3031008"/>
              <a:ext cx="109535" cy="124849"/>
            </a:xfrm>
            <a:custGeom>
              <a:avLst/>
              <a:gdLst/>
              <a:ahLst/>
              <a:cxnLst/>
              <a:rect l="l" t="t" r="r" b="b"/>
              <a:pathLst>
                <a:path w="3183" h="3628" extrusionOk="0">
                  <a:moveTo>
                    <a:pt x="843" y="1"/>
                  </a:moveTo>
                  <a:cubicBezTo>
                    <a:pt x="817" y="1"/>
                    <a:pt x="792" y="8"/>
                    <a:pt x="771" y="23"/>
                  </a:cubicBezTo>
                  <a:lnTo>
                    <a:pt x="95" y="509"/>
                  </a:lnTo>
                  <a:cubicBezTo>
                    <a:pt x="52" y="542"/>
                    <a:pt x="34" y="611"/>
                    <a:pt x="0" y="699"/>
                  </a:cubicBezTo>
                  <a:lnTo>
                    <a:pt x="1332" y="3628"/>
                  </a:lnTo>
                  <a:lnTo>
                    <a:pt x="3131" y="2333"/>
                  </a:lnTo>
                  <a:cubicBezTo>
                    <a:pt x="3180" y="2299"/>
                    <a:pt x="3183" y="2239"/>
                    <a:pt x="3140" y="2198"/>
                  </a:cubicBezTo>
                  <a:lnTo>
                    <a:pt x="929" y="35"/>
                  </a:lnTo>
                  <a:cubicBezTo>
                    <a:pt x="907" y="12"/>
                    <a:pt x="875" y="1"/>
                    <a:pt x="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2630711" y="3198493"/>
              <a:ext cx="34585" cy="34585"/>
            </a:xfrm>
            <a:custGeom>
              <a:avLst/>
              <a:gdLst/>
              <a:ahLst/>
              <a:cxnLst/>
              <a:rect l="l" t="t" r="r" b="b"/>
              <a:pathLst>
                <a:path w="1005" h="1005" extrusionOk="0">
                  <a:moveTo>
                    <a:pt x="366" y="0"/>
                  </a:moveTo>
                  <a:cubicBezTo>
                    <a:pt x="334" y="0"/>
                    <a:pt x="302" y="9"/>
                    <a:pt x="279" y="26"/>
                  </a:cubicBezTo>
                  <a:lnTo>
                    <a:pt x="73" y="177"/>
                  </a:lnTo>
                  <a:cubicBezTo>
                    <a:pt x="26" y="209"/>
                    <a:pt x="1" y="279"/>
                    <a:pt x="17" y="335"/>
                  </a:cubicBezTo>
                  <a:lnTo>
                    <a:pt x="198" y="923"/>
                  </a:lnTo>
                  <a:cubicBezTo>
                    <a:pt x="212" y="972"/>
                    <a:pt x="235" y="1004"/>
                    <a:pt x="251" y="1004"/>
                  </a:cubicBezTo>
                  <a:cubicBezTo>
                    <a:pt x="253" y="1004"/>
                    <a:pt x="255" y="1004"/>
                    <a:pt x="257" y="1002"/>
                  </a:cubicBezTo>
                  <a:lnTo>
                    <a:pt x="285" y="982"/>
                  </a:lnTo>
                  <a:lnTo>
                    <a:pt x="958" y="496"/>
                  </a:lnTo>
                  <a:cubicBezTo>
                    <a:pt x="1005" y="462"/>
                    <a:pt x="1003" y="410"/>
                    <a:pt x="958" y="377"/>
                  </a:cubicBezTo>
                  <a:lnTo>
                    <a:pt x="447" y="23"/>
                  </a:lnTo>
                  <a:cubicBezTo>
                    <a:pt x="425" y="8"/>
                    <a:pt x="396" y="0"/>
                    <a:pt x="366" y="0"/>
                  </a:cubicBezTo>
                  <a:close/>
                </a:path>
              </a:pathLst>
            </a:custGeom>
            <a:solidFill>
              <a:srgbClr val="D1E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2615569" y="3054890"/>
              <a:ext cx="314014" cy="204754"/>
            </a:xfrm>
            <a:custGeom>
              <a:avLst/>
              <a:gdLst/>
              <a:ahLst/>
              <a:cxnLst/>
              <a:rect l="l" t="t" r="r" b="b"/>
              <a:pathLst>
                <a:path w="9125" h="5950" extrusionOk="0">
                  <a:moveTo>
                    <a:pt x="8644" y="0"/>
                  </a:moveTo>
                  <a:cubicBezTo>
                    <a:pt x="8077" y="0"/>
                    <a:pt x="6750" y="643"/>
                    <a:pt x="6350" y="925"/>
                  </a:cubicBezTo>
                  <a:lnTo>
                    <a:pt x="1047" y="4628"/>
                  </a:lnTo>
                  <a:cubicBezTo>
                    <a:pt x="565" y="4964"/>
                    <a:pt x="1" y="5601"/>
                    <a:pt x="243" y="5949"/>
                  </a:cubicBezTo>
                  <a:lnTo>
                    <a:pt x="3548" y="4786"/>
                  </a:lnTo>
                  <a:lnTo>
                    <a:pt x="7237" y="2183"/>
                  </a:lnTo>
                  <a:cubicBezTo>
                    <a:pt x="7715" y="1847"/>
                    <a:pt x="9124" y="433"/>
                    <a:pt x="8877" y="82"/>
                  </a:cubicBezTo>
                  <a:cubicBezTo>
                    <a:pt x="8837" y="25"/>
                    <a:pt x="8755" y="0"/>
                    <a:pt x="8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2627063" y="3228260"/>
              <a:ext cx="34619" cy="58914"/>
            </a:xfrm>
            <a:custGeom>
              <a:avLst/>
              <a:gdLst/>
              <a:ahLst/>
              <a:cxnLst/>
              <a:rect l="l" t="t" r="r" b="b"/>
              <a:pathLst>
                <a:path w="1006" h="1712" extrusionOk="0">
                  <a:moveTo>
                    <a:pt x="986" y="0"/>
                  </a:moveTo>
                  <a:cubicBezTo>
                    <a:pt x="977" y="0"/>
                    <a:pt x="964" y="6"/>
                    <a:pt x="948" y="19"/>
                  </a:cubicBezTo>
                  <a:lnTo>
                    <a:pt x="275" y="503"/>
                  </a:lnTo>
                  <a:lnTo>
                    <a:pt x="220" y="544"/>
                  </a:lnTo>
                  <a:lnTo>
                    <a:pt x="6" y="1653"/>
                  </a:lnTo>
                  <a:cubicBezTo>
                    <a:pt x="0" y="1691"/>
                    <a:pt x="10" y="1712"/>
                    <a:pt x="31" y="1712"/>
                  </a:cubicBezTo>
                  <a:cubicBezTo>
                    <a:pt x="42" y="1712"/>
                    <a:pt x="55" y="1707"/>
                    <a:pt x="70" y="1695"/>
                  </a:cubicBezTo>
                  <a:lnTo>
                    <a:pt x="277" y="1543"/>
                  </a:lnTo>
                  <a:cubicBezTo>
                    <a:pt x="322" y="1511"/>
                    <a:pt x="379" y="1441"/>
                    <a:pt x="402" y="1390"/>
                  </a:cubicBezTo>
                  <a:lnTo>
                    <a:pt x="780" y="569"/>
                  </a:lnTo>
                  <a:lnTo>
                    <a:pt x="992" y="54"/>
                  </a:lnTo>
                  <a:cubicBezTo>
                    <a:pt x="1005" y="19"/>
                    <a:pt x="1002" y="0"/>
                    <a:pt x="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2591893" y="3212775"/>
              <a:ext cx="71131" cy="31866"/>
            </a:xfrm>
            <a:custGeom>
              <a:avLst/>
              <a:gdLst/>
              <a:ahLst/>
              <a:cxnLst/>
              <a:rect l="l" t="t" r="r" b="b"/>
              <a:pathLst>
                <a:path w="2067" h="926" extrusionOk="0">
                  <a:moveTo>
                    <a:pt x="2067" y="0"/>
                  </a:moveTo>
                  <a:lnTo>
                    <a:pt x="441" y="14"/>
                  </a:lnTo>
                  <a:cubicBezTo>
                    <a:pt x="384" y="14"/>
                    <a:pt x="299" y="40"/>
                    <a:pt x="254" y="75"/>
                  </a:cubicBezTo>
                  <a:lnTo>
                    <a:pt x="46" y="226"/>
                  </a:lnTo>
                  <a:cubicBezTo>
                    <a:pt x="1" y="258"/>
                    <a:pt x="2" y="311"/>
                    <a:pt x="49" y="340"/>
                  </a:cubicBezTo>
                  <a:lnTo>
                    <a:pt x="977" y="925"/>
                  </a:lnTo>
                  <a:cubicBezTo>
                    <a:pt x="977" y="925"/>
                    <a:pt x="1067" y="763"/>
                    <a:pt x="1356" y="511"/>
                  </a:cubicBezTo>
                  <a:cubicBezTo>
                    <a:pt x="1710" y="199"/>
                    <a:pt x="2067" y="0"/>
                    <a:pt x="2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2718910" y="3164356"/>
              <a:ext cx="82384" cy="195257"/>
            </a:xfrm>
            <a:custGeom>
              <a:avLst/>
              <a:gdLst/>
              <a:ahLst/>
              <a:cxnLst/>
              <a:rect l="l" t="t" r="r" b="b"/>
              <a:pathLst>
                <a:path w="2394" h="5674" extrusionOk="0">
                  <a:moveTo>
                    <a:pt x="2368" y="0"/>
                  </a:moveTo>
                  <a:cubicBezTo>
                    <a:pt x="2358" y="0"/>
                    <a:pt x="2344" y="6"/>
                    <a:pt x="2327" y="18"/>
                  </a:cubicBezTo>
                  <a:lnTo>
                    <a:pt x="828" y="1100"/>
                  </a:lnTo>
                  <a:lnTo>
                    <a:pt x="585" y="1276"/>
                  </a:lnTo>
                  <a:lnTo>
                    <a:pt x="6" y="5617"/>
                  </a:lnTo>
                  <a:cubicBezTo>
                    <a:pt x="1" y="5653"/>
                    <a:pt x="12" y="5673"/>
                    <a:pt x="35" y="5673"/>
                  </a:cubicBezTo>
                  <a:cubicBezTo>
                    <a:pt x="46" y="5673"/>
                    <a:pt x="61" y="5668"/>
                    <a:pt x="77" y="5656"/>
                  </a:cubicBezTo>
                  <a:lnTo>
                    <a:pt x="752" y="5166"/>
                  </a:lnTo>
                  <a:cubicBezTo>
                    <a:pt x="797" y="5131"/>
                    <a:pt x="848" y="5061"/>
                    <a:pt x="864" y="5007"/>
                  </a:cubicBezTo>
                  <a:lnTo>
                    <a:pt x="2383" y="56"/>
                  </a:lnTo>
                  <a:cubicBezTo>
                    <a:pt x="2394" y="20"/>
                    <a:pt x="2387" y="0"/>
                    <a:pt x="2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2872080" y="3061566"/>
              <a:ext cx="13627" cy="26739"/>
            </a:xfrm>
            <a:custGeom>
              <a:avLst/>
              <a:gdLst/>
              <a:ahLst/>
              <a:cxnLst/>
              <a:rect l="l" t="t" r="r" b="b"/>
              <a:pathLst>
                <a:path w="396" h="777" extrusionOk="0">
                  <a:moveTo>
                    <a:pt x="389" y="1"/>
                  </a:moveTo>
                  <a:lnTo>
                    <a:pt x="389" y="1"/>
                  </a:lnTo>
                  <a:cubicBezTo>
                    <a:pt x="289" y="38"/>
                    <a:pt x="188" y="78"/>
                    <a:pt x="86" y="121"/>
                  </a:cubicBezTo>
                  <a:cubicBezTo>
                    <a:pt x="97" y="425"/>
                    <a:pt x="1" y="684"/>
                    <a:pt x="1" y="684"/>
                  </a:cubicBezTo>
                  <a:lnTo>
                    <a:pt x="213" y="776"/>
                  </a:lnTo>
                  <a:cubicBezTo>
                    <a:pt x="384" y="443"/>
                    <a:pt x="396" y="138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2773454" y="3166731"/>
              <a:ext cx="9911" cy="5678"/>
            </a:xfrm>
            <a:custGeom>
              <a:avLst/>
              <a:gdLst/>
              <a:ahLst/>
              <a:cxnLst/>
              <a:rect l="l" t="t" r="r" b="b"/>
              <a:pathLst>
                <a:path w="288" h="165" extrusionOk="0">
                  <a:moveTo>
                    <a:pt x="76" y="1"/>
                  </a:moveTo>
                  <a:cubicBezTo>
                    <a:pt x="53" y="1"/>
                    <a:pt x="34" y="6"/>
                    <a:pt x="24" y="17"/>
                  </a:cubicBezTo>
                  <a:cubicBezTo>
                    <a:pt x="1" y="45"/>
                    <a:pt x="36" y="96"/>
                    <a:pt x="102" y="133"/>
                  </a:cubicBezTo>
                  <a:cubicBezTo>
                    <a:pt x="140" y="154"/>
                    <a:pt x="180" y="165"/>
                    <a:pt x="212" y="165"/>
                  </a:cubicBezTo>
                  <a:cubicBezTo>
                    <a:pt x="236" y="165"/>
                    <a:pt x="254" y="159"/>
                    <a:pt x="264" y="148"/>
                  </a:cubicBezTo>
                  <a:cubicBezTo>
                    <a:pt x="287" y="120"/>
                    <a:pt x="252" y="67"/>
                    <a:pt x="186" y="32"/>
                  </a:cubicBezTo>
                  <a:cubicBezTo>
                    <a:pt x="149" y="11"/>
                    <a:pt x="108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2758347" y="3177227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4" y="1"/>
                  </a:moveTo>
                  <a:cubicBezTo>
                    <a:pt x="51" y="1"/>
                    <a:pt x="33" y="6"/>
                    <a:pt x="23" y="18"/>
                  </a:cubicBezTo>
                  <a:cubicBezTo>
                    <a:pt x="1" y="46"/>
                    <a:pt x="36" y="97"/>
                    <a:pt x="102" y="134"/>
                  </a:cubicBezTo>
                  <a:cubicBezTo>
                    <a:pt x="140" y="155"/>
                    <a:pt x="179" y="166"/>
                    <a:pt x="211" y="166"/>
                  </a:cubicBezTo>
                  <a:cubicBezTo>
                    <a:pt x="234" y="166"/>
                    <a:pt x="252" y="160"/>
                    <a:pt x="263" y="148"/>
                  </a:cubicBezTo>
                  <a:cubicBezTo>
                    <a:pt x="286" y="121"/>
                    <a:pt x="251" y="69"/>
                    <a:pt x="185" y="33"/>
                  </a:cubicBezTo>
                  <a:cubicBezTo>
                    <a:pt x="147" y="12"/>
                    <a:pt x="106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2743240" y="3187791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4" y="0"/>
                  </a:moveTo>
                  <a:cubicBezTo>
                    <a:pt x="51" y="0"/>
                    <a:pt x="33" y="6"/>
                    <a:pt x="23" y="18"/>
                  </a:cubicBezTo>
                  <a:cubicBezTo>
                    <a:pt x="1" y="46"/>
                    <a:pt x="36" y="97"/>
                    <a:pt x="99" y="134"/>
                  </a:cubicBezTo>
                  <a:cubicBezTo>
                    <a:pt x="137" y="155"/>
                    <a:pt x="178" y="166"/>
                    <a:pt x="210" y="166"/>
                  </a:cubicBezTo>
                  <a:cubicBezTo>
                    <a:pt x="233" y="166"/>
                    <a:pt x="251" y="160"/>
                    <a:pt x="261" y="149"/>
                  </a:cubicBezTo>
                  <a:cubicBezTo>
                    <a:pt x="286" y="121"/>
                    <a:pt x="251" y="68"/>
                    <a:pt x="185" y="33"/>
                  </a:cubicBezTo>
                  <a:cubicBezTo>
                    <a:pt x="147" y="1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2728064" y="3198287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5" y="1"/>
                  </a:moveTo>
                  <a:cubicBezTo>
                    <a:pt x="53" y="1"/>
                    <a:pt x="35" y="6"/>
                    <a:pt x="25" y="18"/>
                  </a:cubicBezTo>
                  <a:cubicBezTo>
                    <a:pt x="0" y="47"/>
                    <a:pt x="35" y="98"/>
                    <a:pt x="101" y="135"/>
                  </a:cubicBezTo>
                  <a:cubicBezTo>
                    <a:pt x="140" y="155"/>
                    <a:pt x="181" y="165"/>
                    <a:pt x="213" y="165"/>
                  </a:cubicBezTo>
                  <a:cubicBezTo>
                    <a:pt x="235" y="165"/>
                    <a:pt x="252" y="160"/>
                    <a:pt x="262" y="149"/>
                  </a:cubicBezTo>
                  <a:cubicBezTo>
                    <a:pt x="287" y="120"/>
                    <a:pt x="252" y="69"/>
                    <a:pt x="186" y="32"/>
                  </a:cubicBezTo>
                  <a:cubicBezTo>
                    <a:pt x="147" y="12"/>
                    <a:pt x="107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2712957" y="3208714"/>
              <a:ext cx="9945" cy="5781"/>
            </a:xfrm>
            <a:custGeom>
              <a:avLst/>
              <a:gdLst/>
              <a:ahLst/>
              <a:cxnLst/>
              <a:rect l="l" t="t" r="r" b="b"/>
              <a:pathLst>
                <a:path w="289" h="168" extrusionOk="0">
                  <a:moveTo>
                    <a:pt x="76" y="1"/>
                  </a:moveTo>
                  <a:cubicBezTo>
                    <a:pt x="53" y="1"/>
                    <a:pt x="35" y="7"/>
                    <a:pt x="25" y="19"/>
                  </a:cubicBezTo>
                  <a:cubicBezTo>
                    <a:pt x="0" y="48"/>
                    <a:pt x="35" y="102"/>
                    <a:pt x="101" y="136"/>
                  </a:cubicBezTo>
                  <a:cubicBezTo>
                    <a:pt x="139" y="156"/>
                    <a:pt x="180" y="167"/>
                    <a:pt x="212" y="167"/>
                  </a:cubicBezTo>
                  <a:cubicBezTo>
                    <a:pt x="235" y="167"/>
                    <a:pt x="254" y="162"/>
                    <a:pt x="263" y="149"/>
                  </a:cubicBezTo>
                  <a:cubicBezTo>
                    <a:pt x="288" y="121"/>
                    <a:pt x="253" y="70"/>
                    <a:pt x="187" y="34"/>
                  </a:cubicBezTo>
                  <a:cubicBezTo>
                    <a:pt x="149" y="12"/>
                    <a:pt x="108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2849093" y="3114045"/>
              <a:ext cx="9842" cy="5712"/>
            </a:xfrm>
            <a:custGeom>
              <a:avLst/>
              <a:gdLst/>
              <a:ahLst/>
              <a:cxnLst/>
              <a:rect l="l" t="t" r="r" b="b"/>
              <a:pathLst>
                <a:path w="286" h="166" extrusionOk="0">
                  <a:moveTo>
                    <a:pt x="75" y="1"/>
                  </a:moveTo>
                  <a:cubicBezTo>
                    <a:pt x="52" y="1"/>
                    <a:pt x="33" y="6"/>
                    <a:pt x="22" y="18"/>
                  </a:cubicBezTo>
                  <a:cubicBezTo>
                    <a:pt x="0" y="46"/>
                    <a:pt x="35" y="98"/>
                    <a:pt x="101" y="134"/>
                  </a:cubicBezTo>
                  <a:cubicBezTo>
                    <a:pt x="140" y="154"/>
                    <a:pt x="181" y="165"/>
                    <a:pt x="213" y="165"/>
                  </a:cubicBezTo>
                  <a:cubicBezTo>
                    <a:pt x="235" y="165"/>
                    <a:pt x="253" y="160"/>
                    <a:pt x="262" y="148"/>
                  </a:cubicBezTo>
                  <a:cubicBezTo>
                    <a:pt x="285" y="120"/>
                    <a:pt x="252" y="68"/>
                    <a:pt x="186" y="33"/>
                  </a:cubicBezTo>
                  <a:cubicBezTo>
                    <a:pt x="148" y="11"/>
                    <a:pt x="107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2833985" y="3124575"/>
              <a:ext cx="9842" cy="5678"/>
            </a:xfrm>
            <a:custGeom>
              <a:avLst/>
              <a:gdLst/>
              <a:ahLst/>
              <a:cxnLst/>
              <a:rect l="l" t="t" r="r" b="b"/>
              <a:pathLst>
                <a:path w="286" h="165" extrusionOk="0">
                  <a:moveTo>
                    <a:pt x="75" y="0"/>
                  </a:moveTo>
                  <a:cubicBezTo>
                    <a:pt x="52" y="0"/>
                    <a:pt x="33" y="6"/>
                    <a:pt x="22" y="18"/>
                  </a:cubicBezTo>
                  <a:cubicBezTo>
                    <a:pt x="0" y="46"/>
                    <a:pt x="34" y="98"/>
                    <a:pt x="101" y="133"/>
                  </a:cubicBezTo>
                  <a:cubicBezTo>
                    <a:pt x="139" y="154"/>
                    <a:pt x="179" y="165"/>
                    <a:pt x="210" y="165"/>
                  </a:cubicBezTo>
                  <a:cubicBezTo>
                    <a:pt x="234" y="165"/>
                    <a:pt x="252" y="159"/>
                    <a:pt x="262" y="148"/>
                  </a:cubicBezTo>
                  <a:cubicBezTo>
                    <a:pt x="286" y="120"/>
                    <a:pt x="252" y="68"/>
                    <a:pt x="186" y="32"/>
                  </a:cubicBezTo>
                  <a:cubicBezTo>
                    <a:pt x="148" y="11"/>
                    <a:pt x="107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2818810" y="3135106"/>
              <a:ext cx="9911" cy="5678"/>
            </a:xfrm>
            <a:custGeom>
              <a:avLst/>
              <a:gdLst/>
              <a:ahLst/>
              <a:cxnLst/>
              <a:rect l="l" t="t" r="r" b="b"/>
              <a:pathLst>
                <a:path w="288" h="165" extrusionOk="0">
                  <a:moveTo>
                    <a:pt x="75" y="0"/>
                  </a:moveTo>
                  <a:cubicBezTo>
                    <a:pt x="52" y="0"/>
                    <a:pt x="34" y="5"/>
                    <a:pt x="24" y="16"/>
                  </a:cubicBezTo>
                  <a:cubicBezTo>
                    <a:pt x="1" y="47"/>
                    <a:pt x="36" y="98"/>
                    <a:pt x="102" y="135"/>
                  </a:cubicBezTo>
                  <a:cubicBezTo>
                    <a:pt x="140" y="154"/>
                    <a:pt x="180" y="165"/>
                    <a:pt x="212" y="165"/>
                  </a:cubicBezTo>
                  <a:cubicBezTo>
                    <a:pt x="235" y="165"/>
                    <a:pt x="254" y="159"/>
                    <a:pt x="264" y="146"/>
                  </a:cubicBezTo>
                  <a:cubicBezTo>
                    <a:pt x="288" y="120"/>
                    <a:pt x="254" y="69"/>
                    <a:pt x="188" y="32"/>
                  </a:cubicBezTo>
                  <a:cubicBezTo>
                    <a:pt x="149" y="11"/>
                    <a:pt x="107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2803702" y="3145670"/>
              <a:ext cx="9911" cy="5644"/>
            </a:xfrm>
            <a:custGeom>
              <a:avLst/>
              <a:gdLst/>
              <a:ahLst/>
              <a:cxnLst/>
              <a:rect l="l" t="t" r="r" b="b"/>
              <a:pathLst>
                <a:path w="288" h="164" extrusionOk="0">
                  <a:moveTo>
                    <a:pt x="76" y="1"/>
                  </a:moveTo>
                  <a:cubicBezTo>
                    <a:pt x="53" y="1"/>
                    <a:pt x="35" y="6"/>
                    <a:pt x="24" y="18"/>
                  </a:cubicBezTo>
                  <a:cubicBezTo>
                    <a:pt x="1" y="44"/>
                    <a:pt x="36" y="95"/>
                    <a:pt x="102" y="132"/>
                  </a:cubicBezTo>
                  <a:cubicBezTo>
                    <a:pt x="141" y="152"/>
                    <a:pt x="182" y="164"/>
                    <a:pt x="214" y="164"/>
                  </a:cubicBezTo>
                  <a:cubicBezTo>
                    <a:pt x="236" y="164"/>
                    <a:pt x="255" y="158"/>
                    <a:pt x="264" y="147"/>
                  </a:cubicBezTo>
                  <a:cubicBezTo>
                    <a:pt x="288" y="120"/>
                    <a:pt x="254" y="66"/>
                    <a:pt x="188" y="32"/>
                  </a:cubicBezTo>
                  <a:cubicBezTo>
                    <a:pt x="150" y="12"/>
                    <a:pt x="109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2788630" y="3156166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8" y="0"/>
                  </a:moveTo>
                  <a:cubicBezTo>
                    <a:pt x="54" y="0"/>
                    <a:pt x="36" y="6"/>
                    <a:pt x="26" y="17"/>
                  </a:cubicBezTo>
                  <a:cubicBezTo>
                    <a:pt x="0" y="45"/>
                    <a:pt x="35" y="98"/>
                    <a:pt x="101" y="134"/>
                  </a:cubicBezTo>
                  <a:cubicBezTo>
                    <a:pt x="140" y="155"/>
                    <a:pt x="181" y="166"/>
                    <a:pt x="213" y="166"/>
                  </a:cubicBezTo>
                  <a:cubicBezTo>
                    <a:pt x="236" y="166"/>
                    <a:pt x="254" y="160"/>
                    <a:pt x="263" y="149"/>
                  </a:cubicBezTo>
                  <a:cubicBezTo>
                    <a:pt x="287" y="122"/>
                    <a:pt x="253" y="68"/>
                    <a:pt x="187" y="32"/>
                  </a:cubicBezTo>
                  <a:cubicBezTo>
                    <a:pt x="149" y="11"/>
                    <a:pt x="109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745078" y="2073480"/>
              <a:ext cx="36064" cy="27874"/>
            </a:xfrm>
            <a:custGeom>
              <a:avLst/>
              <a:gdLst/>
              <a:ahLst/>
              <a:cxnLst/>
              <a:rect l="l" t="t" r="r" b="b"/>
              <a:pathLst>
                <a:path w="1048" h="810" extrusionOk="0">
                  <a:moveTo>
                    <a:pt x="871" y="0"/>
                  </a:moveTo>
                  <a:cubicBezTo>
                    <a:pt x="319" y="228"/>
                    <a:pt x="13" y="386"/>
                    <a:pt x="0" y="394"/>
                  </a:cubicBezTo>
                  <a:lnTo>
                    <a:pt x="217" y="809"/>
                  </a:lnTo>
                  <a:cubicBezTo>
                    <a:pt x="220" y="809"/>
                    <a:pt x="520" y="653"/>
                    <a:pt x="1048" y="432"/>
                  </a:cubicBezTo>
                  <a:lnTo>
                    <a:pt x="8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838714" y="2018799"/>
              <a:ext cx="897168" cy="551116"/>
            </a:xfrm>
            <a:custGeom>
              <a:avLst/>
              <a:gdLst/>
              <a:ahLst/>
              <a:cxnLst/>
              <a:rect l="l" t="t" r="r" b="b"/>
              <a:pathLst>
                <a:path w="26071" h="16015" extrusionOk="0">
                  <a:moveTo>
                    <a:pt x="5794" y="0"/>
                  </a:moveTo>
                  <a:cubicBezTo>
                    <a:pt x="5149" y="12"/>
                    <a:pt x="4491" y="59"/>
                    <a:pt x="3837" y="135"/>
                  </a:cubicBezTo>
                  <a:lnTo>
                    <a:pt x="3891" y="600"/>
                  </a:lnTo>
                  <a:cubicBezTo>
                    <a:pt x="4532" y="526"/>
                    <a:pt x="5174" y="482"/>
                    <a:pt x="5804" y="468"/>
                  </a:cubicBezTo>
                  <a:lnTo>
                    <a:pt x="5794" y="0"/>
                  </a:lnTo>
                  <a:close/>
                  <a:moveTo>
                    <a:pt x="7759" y="59"/>
                  </a:moveTo>
                  <a:lnTo>
                    <a:pt x="7723" y="526"/>
                  </a:lnTo>
                  <a:cubicBezTo>
                    <a:pt x="8362" y="577"/>
                    <a:pt x="9001" y="662"/>
                    <a:pt x="9620" y="779"/>
                  </a:cubicBezTo>
                  <a:lnTo>
                    <a:pt x="9706" y="321"/>
                  </a:lnTo>
                  <a:cubicBezTo>
                    <a:pt x="9070" y="199"/>
                    <a:pt x="8416" y="111"/>
                    <a:pt x="7759" y="59"/>
                  </a:cubicBezTo>
                  <a:close/>
                  <a:moveTo>
                    <a:pt x="1901" y="448"/>
                  </a:moveTo>
                  <a:cubicBezTo>
                    <a:pt x="1263" y="581"/>
                    <a:pt x="622" y="746"/>
                    <a:pt x="1" y="935"/>
                  </a:cubicBezTo>
                  <a:lnTo>
                    <a:pt x="137" y="1383"/>
                  </a:lnTo>
                  <a:cubicBezTo>
                    <a:pt x="745" y="1199"/>
                    <a:pt x="1370" y="1039"/>
                    <a:pt x="1996" y="906"/>
                  </a:cubicBezTo>
                  <a:lnTo>
                    <a:pt x="1901" y="448"/>
                  </a:lnTo>
                  <a:close/>
                  <a:moveTo>
                    <a:pt x="11616" y="789"/>
                  </a:moveTo>
                  <a:lnTo>
                    <a:pt x="11478" y="1237"/>
                  </a:lnTo>
                  <a:cubicBezTo>
                    <a:pt x="12084" y="1422"/>
                    <a:pt x="12690" y="1646"/>
                    <a:pt x="13275" y="1898"/>
                  </a:cubicBezTo>
                  <a:lnTo>
                    <a:pt x="13461" y="1466"/>
                  </a:lnTo>
                  <a:cubicBezTo>
                    <a:pt x="12859" y="1207"/>
                    <a:pt x="12239" y="979"/>
                    <a:pt x="11616" y="789"/>
                  </a:cubicBezTo>
                  <a:close/>
                  <a:moveTo>
                    <a:pt x="15219" y="2347"/>
                  </a:moveTo>
                  <a:lnTo>
                    <a:pt x="14988" y="2752"/>
                  </a:lnTo>
                  <a:cubicBezTo>
                    <a:pt x="15535" y="3064"/>
                    <a:pt x="16078" y="3411"/>
                    <a:pt x="16602" y="3785"/>
                  </a:cubicBezTo>
                  <a:lnTo>
                    <a:pt x="16874" y="3405"/>
                  </a:lnTo>
                  <a:cubicBezTo>
                    <a:pt x="16336" y="3021"/>
                    <a:pt x="15780" y="2665"/>
                    <a:pt x="15219" y="2347"/>
                  </a:cubicBezTo>
                  <a:close/>
                  <a:moveTo>
                    <a:pt x="18412" y="4624"/>
                  </a:moveTo>
                  <a:lnTo>
                    <a:pt x="18104" y="4976"/>
                  </a:lnTo>
                  <a:cubicBezTo>
                    <a:pt x="18577" y="5387"/>
                    <a:pt x="19042" y="5833"/>
                    <a:pt x="19493" y="6300"/>
                  </a:cubicBezTo>
                  <a:lnTo>
                    <a:pt x="19831" y="5977"/>
                  </a:lnTo>
                  <a:cubicBezTo>
                    <a:pt x="19371" y="5500"/>
                    <a:pt x="18894" y="5043"/>
                    <a:pt x="18412" y="4624"/>
                  </a:cubicBezTo>
                  <a:close/>
                  <a:moveTo>
                    <a:pt x="21131" y="7441"/>
                  </a:moveTo>
                  <a:lnTo>
                    <a:pt x="20769" y="7738"/>
                  </a:lnTo>
                  <a:cubicBezTo>
                    <a:pt x="21164" y="8223"/>
                    <a:pt x="21557" y="8736"/>
                    <a:pt x="21935" y="9269"/>
                  </a:cubicBezTo>
                  <a:lnTo>
                    <a:pt x="22316" y="8998"/>
                  </a:lnTo>
                  <a:cubicBezTo>
                    <a:pt x="21932" y="8457"/>
                    <a:pt x="21534" y="7933"/>
                    <a:pt x="21131" y="7441"/>
                  </a:cubicBezTo>
                  <a:close/>
                  <a:moveTo>
                    <a:pt x="23393" y="10625"/>
                  </a:moveTo>
                  <a:lnTo>
                    <a:pt x="22997" y="10872"/>
                  </a:lnTo>
                  <a:cubicBezTo>
                    <a:pt x="23326" y="11406"/>
                    <a:pt x="23651" y="11967"/>
                    <a:pt x="23962" y="12540"/>
                  </a:cubicBezTo>
                  <a:lnTo>
                    <a:pt x="24374" y="12315"/>
                  </a:lnTo>
                  <a:cubicBezTo>
                    <a:pt x="24057" y="11734"/>
                    <a:pt x="23728" y="11165"/>
                    <a:pt x="23393" y="10625"/>
                  </a:cubicBezTo>
                  <a:close/>
                  <a:moveTo>
                    <a:pt x="25265" y="14054"/>
                  </a:moveTo>
                  <a:lnTo>
                    <a:pt x="24842" y="14258"/>
                  </a:lnTo>
                  <a:cubicBezTo>
                    <a:pt x="25112" y="14822"/>
                    <a:pt x="25382" y="15414"/>
                    <a:pt x="25639" y="16015"/>
                  </a:cubicBezTo>
                  <a:lnTo>
                    <a:pt x="26071" y="15830"/>
                  </a:lnTo>
                  <a:cubicBezTo>
                    <a:pt x="25812" y="15223"/>
                    <a:pt x="25541" y="14625"/>
                    <a:pt x="25265" y="140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746172" y="2626523"/>
              <a:ext cx="26360" cy="35789"/>
            </a:xfrm>
            <a:custGeom>
              <a:avLst/>
              <a:gdLst/>
              <a:ahLst/>
              <a:cxnLst/>
              <a:rect l="l" t="t" r="r" b="b"/>
              <a:pathLst>
                <a:path w="766" h="1040" extrusionOk="0">
                  <a:moveTo>
                    <a:pt x="438" y="1"/>
                  </a:moveTo>
                  <a:lnTo>
                    <a:pt x="1" y="168"/>
                  </a:lnTo>
                  <a:cubicBezTo>
                    <a:pt x="110" y="453"/>
                    <a:pt x="219" y="744"/>
                    <a:pt x="327" y="1040"/>
                  </a:cubicBezTo>
                  <a:lnTo>
                    <a:pt x="766" y="880"/>
                  </a:lnTo>
                  <a:cubicBezTo>
                    <a:pt x="657" y="583"/>
                    <a:pt x="548" y="290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1177058" y="3182905"/>
              <a:ext cx="22334" cy="34929"/>
            </a:xfrm>
            <a:custGeom>
              <a:avLst/>
              <a:gdLst/>
              <a:ahLst/>
              <a:cxnLst/>
              <a:rect l="l" t="t" r="r" b="b"/>
              <a:pathLst>
                <a:path w="649" h="1015" extrusionOk="0">
                  <a:moveTo>
                    <a:pt x="461" y="1"/>
                  </a:moveTo>
                  <a:lnTo>
                    <a:pt x="0" y="84"/>
                  </a:lnTo>
                  <a:cubicBezTo>
                    <a:pt x="106" y="659"/>
                    <a:pt x="190" y="1000"/>
                    <a:pt x="195" y="1015"/>
                  </a:cubicBezTo>
                  <a:lnTo>
                    <a:pt x="648" y="899"/>
                  </a:lnTo>
                  <a:cubicBezTo>
                    <a:pt x="647" y="896"/>
                    <a:pt x="562" y="560"/>
                    <a:pt x="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165358" y="2737228"/>
              <a:ext cx="220171" cy="380740"/>
            </a:xfrm>
            <a:custGeom>
              <a:avLst/>
              <a:gdLst/>
              <a:ahLst/>
              <a:cxnLst/>
              <a:rect l="l" t="t" r="r" b="b"/>
              <a:pathLst>
                <a:path w="6398" h="11064" extrusionOk="0">
                  <a:moveTo>
                    <a:pt x="6312" y="1"/>
                  </a:moveTo>
                  <a:cubicBezTo>
                    <a:pt x="5617" y="133"/>
                    <a:pt x="4969" y="336"/>
                    <a:pt x="4386" y="604"/>
                  </a:cubicBezTo>
                  <a:lnTo>
                    <a:pt x="4582" y="1028"/>
                  </a:lnTo>
                  <a:cubicBezTo>
                    <a:pt x="5130" y="776"/>
                    <a:pt x="5742" y="585"/>
                    <a:pt x="6397" y="460"/>
                  </a:cubicBezTo>
                  <a:lnTo>
                    <a:pt x="6312" y="1"/>
                  </a:lnTo>
                  <a:close/>
                  <a:moveTo>
                    <a:pt x="2688" y="1714"/>
                  </a:moveTo>
                  <a:cubicBezTo>
                    <a:pt x="2195" y="2159"/>
                    <a:pt x="1764" y="2687"/>
                    <a:pt x="1404" y="3284"/>
                  </a:cubicBezTo>
                  <a:lnTo>
                    <a:pt x="1803" y="3525"/>
                  </a:lnTo>
                  <a:cubicBezTo>
                    <a:pt x="2140" y="2970"/>
                    <a:pt x="2545" y="2475"/>
                    <a:pt x="3002" y="2062"/>
                  </a:cubicBezTo>
                  <a:lnTo>
                    <a:pt x="2688" y="1714"/>
                  </a:lnTo>
                  <a:close/>
                  <a:moveTo>
                    <a:pt x="582" y="5125"/>
                  </a:moveTo>
                  <a:cubicBezTo>
                    <a:pt x="390" y="5729"/>
                    <a:pt x="244" y="6387"/>
                    <a:pt x="147" y="7084"/>
                  </a:cubicBezTo>
                  <a:lnTo>
                    <a:pt x="609" y="7148"/>
                  </a:lnTo>
                  <a:cubicBezTo>
                    <a:pt x="703" y="6478"/>
                    <a:pt x="844" y="5846"/>
                    <a:pt x="1026" y="5268"/>
                  </a:cubicBezTo>
                  <a:lnTo>
                    <a:pt x="582" y="5125"/>
                  </a:lnTo>
                  <a:close/>
                  <a:moveTo>
                    <a:pt x="2" y="9073"/>
                  </a:moveTo>
                  <a:lnTo>
                    <a:pt x="1" y="9294"/>
                  </a:lnTo>
                  <a:cubicBezTo>
                    <a:pt x="1" y="9868"/>
                    <a:pt x="26" y="10462"/>
                    <a:pt x="80" y="11063"/>
                  </a:cubicBezTo>
                  <a:lnTo>
                    <a:pt x="545" y="11021"/>
                  </a:lnTo>
                  <a:cubicBezTo>
                    <a:pt x="494" y="10434"/>
                    <a:pt x="469" y="9853"/>
                    <a:pt x="469" y="9294"/>
                  </a:cubicBezTo>
                  <a:lnTo>
                    <a:pt x="470" y="9079"/>
                  </a:lnTo>
                  <a:lnTo>
                    <a:pt x="2" y="9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1451704" y="2730896"/>
              <a:ext cx="32761" cy="16897"/>
            </a:xfrm>
            <a:custGeom>
              <a:avLst/>
              <a:gdLst/>
              <a:ahLst/>
              <a:cxnLst/>
              <a:rect l="l" t="t" r="r" b="b"/>
              <a:pathLst>
                <a:path w="952" h="491" extrusionOk="0">
                  <a:moveTo>
                    <a:pt x="131" y="0"/>
                  </a:moveTo>
                  <a:cubicBezTo>
                    <a:pt x="87" y="0"/>
                    <a:pt x="43" y="0"/>
                    <a:pt x="0" y="1"/>
                  </a:cubicBezTo>
                  <a:lnTo>
                    <a:pt x="5" y="469"/>
                  </a:lnTo>
                  <a:cubicBezTo>
                    <a:pt x="60" y="468"/>
                    <a:pt x="116" y="468"/>
                    <a:pt x="172" y="468"/>
                  </a:cubicBezTo>
                  <a:cubicBezTo>
                    <a:pt x="415" y="468"/>
                    <a:pt x="666" y="475"/>
                    <a:pt x="925" y="491"/>
                  </a:cubicBezTo>
                  <a:lnTo>
                    <a:pt x="951" y="24"/>
                  </a:lnTo>
                  <a:cubicBezTo>
                    <a:pt x="669" y="8"/>
                    <a:pt x="396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414890" y="2820369"/>
              <a:ext cx="20785" cy="34034"/>
            </a:xfrm>
            <a:custGeom>
              <a:avLst/>
              <a:gdLst/>
              <a:ahLst/>
              <a:cxnLst/>
              <a:rect l="l" t="t" r="r" b="b"/>
              <a:pathLst>
                <a:path w="604" h="989" extrusionOk="0">
                  <a:moveTo>
                    <a:pt x="142" y="0"/>
                  </a:moveTo>
                  <a:cubicBezTo>
                    <a:pt x="40" y="573"/>
                    <a:pt x="2" y="924"/>
                    <a:pt x="1" y="938"/>
                  </a:cubicBezTo>
                  <a:lnTo>
                    <a:pt x="464" y="988"/>
                  </a:lnTo>
                  <a:cubicBezTo>
                    <a:pt x="464" y="985"/>
                    <a:pt x="502" y="637"/>
                    <a:pt x="603" y="82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434574" y="2499713"/>
              <a:ext cx="340236" cy="259057"/>
            </a:xfrm>
            <a:custGeom>
              <a:avLst/>
              <a:gdLst/>
              <a:ahLst/>
              <a:cxnLst/>
              <a:rect l="l" t="t" r="r" b="b"/>
              <a:pathLst>
                <a:path w="9887" h="7528" extrusionOk="0">
                  <a:moveTo>
                    <a:pt x="7961" y="0"/>
                  </a:moveTo>
                  <a:lnTo>
                    <a:pt x="7900" y="466"/>
                  </a:lnTo>
                  <a:cubicBezTo>
                    <a:pt x="8478" y="542"/>
                    <a:pt x="9091" y="703"/>
                    <a:pt x="9721" y="941"/>
                  </a:cubicBezTo>
                  <a:lnTo>
                    <a:pt x="9886" y="502"/>
                  </a:lnTo>
                  <a:cubicBezTo>
                    <a:pt x="9224" y="251"/>
                    <a:pt x="8576" y="84"/>
                    <a:pt x="7961" y="0"/>
                  </a:cubicBezTo>
                  <a:close/>
                  <a:moveTo>
                    <a:pt x="5955" y="50"/>
                  </a:moveTo>
                  <a:cubicBezTo>
                    <a:pt x="5295" y="180"/>
                    <a:pt x="4666" y="432"/>
                    <a:pt x="4085" y="798"/>
                  </a:cubicBezTo>
                  <a:lnTo>
                    <a:pt x="4334" y="1193"/>
                  </a:lnTo>
                  <a:cubicBezTo>
                    <a:pt x="4867" y="859"/>
                    <a:pt x="5442" y="628"/>
                    <a:pt x="6046" y="509"/>
                  </a:cubicBezTo>
                  <a:lnTo>
                    <a:pt x="5955" y="50"/>
                  </a:lnTo>
                  <a:close/>
                  <a:moveTo>
                    <a:pt x="2579" y="2114"/>
                  </a:moveTo>
                  <a:cubicBezTo>
                    <a:pt x="2173" y="2586"/>
                    <a:pt x="1793" y="3134"/>
                    <a:pt x="1449" y="3749"/>
                  </a:cubicBezTo>
                  <a:lnTo>
                    <a:pt x="1857" y="3977"/>
                  </a:lnTo>
                  <a:cubicBezTo>
                    <a:pt x="2186" y="3390"/>
                    <a:pt x="2548" y="2866"/>
                    <a:pt x="2933" y="2420"/>
                  </a:cubicBezTo>
                  <a:lnTo>
                    <a:pt x="2579" y="2114"/>
                  </a:lnTo>
                  <a:close/>
                  <a:moveTo>
                    <a:pt x="614" y="5538"/>
                  </a:moveTo>
                  <a:cubicBezTo>
                    <a:pt x="385" y="6122"/>
                    <a:pt x="179" y="6751"/>
                    <a:pt x="1" y="7406"/>
                  </a:cubicBezTo>
                  <a:lnTo>
                    <a:pt x="453" y="7528"/>
                  </a:lnTo>
                  <a:cubicBezTo>
                    <a:pt x="628" y="6890"/>
                    <a:pt x="829" y="6275"/>
                    <a:pt x="1048" y="5709"/>
                  </a:cubicBezTo>
                  <a:lnTo>
                    <a:pt x="614" y="55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828563" y="2546239"/>
              <a:ext cx="35927" cy="30421"/>
            </a:xfrm>
            <a:custGeom>
              <a:avLst/>
              <a:gdLst/>
              <a:ahLst/>
              <a:cxnLst/>
              <a:rect l="l" t="t" r="r" b="b"/>
              <a:pathLst>
                <a:path w="1044" h="884" extrusionOk="0">
                  <a:moveTo>
                    <a:pt x="230" y="0"/>
                  </a:moveTo>
                  <a:lnTo>
                    <a:pt x="0" y="408"/>
                  </a:lnTo>
                  <a:cubicBezTo>
                    <a:pt x="258" y="553"/>
                    <a:pt x="522" y="711"/>
                    <a:pt x="792" y="884"/>
                  </a:cubicBezTo>
                  <a:lnTo>
                    <a:pt x="1043" y="490"/>
                  </a:lnTo>
                  <a:cubicBezTo>
                    <a:pt x="767" y="313"/>
                    <a:pt x="495" y="149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-146722" y="2480339"/>
              <a:ext cx="3140588" cy="980722"/>
            </a:xfrm>
            <a:custGeom>
              <a:avLst/>
              <a:gdLst/>
              <a:ahLst/>
              <a:cxnLst/>
              <a:rect l="l" t="t" r="r" b="b"/>
              <a:pathLst>
                <a:path w="91263" h="28499" extrusionOk="0">
                  <a:moveTo>
                    <a:pt x="75835" y="0"/>
                  </a:moveTo>
                  <a:lnTo>
                    <a:pt x="75696" y="446"/>
                  </a:lnTo>
                  <a:cubicBezTo>
                    <a:pt x="76303" y="636"/>
                    <a:pt x="76894" y="834"/>
                    <a:pt x="77472" y="1036"/>
                  </a:cubicBezTo>
                  <a:lnTo>
                    <a:pt x="77625" y="596"/>
                  </a:lnTo>
                  <a:cubicBezTo>
                    <a:pt x="77045" y="391"/>
                    <a:pt x="76448" y="193"/>
                    <a:pt x="75835" y="0"/>
                  </a:cubicBezTo>
                  <a:close/>
                  <a:moveTo>
                    <a:pt x="13204" y="737"/>
                  </a:moveTo>
                  <a:cubicBezTo>
                    <a:pt x="12601" y="954"/>
                    <a:pt x="12007" y="1178"/>
                    <a:pt x="11438" y="1408"/>
                  </a:cubicBezTo>
                  <a:lnTo>
                    <a:pt x="11612" y="1841"/>
                  </a:lnTo>
                  <a:cubicBezTo>
                    <a:pt x="12176" y="1614"/>
                    <a:pt x="12762" y="1390"/>
                    <a:pt x="13361" y="1178"/>
                  </a:cubicBezTo>
                  <a:lnTo>
                    <a:pt x="13204" y="737"/>
                  </a:lnTo>
                  <a:close/>
                  <a:moveTo>
                    <a:pt x="79397" y="1248"/>
                  </a:moveTo>
                  <a:lnTo>
                    <a:pt x="79227" y="1683"/>
                  </a:lnTo>
                  <a:cubicBezTo>
                    <a:pt x="79820" y="1915"/>
                    <a:pt x="80399" y="2157"/>
                    <a:pt x="80954" y="2399"/>
                  </a:cubicBezTo>
                  <a:lnTo>
                    <a:pt x="81143" y="1972"/>
                  </a:lnTo>
                  <a:cubicBezTo>
                    <a:pt x="80582" y="1725"/>
                    <a:pt x="79995" y="1482"/>
                    <a:pt x="79397" y="1248"/>
                  </a:cubicBezTo>
                  <a:close/>
                  <a:moveTo>
                    <a:pt x="9702" y="2148"/>
                  </a:moveTo>
                  <a:cubicBezTo>
                    <a:pt x="9115" y="2413"/>
                    <a:pt x="8540" y="2691"/>
                    <a:pt x="7999" y="2970"/>
                  </a:cubicBezTo>
                  <a:lnTo>
                    <a:pt x="8212" y="3386"/>
                  </a:lnTo>
                  <a:cubicBezTo>
                    <a:pt x="8746" y="3109"/>
                    <a:pt x="9311" y="2837"/>
                    <a:pt x="9895" y="2574"/>
                  </a:cubicBezTo>
                  <a:lnTo>
                    <a:pt x="9702" y="2148"/>
                  </a:lnTo>
                  <a:close/>
                  <a:moveTo>
                    <a:pt x="82854" y="2774"/>
                  </a:moveTo>
                  <a:lnTo>
                    <a:pt x="82644" y="3194"/>
                  </a:lnTo>
                  <a:cubicBezTo>
                    <a:pt x="83216" y="3481"/>
                    <a:pt x="83769" y="3778"/>
                    <a:pt x="84287" y="4078"/>
                  </a:cubicBezTo>
                  <a:lnTo>
                    <a:pt x="84521" y="3671"/>
                  </a:lnTo>
                  <a:cubicBezTo>
                    <a:pt x="83995" y="3368"/>
                    <a:pt x="83435" y="3065"/>
                    <a:pt x="82854" y="2774"/>
                  </a:cubicBezTo>
                  <a:close/>
                  <a:moveTo>
                    <a:pt x="6343" y="3890"/>
                  </a:moveTo>
                  <a:cubicBezTo>
                    <a:pt x="5779" y="4227"/>
                    <a:pt x="5245" y="4576"/>
                    <a:pt x="4752" y="4928"/>
                  </a:cubicBezTo>
                  <a:lnTo>
                    <a:pt x="5026" y="5308"/>
                  </a:lnTo>
                  <a:cubicBezTo>
                    <a:pt x="5506" y="4966"/>
                    <a:pt x="6031" y="4623"/>
                    <a:pt x="6584" y="4291"/>
                  </a:cubicBezTo>
                  <a:lnTo>
                    <a:pt x="6343" y="3890"/>
                  </a:lnTo>
                  <a:close/>
                  <a:moveTo>
                    <a:pt x="86126" y="4682"/>
                  </a:moveTo>
                  <a:lnTo>
                    <a:pt x="85862" y="5068"/>
                  </a:lnTo>
                  <a:cubicBezTo>
                    <a:pt x="86395" y="5432"/>
                    <a:pt x="86892" y="5808"/>
                    <a:pt x="87341" y="6186"/>
                  </a:cubicBezTo>
                  <a:lnTo>
                    <a:pt x="87641" y="5827"/>
                  </a:lnTo>
                  <a:cubicBezTo>
                    <a:pt x="87183" y="5441"/>
                    <a:pt x="86673" y="5055"/>
                    <a:pt x="86126" y="4682"/>
                  </a:cubicBezTo>
                  <a:close/>
                  <a:moveTo>
                    <a:pt x="3263" y="6108"/>
                  </a:moveTo>
                  <a:cubicBezTo>
                    <a:pt x="2761" y="6553"/>
                    <a:pt x="2309" y="7011"/>
                    <a:pt x="1921" y="7469"/>
                  </a:cubicBezTo>
                  <a:lnTo>
                    <a:pt x="2278" y="7772"/>
                  </a:lnTo>
                  <a:cubicBezTo>
                    <a:pt x="2653" y="7330"/>
                    <a:pt x="3089" y="6888"/>
                    <a:pt x="3572" y="6458"/>
                  </a:cubicBezTo>
                  <a:lnTo>
                    <a:pt x="3263" y="6108"/>
                  </a:lnTo>
                  <a:close/>
                  <a:moveTo>
                    <a:pt x="89024" y="7144"/>
                  </a:moveTo>
                  <a:lnTo>
                    <a:pt x="88679" y="7459"/>
                  </a:lnTo>
                  <a:cubicBezTo>
                    <a:pt x="89116" y="7936"/>
                    <a:pt x="89489" y="8426"/>
                    <a:pt x="89791" y="8914"/>
                  </a:cubicBezTo>
                  <a:lnTo>
                    <a:pt x="90187" y="8669"/>
                  </a:lnTo>
                  <a:cubicBezTo>
                    <a:pt x="89871" y="8157"/>
                    <a:pt x="89479" y="7643"/>
                    <a:pt x="89024" y="7144"/>
                  </a:cubicBezTo>
                  <a:close/>
                  <a:moveTo>
                    <a:pt x="827" y="9048"/>
                  </a:moveTo>
                  <a:cubicBezTo>
                    <a:pt x="501" y="9640"/>
                    <a:pt x="267" y="10247"/>
                    <a:pt x="128" y="10853"/>
                  </a:cubicBezTo>
                  <a:lnTo>
                    <a:pt x="583" y="10957"/>
                  </a:lnTo>
                  <a:cubicBezTo>
                    <a:pt x="713" y="10394"/>
                    <a:pt x="931" y="9827"/>
                    <a:pt x="1237" y="9273"/>
                  </a:cubicBezTo>
                  <a:lnTo>
                    <a:pt x="827" y="9048"/>
                  </a:lnTo>
                  <a:close/>
                  <a:moveTo>
                    <a:pt x="90995" y="10424"/>
                  </a:moveTo>
                  <a:lnTo>
                    <a:pt x="90546" y="10560"/>
                  </a:lnTo>
                  <a:cubicBezTo>
                    <a:pt x="90711" y="11108"/>
                    <a:pt x="90794" y="11663"/>
                    <a:pt x="90794" y="12214"/>
                  </a:cubicBezTo>
                  <a:lnTo>
                    <a:pt x="90793" y="12338"/>
                  </a:lnTo>
                  <a:lnTo>
                    <a:pt x="91261" y="12347"/>
                  </a:lnTo>
                  <a:lnTo>
                    <a:pt x="91262" y="12214"/>
                  </a:lnTo>
                  <a:cubicBezTo>
                    <a:pt x="91262" y="11615"/>
                    <a:pt x="91173" y="11014"/>
                    <a:pt x="90995" y="10424"/>
                  </a:cubicBezTo>
                  <a:close/>
                  <a:moveTo>
                    <a:pt x="464" y="12743"/>
                  </a:moveTo>
                  <a:lnTo>
                    <a:pt x="0" y="12790"/>
                  </a:lnTo>
                  <a:cubicBezTo>
                    <a:pt x="60" y="13416"/>
                    <a:pt x="221" y="14045"/>
                    <a:pt x="479" y="14663"/>
                  </a:cubicBezTo>
                  <a:lnTo>
                    <a:pt x="910" y="14481"/>
                  </a:lnTo>
                  <a:cubicBezTo>
                    <a:pt x="670" y="13909"/>
                    <a:pt x="521" y="13324"/>
                    <a:pt x="464" y="12743"/>
                  </a:cubicBezTo>
                  <a:close/>
                  <a:moveTo>
                    <a:pt x="90471" y="14099"/>
                  </a:moveTo>
                  <a:cubicBezTo>
                    <a:pt x="90282" y="14641"/>
                    <a:pt x="90010" y="15185"/>
                    <a:pt x="89660" y="15718"/>
                  </a:cubicBezTo>
                  <a:lnTo>
                    <a:pt x="90053" y="15974"/>
                  </a:lnTo>
                  <a:cubicBezTo>
                    <a:pt x="90424" y="15409"/>
                    <a:pt x="90712" y="14828"/>
                    <a:pt x="90914" y="14250"/>
                  </a:cubicBezTo>
                  <a:lnTo>
                    <a:pt x="90471" y="14099"/>
                  </a:lnTo>
                  <a:close/>
                  <a:moveTo>
                    <a:pt x="1809" y="16060"/>
                  </a:moveTo>
                  <a:lnTo>
                    <a:pt x="1430" y="16334"/>
                  </a:lnTo>
                  <a:cubicBezTo>
                    <a:pt x="1782" y="16821"/>
                    <a:pt x="2204" y="17305"/>
                    <a:pt x="2682" y="17779"/>
                  </a:cubicBezTo>
                  <a:lnTo>
                    <a:pt x="3011" y="17445"/>
                  </a:lnTo>
                  <a:cubicBezTo>
                    <a:pt x="2549" y="16990"/>
                    <a:pt x="2145" y="16524"/>
                    <a:pt x="1809" y="16060"/>
                  </a:cubicBezTo>
                  <a:close/>
                  <a:moveTo>
                    <a:pt x="88515" y="17146"/>
                  </a:moveTo>
                  <a:cubicBezTo>
                    <a:pt x="88115" y="17567"/>
                    <a:pt x="87660" y="17987"/>
                    <a:pt x="87157" y="18396"/>
                  </a:cubicBezTo>
                  <a:lnTo>
                    <a:pt x="87454" y="18759"/>
                  </a:lnTo>
                  <a:cubicBezTo>
                    <a:pt x="87971" y="18336"/>
                    <a:pt x="88443" y="17903"/>
                    <a:pt x="88854" y="17467"/>
                  </a:cubicBezTo>
                  <a:lnTo>
                    <a:pt x="88515" y="17146"/>
                  </a:lnTo>
                  <a:close/>
                  <a:moveTo>
                    <a:pt x="4407" y="18660"/>
                  </a:moveTo>
                  <a:lnTo>
                    <a:pt x="4120" y="19030"/>
                  </a:lnTo>
                  <a:cubicBezTo>
                    <a:pt x="4597" y="19400"/>
                    <a:pt x="5121" y="19769"/>
                    <a:pt x="5672" y="20123"/>
                  </a:cubicBezTo>
                  <a:lnTo>
                    <a:pt x="5926" y="19728"/>
                  </a:lnTo>
                  <a:cubicBezTo>
                    <a:pt x="5384" y="19381"/>
                    <a:pt x="4874" y="19023"/>
                    <a:pt x="4407" y="18660"/>
                  </a:cubicBezTo>
                  <a:close/>
                  <a:moveTo>
                    <a:pt x="85665" y="19498"/>
                  </a:moveTo>
                  <a:cubicBezTo>
                    <a:pt x="85172" y="19829"/>
                    <a:pt x="84638" y="20156"/>
                    <a:pt x="84079" y="20472"/>
                  </a:cubicBezTo>
                  <a:lnTo>
                    <a:pt x="84310" y="20878"/>
                  </a:lnTo>
                  <a:cubicBezTo>
                    <a:pt x="84876" y="20556"/>
                    <a:pt x="85422" y="20222"/>
                    <a:pt x="85924" y="19887"/>
                  </a:cubicBezTo>
                  <a:lnTo>
                    <a:pt x="85665" y="19498"/>
                  </a:lnTo>
                  <a:close/>
                  <a:moveTo>
                    <a:pt x="7528" y="20677"/>
                  </a:moveTo>
                  <a:lnTo>
                    <a:pt x="7302" y="21087"/>
                  </a:lnTo>
                  <a:cubicBezTo>
                    <a:pt x="7832" y="21380"/>
                    <a:pt x="8400" y="21668"/>
                    <a:pt x="8986" y="21950"/>
                  </a:cubicBezTo>
                  <a:lnTo>
                    <a:pt x="9190" y="21527"/>
                  </a:lnTo>
                  <a:cubicBezTo>
                    <a:pt x="8610" y="21249"/>
                    <a:pt x="8050" y="20964"/>
                    <a:pt x="7528" y="20677"/>
                  </a:cubicBezTo>
                  <a:close/>
                  <a:moveTo>
                    <a:pt x="82430" y="21342"/>
                  </a:moveTo>
                  <a:cubicBezTo>
                    <a:pt x="81889" y="21608"/>
                    <a:pt x="81318" y="21871"/>
                    <a:pt x="80734" y="22124"/>
                  </a:cubicBezTo>
                  <a:lnTo>
                    <a:pt x="80919" y="22553"/>
                  </a:lnTo>
                  <a:cubicBezTo>
                    <a:pt x="81510" y="22297"/>
                    <a:pt x="82088" y="22031"/>
                    <a:pt x="82636" y="21760"/>
                  </a:cubicBezTo>
                  <a:lnTo>
                    <a:pt x="82430" y="21342"/>
                  </a:lnTo>
                  <a:close/>
                  <a:moveTo>
                    <a:pt x="10893" y="22293"/>
                  </a:moveTo>
                  <a:lnTo>
                    <a:pt x="10711" y="22724"/>
                  </a:lnTo>
                  <a:cubicBezTo>
                    <a:pt x="11279" y="22963"/>
                    <a:pt x="11870" y="23197"/>
                    <a:pt x="12467" y="23422"/>
                  </a:cubicBezTo>
                  <a:lnTo>
                    <a:pt x="12629" y="22983"/>
                  </a:lnTo>
                  <a:cubicBezTo>
                    <a:pt x="12038" y="22761"/>
                    <a:pt x="11453" y="22530"/>
                    <a:pt x="10893" y="22293"/>
                  </a:cubicBezTo>
                  <a:close/>
                  <a:moveTo>
                    <a:pt x="79002" y="22831"/>
                  </a:moveTo>
                  <a:cubicBezTo>
                    <a:pt x="78437" y="23050"/>
                    <a:pt x="77846" y="23267"/>
                    <a:pt x="77245" y="23473"/>
                  </a:cubicBezTo>
                  <a:lnTo>
                    <a:pt x="77397" y="23916"/>
                  </a:lnTo>
                  <a:cubicBezTo>
                    <a:pt x="78004" y="23707"/>
                    <a:pt x="78600" y="23489"/>
                    <a:pt x="79170" y="23268"/>
                  </a:cubicBezTo>
                  <a:lnTo>
                    <a:pt x="79002" y="22831"/>
                  </a:lnTo>
                  <a:close/>
                  <a:moveTo>
                    <a:pt x="14392" y="23612"/>
                  </a:moveTo>
                  <a:lnTo>
                    <a:pt x="14245" y="24055"/>
                  </a:lnTo>
                  <a:cubicBezTo>
                    <a:pt x="14830" y="24253"/>
                    <a:pt x="15430" y="24445"/>
                    <a:pt x="16043" y="24629"/>
                  </a:cubicBezTo>
                  <a:lnTo>
                    <a:pt x="16176" y="24181"/>
                  </a:lnTo>
                  <a:cubicBezTo>
                    <a:pt x="15569" y="23997"/>
                    <a:pt x="14972" y="23807"/>
                    <a:pt x="14392" y="23612"/>
                  </a:cubicBezTo>
                  <a:close/>
                  <a:moveTo>
                    <a:pt x="75467" y="24057"/>
                  </a:moveTo>
                  <a:cubicBezTo>
                    <a:pt x="74881" y="24238"/>
                    <a:pt x="74282" y="24415"/>
                    <a:pt x="73669" y="24585"/>
                  </a:cubicBezTo>
                  <a:lnTo>
                    <a:pt x="73797" y="25036"/>
                  </a:lnTo>
                  <a:cubicBezTo>
                    <a:pt x="74411" y="24863"/>
                    <a:pt x="75014" y="24686"/>
                    <a:pt x="75605" y="24503"/>
                  </a:cubicBezTo>
                  <a:lnTo>
                    <a:pt x="75467" y="24057"/>
                  </a:lnTo>
                  <a:close/>
                  <a:moveTo>
                    <a:pt x="17977" y="24699"/>
                  </a:moveTo>
                  <a:lnTo>
                    <a:pt x="17854" y="25150"/>
                  </a:lnTo>
                  <a:cubicBezTo>
                    <a:pt x="18451" y="25314"/>
                    <a:pt x="19059" y="25470"/>
                    <a:pt x="19680" y="25624"/>
                  </a:cubicBezTo>
                  <a:lnTo>
                    <a:pt x="19791" y="25169"/>
                  </a:lnTo>
                  <a:cubicBezTo>
                    <a:pt x="19175" y="25017"/>
                    <a:pt x="18569" y="24862"/>
                    <a:pt x="17977" y="24699"/>
                  </a:cubicBezTo>
                  <a:close/>
                  <a:moveTo>
                    <a:pt x="71858" y="25068"/>
                  </a:moveTo>
                  <a:cubicBezTo>
                    <a:pt x="71260" y="25219"/>
                    <a:pt x="70652" y="25365"/>
                    <a:pt x="70034" y="25504"/>
                  </a:cubicBezTo>
                  <a:lnTo>
                    <a:pt x="70139" y="25959"/>
                  </a:lnTo>
                  <a:cubicBezTo>
                    <a:pt x="70761" y="25818"/>
                    <a:pt x="71371" y="25672"/>
                    <a:pt x="71972" y="25521"/>
                  </a:cubicBezTo>
                  <a:lnTo>
                    <a:pt x="71858" y="25068"/>
                  </a:lnTo>
                  <a:close/>
                  <a:moveTo>
                    <a:pt x="21617" y="25595"/>
                  </a:moveTo>
                  <a:lnTo>
                    <a:pt x="21516" y="26053"/>
                  </a:lnTo>
                  <a:cubicBezTo>
                    <a:pt x="22122" y="26186"/>
                    <a:pt x="22738" y="26316"/>
                    <a:pt x="23361" y="26440"/>
                  </a:cubicBezTo>
                  <a:lnTo>
                    <a:pt x="23450" y="25981"/>
                  </a:lnTo>
                  <a:cubicBezTo>
                    <a:pt x="22831" y="25856"/>
                    <a:pt x="22218" y="25728"/>
                    <a:pt x="21617" y="25595"/>
                  </a:cubicBezTo>
                  <a:close/>
                  <a:moveTo>
                    <a:pt x="68202" y="25895"/>
                  </a:moveTo>
                  <a:cubicBezTo>
                    <a:pt x="67598" y="26019"/>
                    <a:pt x="66983" y="26137"/>
                    <a:pt x="66361" y="26252"/>
                  </a:cubicBezTo>
                  <a:lnTo>
                    <a:pt x="66446" y="26712"/>
                  </a:lnTo>
                  <a:cubicBezTo>
                    <a:pt x="67071" y="26598"/>
                    <a:pt x="67688" y="26478"/>
                    <a:pt x="68295" y="26354"/>
                  </a:cubicBezTo>
                  <a:lnTo>
                    <a:pt x="68202" y="25895"/>
                  </a:lnTo>
                  <a:close/>
                  <a:moveTo>
                    <a:pt x="25293" y="26328"/>
                  </a:moveTo>
                  <a:lnTo>
                    <a:pt x="25212" y="26788"/>
                  </a:lnTo>
                  <a:cubicBezTo>
                    <a:pt x="25825" y="26898"/>
                    <a:pt x="26442" y="27001"/>
                    <a:pt x="27070" y="27102"/>
                  </a:cubicBezTo>
                  <a:lnTo>
                    <a:pt x="27143" y="26639"/>
                  </a:lnTo>
                  <a:cubicBezTo>
                    <a:pt x="26520" y="26540"/>
                    <a:pt x="25904" y="26436"/>
                    <a:pt x="25293" y="26328"/>
                  </a:cubicBezTo>
                  <a:close/>
                  <a:moveTo>
                    <a:pt x="64515" y="26573"/>
                  </a:moveTo>
                  <a:cubicBezTo>
                    <a:pt x="63903" y="26671"/>
                    <a:pt x="63286" y="26767"/>
                    <a:pt x="62660" y="26857"/>
                  </a:cubicBezTo>
                  <a:lnTo>
                    <a:pt x="62726" y="27320"/>
                  </a:lnTo>
                  <a:cubicBezTo>
                    <a:pt x="63355" y="27227"/>
                    <a:pt x="63975" y="27132"/>
                    <a:pt x="64590" y="27034"/>
                  </a:cubicBezTo>
                  <a:lnTo>
                    <a:pt x="64515" y="26573"/>
                  </a:lnTo>
                  <a:close/>
                  <a:moveTo>
                    <a:pt x="28998" y="26917"/>
                  </a:moveTo>
                  <a:lnTo>
                    <a:pt x="28934" y="27380"/>
                  </a:lnTo>
                  <a:cubicBezTo>
                    <a:pt x="29549" y="27466"/>
                    <a:pt x="30171" y="27548"/>
                    <a:pt x="30800" y="27625"/>
                  </a:cubicBezTo>
                  <a:lnTo>
                    <a:pt x="30857" y="27160"/>
                  </a:lnTo>
                  <a:cubicBezTo>
                    <a:pt x="30231" y="27083"/>
                    <a:pt x="29609" y="27002"/>
                    <a:pt x="28998" y="26917"/>
                  </a:cubicBezTo>
                  <a:close/>
                  <a:moveTo>
                    <a:pt x="60802" y="27106"/>
                  </a:moveTo>
                  <a:cubicBezTo>
                    <a:pt x="60187" y="27183"/>
                    <a:pt x="59565" y="27257"/>
                    <a:pt x="58939" y="27325"/>
                  </a:cubicBezTo>
                  <a:lnTo>
                    <a:pt x="58990" y="27789"/>
                  </a:lnTo>
                  <a:cubicBezTo>
                    <a:pt x="59620" y="27722"/>
                    <a:pt x="60243" y="27649"/>
                    <a:pt x="60860" y="27570"/>
                  </a:cubicBezTo>
                  <a:lnTo>
                    <a:pt x="60802" y="27106"/>
                  </a:lnTo>
                  <a:close/>
                  <a:moveTo>
                    <a:pt x="32723" y="27371"/>
                  </a:moveTo>
                  <a:lnTo>
                    <a:pt x="32673" y="27835"/>
                  </a:lnTo>
                  <a:cubicBezTo>
                    <a:pt x="33293" y="27900"/>
                    <a:pt x="33917" y="27962"/>
                    <a:pt x="34547" y="28017"/>
                  </a:cubicBezTo>
                  <a:lnTo>
                    <a:pt x="34590" y="27552"/>
                  </a:lnTo>
                  <a:cubicBezTo>
                    <a:pt x="33962" y="27495"/>
                    <a:pt x="33339" y="27437"/>
                    <a:pt x="32723" y="27371"/>
                  </a:cubicBezTo>
                  <a:close/>
                  <a:moveTo>
                    <a:pt x="57071" y="27513"/>
                  </a:moveTo>
                  <a:cubicBezTo>
                    <a:pt x="56454" y="27570"/>
                    <a:pt x="55830" y="27622"/>
                    <a:pt x="55203" y="27671"/>
                  </a:cubicBezTo>
                  <a:lnTo>
                    <a:pt x="55239" y="28137"/>
                  </a:lnTo>
                  <a:cubicBezTo>
                    <a:pt x="55868" y="28089"/>
                    <a:pt x="56496" y="28036"/>
                    <a:pt x="57115" y="27979"/>
                  </a:cubicBezTo>
                  <a:lnTo>
                    <a:pt x="57071" y="27513"/>
                  </a:lnTo>
                  <a:close/>
                  <a:moveTo>
                    <a:pt x="36459" y="27701"/>
                  </a:moveTo>
                  <a:lnTo>
                    <a:pt x="36426" y="28168"/>
                  </a:lnTo>
                  <a:cubicBezTo>
                    <a:pt x="37048" y="28213"/>
                    <a:pt x="37674" y="28254"/>
                    <a:pt x="38304" y="28291"/>
                  </a:cubicBezTo>
                  <a:lnTo>
                    <a:pt x="38332" y="27824"/>
                  </a:lnTo>
                  <a:cubicBezTo>
                    <a:pt x="37703" y="27788"/>
                    <a:pt x="37078" y="27747"/>
                    <a:pt x="36459" y="27701"/>
                  </a:cubicBezTo>
                  <a:close/>
                  <a:moveTo>
                    <a:pt x="53330" y="27798"/>
                  </a:moveTo>
                  <a:cubicBezTo>
                    <a:pt x="52710" y="27837"/>
                    <a:pt x="52086" y="27870"/>
                    <a:pt x="51457" y="27899"/>
                  </a:cubicBezTo>
                  <a:lnTo>
                    <a:pt x="51479" y="28366"/>
                  </a:lnTo>
                  <a:cubicBezTo>
                    <a:pt x="52110" y="28338"/>
                    <a:pt x="52737" y="28303"/>
                    <a:pt x="53359" y="28265"/>
                  </a:cubicBezTo>
                  <a:lnTo>
                    <a:pt x="53330" y="27798"/>
                  </a:lnTo>
                  <a:close/>
                  <a:moveTo>
                    <a:pt x="40206" y="27918"/>
                  </a:moveTo>
                  <a:lnTo>
                    <a:pt x="40186" y="28386"/>
                  </a:lnTo>
                  <a:cubicBezTo>
                    <a:pt x="40809" y="28412"/>
                    <a:pt x="41437" y="28433"/>
                    <a:pt x="42067" y="28452"/>
                  </a:cubicBezTo>
                  <a:lnTo>
                    <a:pt x="42081" y="27984"/>
                  </a:lnTo>
                  <a:cubicBezTo>
                    <a:pt x="41451" y="27965"/>
                    <a:pt x="40828" y="27943"/>
                    <a:pt x="40206" y="27918"/>
                  </a:cubicBezTo>
                  <a:close/>
                  <a:moveTo>
                    <a:pt x="49585" y="27971"/>
                  </a:moveTo>
                  <a:cubicBezTo>
                    <a:pt x="48963" y="27991"/>
                    <a:pt x="48337" y="28006"/>
                    <a:pt x="47707" y="28014"/>
                  </a:cubicBezTo>
                  <a:lnTo>
                    <a:pt x="47715" y="28483"/>
                  </a:lnTo>
                  <a:cubicBezTo>
                    <a:pt x="48347" y="28471"/>
                    <a:pt x="48973" y="28456"/>
                    <a:pt x="49599" y="28439"/>
                  </a:cubicBezTo>
                  <a:lnTo>
                    <a:pt x="49585" y="27971"/>
                  </a:lnTo>
                  <a:close/>
                  <a:moveTo>
                    <a:pt x="43958" y="28020"/>
                  </a:moveTo>
                  <a:lnTo>
                    <a:pt x="43950" y="28489"/>
                  </a:lnTo>
                  <a:cubicBezTo>
                    <a:pt x="44503" y="28496"/>
                    <a:pt x="45059" y="28499"/>
                    <a:pt x="45618" y="28499"/>
                  </a:cubicBezTo>
                  <a:lnTo>
                    <a:pt x="45833" y="28499"/>
                  </a:lnTo>
                  <a:lnTo>
                    <a:pt x="45833" y="28031"/>
                  </a:lnTo>
                  <a:lnTo>
                    <a:pt x="45620" y="28031"/>
                  </a:lnTo>
                  <a:cubicBezTo>
                    <a:pt x="45064" y="28031"/>
                    <a:pt x="44509" y="28028"/>
                    <a:pt x="43958" y="280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2139851" y="2491248"/>
              <a:ext cx="12148" cy="5850"/>
            </a:xfrm>
            <a:custGeom>
              <a:avLst/>
              <a:gdLst/>
              <a:ahLst/>
              <a:cxnLst/>
              <a:rect l="l" t="t" r="r" b="b"/>
              <a:pathLst>
                <a:path w="353" h="170" extrusionOk="0">
                  <a:moveTo>
                    <a:pt x="89" y="1"/>
                  </a:moveTo>
                  <a:cubicBezTo>
                    <a:pt x="71" y="12"/>
                    <a:pt x="51" y="17"/>
                    <a:pt x="34" y="17"/>
                  </a:cubicBezTo>
                  <a:cubicBezTo>
                    <a:pt x="21" y="17"/>
                    <a:pt x="10" y="14"/>
                    <a:pt x="0" y="9"/>
                  </a:cubicBezTo>
                  <a:lnTo>
                    <a:pt x="0" y="9"/>
                  </a:lnTo>
                  <a:cubicBezTo>
                    <a:pt x="88" y="61"/>
                    <a:pt x="176" y="110"/>
                    <a:pt x="262" y="161"/>
                  </a:cubicBezTo>
                  <a:cubicBezTo>
                    <a:pt x="272" y="166"/>
                    <a:pt x="283" y="169"/>
                    <a:pt x="296" y="169"/>
                  </a:cubicBezTo>
                  <a:cubicBezTo>
                    <a:pt x="313" y="169"/>
                    <a:pt x="332" y="164"/>
                    <a:pt x="353" y="15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2142948" y="2480786"/>
              <a:ext cx="13524" cy="15692"/>
            </a:xfrm>
            <a:custGeom>
              <a:avLst/>
              <a:gdLst/>
              <a:ahLst/>
              <a:cxnLst/>
              <a:rect l="l" t="t" r="r" b="b"/>
              <a:pathLst>
                <a:path w="393" h="456" extrusionOk="0">
                  <a:moveTo>
                    <a:pt x="93" y="0"/>
                  </a:moveTo>
                  <a:cubicBezTo>
                    <a:pt x="94" y="1"/>
                    <a:pt x="95" y="1"/>
                    <a:pt x="96" y="2"/>
                  </a:cubicBezTo>
                  <a:lnTo>
                    <a:pt x="96" y="2"/>
                  </a:lnTo>
                  <a:cubicBezTo>
                    <a:pt x="95" y="1"/>
                    <a:pt x="94" y="1"/>
                    <a:pt x="93" y="0"/>
                  </a:cubicBezTo>
                  <a:close/>
                  <a:moveTo>
                    <a:pt x="96" y="2"/>
                  </a:moveTo>
                  <a:cubicBezTo>
                    <a:pt x="118" y="16"/>
                    <a:pt x="130" y="44"/>
                    <a:pt x="130" y="82"/>
                  </a:cubicBezTo>
                  <a:cubicBezTo>
                    <a:pt x="130" y="163"/>
                    <a:pt x="73" y="264"/>
                    <a:pt x="1" y="303"/>
                  </a:cubicBezTo>
                  <a:lnTo>
                    <a:pt x="264" y="455"/>
                  </a:lnTo>
                  <a:cubicBezTo>
                    <a:pt x="336" y="416"/>
                    <a:pt x="393" y="315"/>
                    <a:pt x="393" y="234"/>
                  </a:cubicBezTo>
                  <a:cubicBezTo>
                    <a:pt x="392" y="195"/>
                    <a:pt x="377" y="167"/>
                    <a:pt x="355" y="152"/>
                  </a:cubicBezTo>
                  <a:cubicBezTo>
                    <a:pt x="268" y="102"/>
                    <a:pt x="180" y="53"/>
                    <a:pt x="9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2142914" y="2471013"/>
              <a:ext cx="17413" cy="6917"/>
            </a:xfrm>
            <a:custGeom>
              <a:avLst/>
              <a:gdLst/>
              <a:ahLst/>
              <a:cxnLst/>
              <a:rect l="l" t="t" r="r" b="b"/>
              <a:pathLst>
                <a:path w="506" h="201" extrusionOk="0">
                  <a:moveTo>
                    <a:pt x="505" y="179"/>
                  </a:moveTo>
                  <a:lnTo>
                    <a:pt x="505" y="179"/>
                  </a:lnTo>
                  <a:cubicBezTo>
                    <a:pt x="505" y="179"/>
                    <a:pt x="505" y="179"/>
                    <a:pt x="505" y="179"/>
                  </a:cubicBezTo>
                  <a:close/>
                  <a:moveTo>
                    <a:pt x="155" y="1"/>
                  </a:moveTo>
                  <a:cubicBezTo>
                    <a:pt x="108" y="1"/>
                    <a:pt x="56" y="16"/>
                    <a:pt x="0" y="49"/>
                  </a:cubicBezTo>
                  <a:lnTo>
                    <a:pt x="262" y="201"/>
                  </a:lnTo>
                  <a:cubicBezTo>
                    <a:pt x="317" y="170"/>
                    <a:pt x="368" y="155"/>
                    <a:pt x="414" y="155"/>
                  </a:cubicBezTo>
                  <a:cubicBezTo>
                    <a:pt x="448" y="155"/>
                    <a:pt x="478" y="163"/>
                    <a:pt x="505" y="179"/>
                  </a:cubicBezTo>
                  <a:lnTo>
                    <a:pt x="505" y="179"/>
                  </a:lnTo>
                  <a:lnTo>
                    <a:pt x="243" y="24"/>
                  </a:lnTo>
                  <a:cubicBezTo>
                    <a:pt x="218" y="9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2131213" y="2472665"/>
              <a:ext cx="20751" cy="33002"/>
            </a:xfrm>
            <a:custGeom>
              <a:avLst/>
              <a:gdLst/>
              <a:ahLst/>
              <a:cxnLst/>
              <a:rect l="l" t="t" r="r" b="b"/>
              <a:pathLst>
                <a:path w="603" h="959" extrusionOk="0">
                  <a:moveTo>
                    <a:pt x="340" y="1"/>
                  </a:moveTo>
                  <a:cubicBezTo>
                    <a:pt x="152" y="109"/>
                    <a:pt x="1" y="372"/>
                    <a:pt x="2" y="587"/>
                  </a:cubicBezTo>
                  <a:cubicBezTo>
                    <a:pt x="2" y="697"/>
                    <a:pt x="40" y="772"/>
                    <a:pt x="100" y="807"/>
                  </a:cubicBezTo>
                  <a:cubicBezTo>
                    <a:pt x="188" y="856"/>
                    <a:pt x="275" y="907"/>
                    <a:pt x="361" y="958"/>
                  </a:cubicBezTo>
                  <a:lnTo>
                    <a:pt x="361" y="958"/>
                  </a:lnTo>
                  <a:cubicBezTo>
                    <a:pt x="302" y="923"/>
                    <a:pt x="264" y="847"/>
                    <a:pt x="264" y="740"/>
                  </a:cubicBezTo>
                  <a:cubicBezTo>
                    <a:pt x="264" y="523"/>
                    <a:pt x="414" y="260"/>
                    <a:pt x="602" y="153"/>
                  </a:cubicBezTo>
                  <a:lnTo>
                    <a:pt x="340" y="1"/>
                  </a:lnTo>
                  <a:close/>
                  <a:moveTo>
                    <a:pt x="361" y="958"/>
                  </a:moveTo>
                  <a:cubicBezTo>
                    <a:pt x="361" y="958"/>
                    <a:pt x="362" y="959"/>
                    <a:pt x="362" y="959"/>
                  </a:cubicBezTo>
                  <a:cubicBezTo>
                    <a:pt x="362" y="959"/>
                    <a:pt x="361" y="958"/>
                    <a:pt x="361" y="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2140229" y="2476347"/>
              <a:ext cx="23504" cy="30111"/>
            </a:xfrm>
            <a:custGeom>
              <a:avLst/>
              <a:gdLst/>
              <a:ahLst/>
              <a:cxnLst/>
              <a:rect l="l" t="t" r="r" b="b"/>
              <a:pathLst>
                <a:path w="683" h="875" extrusionOk="0">
                  <a:moveTo>
                    <a:pt x="400" y="275"/>
                  </a:moveTo>
                  <a:cubicBezTo>
                    <a:pt x="442" y="275"/>
                    <a:pt x="471" y="307"/>
                    <a:pt x="471" y="365"/>
                  </a:cubicBezTo>
                  <a:cubicBezTo>
                    <a:pt x="471" y="445"/>
                    <a:pt x="413" y="546"/>
                    <a:pt x="342" y="587"/>
                  </a:cubicBezTo>
                  <a:cubicBezTo>
                    <a:pt x="322" y="599"/>
                    <a:pt x="303" y="604"/>
                    <a:pt x="286" y="604"/>
                  </a:cubicBezTo>
                  <a:cubicBezTo>
                    <a:pt x="244" y="604"/>
                    <a:pt x="214" y="571"/>
                    <a:pt x="214" y="514"/>
                  </a:cubicBezTo>
                  <a:cubicBezTo>
                    <a:pt x="214" y="431"/>
                    <a:pt x="270" y="333"/>
                    <a:pt x="342" y="292"/>
                  </a:cubicBezTo>
                  <a:cubicBezTo>
                    <a:pt x="363" y="280"/>
                    <a:pt x="383" y="275"/>
                    <a:pt x="400" y="275"/>
                  </a:cubicBezTo>
                  <a:close/>
                  <a:moveTo>
                    <a:pt x="493" y="0"/>
                  </a:moveTo>
                  <a:cubicBezTo>
                    <a:pt x="447" y="0"/>
                    <a:pt x="395" y="15"/>
                    <a:pt x="340" y="46"/>
                  </a:cubicBezTo>
                  <a:cubicBezTo>
                    <a:pt x="152" y="153"/>
                    <a:pt x="1" y="416"/>
                    <a:pt x="1" y="633"/>
                  </a:cubicBezTo>
                  <a:cubicBezTo>
                    <a:pt x="1" y="785"/>
                    <a:pt x="78" y="874"/>
                    <a:pt x="190" y="874"/>
                  </a:cubicBezTo>
                  <a:cubicBezTo>
                    <a:pt x="236" y="874"/>
                    <a:pt x="287" y="859"/>
                    <a:pt x="342" y="829"/>
                  </a:cubicBezTo>
                  <a:cubicBezTo>
                    <a:pt x="531" y="720"/>
                    <a:pt x="683" y="457"/>
                    <a:pt x="683" y="240"/>
                  </a:cubicBezTo>
                  <a:cubicBezTo>
                    <a:pt x="683" y="88"/>
                    <a:pt x="605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211429" y="2441246"/>
              <a:ext cx="13524" cy="15692"/>
            </a:xfrm>
            <a:custGeom>
              <a:avLst/>
              <a:gdLst/>
              <a:ahLst/>
              <a:cxnLst/>
              <a:rect l="l" t="t" r="r" b="b"/>
              <a:pathLst>
                <a:path w="393" h="456" extrusionOk="0">
                  <a:moveTo>
                    <a:pt x="90" y="1"/>
                  </a:moveTo>
                  <a:cubicBezTo>
                    <a:pt x="91" y="1"/>
                    <a:pt x="92" y="2"/>
                    <a:pt x="94" y="3"/>
                  </a:cubicBezTo>
                  <a:lnTo>
                    <a:pt x="94" y="3"/>
                  </a:lnTo>
                  <a:cubicBezTo>
                    <a:pt x="92" y="2"/>
                    <a:pt x="91" y="1"/>
                    <a:pt x="90" y="1"/>
                  </a:cubicBezTo>
                  <a:close/>
                  <a:moveTo>
                    <a:pt x="94" y="3"/>
                  </a:moveTo>
                  <a:cubicBezTo>
                    <a:pt x="116" y="17"/>
                    <a:pt x="129" y="45"/>
                    <a:pt x="129" y="83"/>
                  </a:cubicBezTo>
                  <a:cubicBezTo>
                    <a:pt x="129" y="163"/>
                    <a:pt x="72" y="264"/>
                    <a:pt x="1" y="304"/>
                  </a:cubicBezTo>
                  <a:lnTo>
                    <a:pt x="264" y="456"/>
                  </a:lnTo>
                  <a:cubicBezTo>
                    <a:pt x="336" y="416"/>
                    <a:pt x="393" y="315"/>
                    <a:pt x="393" y="235"/>
                  </a:cubicBezTo>
                  <a:cubicBezTo>
                    <a:pt x="391" y="194"/>
                    <a:pt x="377" y="168"/>
                    <a:pt x="352" y="154"/>
                  </a:cubicBezTo>
                  <a:cubicBezTo>
                    <a:pt x="265" y="104"/>
                    <a:pt x="181" y="53"/>
                    <a:pt x="94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2208297" y="2451673"/>
              <a:ext cx="12216" cy="5885"/>
            </a:xfrm>
            <a:custGeom>
              <a:avLst/>
              <a:gdLst/>
              <a:ahLst/>
              <a:cxnLst/>
              <a:rect l="l" t="t" r="r" b="b"/>
              <a:pathLst>
                <a:path w="355" h="171" extrusionOk="0">
                  <a:moveTo>
                    <a:pt x="92" y="1"/>
                  </a:moveTo>
                  <a:cubicBezTo>
                    <a:pt x="70" y="13"/>
                    <a:pt x="50" y="19"/>
                    <a:pt x="33" y="19"/>
                  </a:cubicBezTo>
                  <a:cubicBezTo>
                    <a:pt x="21" y="19"/>
                    <a:pt x="10" y="16"/>
                    <a:pt x="1" y="11"/>
                  </a:cubicBezTo>
                  <a:lnTo>
                    <a:pt x="1" y="11"/>
                  </a:lnTo>
                  <a:lnTo>
                    <a:pt x="264" y="163"/>
                  </a:lnTo>
                  <a:cubicBezTo>
                    <a:pt x="274" y="168"/>
                    <a:pt x="285" y="170"/>
                    <a:pt x="296" y="170"/>
                  </a:cubicBezTo>
                  <a:cubicBezTo>
                    <a:pt x="314" y="170"/>
                    <a:pt x="333" y="165"/>
                    <a:pt x="355" y="153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2222062" y="2426311"/>
              <a:ext cx="12526" cy="15692"/>
            </a:xfrm>
            <a:custGeom>
              <a:avLst/>
              <a:gdLst/>
              <a:ahLst/>
              <a:cxnLst/>
              <a:rect l="l" t="t" r="r" b="b"/>
              <a:pathLst>
                <a:path w="364" h="456" extrusionOk="0">
                  <a:moveTo>
                    <a:pt x="0" y="0"/>
                  </a:moveTo>
                  <a:lnTo>
                    <a:pt x="101" y="302"/>
                  </a:lnTo>
                  <a:lnTo>
                    <a:pt x="363" y="455"/>
                  </a:lnTo>
                  <a:lnTo>
                    <a:pt x="262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2211429" y="2431611"/>
              <a:ext cx="17344" cy="6848"/>
            </a:xfrm>
            <a:custGeom>
              <a:avLst/>
              <a:gdLst/>
              <a:ahLst/>
              <a:cxnLst/>
              <a:rect l="l" t="t" r="r" b="b"/>
              <a:pathLst>
                <a:path w="504" h="199" extrusionOk="0">
                  <a:moveTo>
                    <a:pt x="501" y="174"/>
                  </a:moveTo>
                  <a:lnTo>
                    <a:pt x="504" y="175"/>
                  </a:lnTo>
                  <a:cubicBezTo>
                    <a:pt x="503" y="175"/>
                    <a:pt x="502" y="174"/>
                    <a:pt x="501" y="174"/>
                  </a:cubicBezTo>
                  <a:close/>
                  <a:moveTo>
                    <a:pt x="153" y="0"/>
                  </a:moveTo>
                  <a:cubicBezTo>
                    <a:pt x="107" y="0"/>
                    <a:pt x="55" y="15"/>
                    <a:pt x="1" y="47"/>
                  </a:cubicBezTo>
                  <a:lnTo>
                    <a:pt x="263" y="199"/>
                  </a:lnTo>
                  <a:cubicBezTo>
                    <a:pt x="316" y="167"/>
                    <a:pt x="368" y="152"/>
                    <a:pt x="414" y="152"/>
                  </a:cubicBezTo>
                  <a:cubicBezTo>
                    <a:pt x="446" y="152"/>
                    <a:pt x="476" y="159"/>
                    <a:pt x="501" y="174"/>
                  </a:cubicBezTo>
                  <a:lnTo>
                    <a:pt x="501" y="174"/>
                  </a:lnTo>
                  <a:lnTo>
                    <a:pt x="242" y="23"/>
                  </a:lnTo>
                  <a:cubicBezTo>
                    <a:pt x="216" y="8"/>
                    <a:pt x="186" y="0"/>
                    <a:pt x="153" y="0"/>
                  </a:cubicBezTo>
                  <a:close/>
                </a:path>
              </a:pathLst>
            </a:custGeom>
            <a:solidFill>
              <a:srgbClr val="19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2199694" y="2433263"/>
              <a:ext cx="20751" cy="32933"/>
            </a:xfrm>
            <a:custGeom>
              <a:avLst/>
              <a:gdLst/>
              <a:ahLst/>
              <a:cxnLst/>
              <a:rect l="l" t="t" r="r" b="b"/>
              <a:pathLst>
                <a:path w="603" h="957" extrusionOk="0">
                  <a:moveTo>
                    <a:pt x="340" y="0"/>
                  </a:moveTo>
                  <a:cubicBezTo>
                    <a:pt x="151" y="108"/>
                    <a:pt x="1" y="372"/>
                    <a:pt x="2" y="588"/>
                  </a:cubicBezTo>
                  <a:cubicBezTo>
                    <a:pt x="2" y="694"/>
                    <a:pt x="39" y="768"/>
                    <a:pt x="100" y="803"/>
                  </a:cubicBezTo>
                  <a:lnTo>
                    <a:pt x="362" y="957"/>
                  </a:lnTo>
                  <a:cubicBezTo>
                    <a:pt x="301" y="920"/>
                    <a:pt x="264" y="846"/>
                    <a:pt x="261" y="739"/>
                  </a:cubicBezTo>
                  <a:cubicBezTo>
                    <a:pt x="261" y="524"/>
                    <a:pt x="413" y="261"/>
                    <a:pt x="602" y="152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2208779" y="2436807"/>
              <a:ext cx="23366" cy="30111"/>
            </a:xfrm>
            <a:custGeom>
              <a:avLst/>
              <a:gdLst/>
              <a:ahLst/>
              <a:cxnLst/>
              <a:rect l="l" t="t" r="r" b="b"/>
              <a:pathLst>
                <a:path w="679" h="875" extrusionOk="0">
                  <a:moveTo>
                    <a:pt x="396" y="274"/>
                  </a:moveTo>
                  <a:cubicBezTo>
                    <a:pt x="439" y="274"/>
                    <a:pt x="468" y="307"/>
                    <a:pt x="468" y="364"/>
                  </a:cubicBezTo>
                  <a:cubicBezTo>
                    <a:pt x="468" y="444"/>
                    <a:pt x="411" y="545"/>
                    <a:pt x="340" y="585"/>
                  </a:cubicBezTo>
                  <a:cubicBezTo>
                    <a:pt x="318" y="597"/>
                    <a:pt x="298" y="603"/>
                    <a:pt x="281" y="603"/>
                  </a:cubicBezTo>
                  <a:cubicBezTo>
                    <a:pt x="240" y="603"/>
                    <a:pt x="212" y="570"/>
                    <a:pt x="212" y="512"/>
                  </a:cubicBezTo>
                  <a:cubicBezTo>
                    <a:pt x="212" y="430"/>
                    <a:pt x="268" y="332"/>
                    <a:pt x="340" y="291"/>
                  </a:cubicBezTo>
                  <a:cubicBezTo>
                    <a:pt x="360" y="279"/>
                    <a:pt x="379" y="274"/>
                    <a:pt x="396" y="274"/>
                  </a:cubicBezTo>
                  <a:close/>
                  <a:moveTo>
                    <a:pt x="492" y="0"/>
                  </a:moveTo>
                  <a:cubicBezTo>
                    <a:pt x="446" y="0"/>
                    <a:pt x="394" y="16"/>
                    <a:pt x="340" y="48"/>
                  </a:cubicBezTo>
                  <a:cubicBezTo>
                    <a:pt x="151" y="156"/>
                    <a:pt x="0" y="418"/>
                    <a:pt x="0" y="634"/>
                  </a:cubicBezTo>
                  <a:cubicBezTo>
                    <a:pt x="1" y="787"/>
                    <a:pt x="77" y="874"/>
                    <a:pt x="188" y="874"/>
                  </a:cubicBezTo>
                  <a:cubicBezTo>
                    <a:pt x="234" y="874"/>
                    <a:pt x="286" y="859"/>
                    <a:pt x="341" y="828"/>
                  </a:cubicBezTo>
                  <a:cubicBezTo>
                    <a:pt x="528" y="721"/>
                    <a:pt x="679" y="457"/>
                    <a:pt x="679" y="241"/>
                  </a:cubicBezTo>
                  <a:cubicBezTo>
                    <a:pt x="679" y="89"/>
                    <a:pt x="603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2206336" y="2429374"/>
              <a:ext cx="28631" cy="24811"/>
            </a:xfrm>
            <a:custGeom>
              <a:avLst/>
              <a:gdLst/>
              <a:ahLst/>
              <a:cxnLst/>
              <a:rect l="l" t="t" r="r" b="b"/>
              <a:pathLst>
                <a:path w="832" h="721" extrusionOk="0">
                  <a:moveTo>
                    <a:pt x="750" y="0"/>
                  </a:moveTo>
                  <a:lnTo>
                    <a:pt x="108" y="372"/>
                  </a:lnTo>
                  <a:lnTo>
                    <a:pt x="1" y="720"/>
                  </a:lnTo>
                  <a:lnTo>
                    <a:pt x="37" y="719"/>
                  </a:lnTo>
                  <a:lnTo>
                    <a:pt x="133" y="403"/>
                  </a:lnTo>
                  <a:lnTo>
                    <a:pt x="719" y="63"/>
                  </a:lnTo>
                  <a:lnTo>
                    <a:pt x="820" y="366"/>
                  </a:lnTo>
                  <a:lnTo>
                    <a:pt x="832" y="359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2201002" y="2424143"/>
              <a:ext cx="31143" cy="18067"/>
            </a:xfrm>
            <a:custGeom>
              <a:avLst/>
              <a:gdLst/>
              <a:ahLst/>
              <a:cxnLst/>
              <a:rect l="l" t="t" r="r" b="b"/>
              <a:pathLst>
                <a:path w="905" h="525" extrusionOk="0">
                  <a:moveTo>
                    <a:pt x="643" y="0"/>
                  </a:moveTo>
                  <a:lnTo>
                    <a:pt x="1" y="372"/>
                  </a:lnTo>
                  <a:lnTo>
                    <a:pt x="263" y="524"/>
                  </a:lnTo>
                  <a:lnTo>
                    <a:pt x="905" y="152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2197320" y="2436910"/>
              <a:ext cx="12733" cy="17275"/>
            </a:xfrm>
            <a:custGeom>
              <a:avLst/>
              <a:gdLst/>
              <a:ahLst/>
              <a:cxnLst/>
              <a:rect l="l" t="t" r="r" b="b"/>
              <a:pathLst>
                <a:path w="370" h="502" extrusionOk="0">
                  <a:moveTo>
                    <a:pt x="108" y="1"/>
                  </a:moveTo>
                  <a:lnTo>
                    <a:pt x="1" y="351"/>
                  </a:lnTo>
                  <a:lnTo>
                    <a:pt x="263" y="501"/>
                  </a:lnTo>
                  <a:lnTo>
                    <a:pt x="370" y="153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2114867" y="2392209"/>
              <a:ext cx="126053" cy="72989"/>
            </a:xfrm>
            <a:custGeom>
              <a:avLst/>
              <a:gdLst/>
              <a:ahLst/>
              <a:cxnLst/>
              <a:rect l="l" t="t" r="r" b="b"/>
              <a:pathLst>
                <a:path w="3663" h="2121" extrusionOk="0">
                  <a:moveTo>
                    <a:pt x="2090" y="1"/>
                  </a:moveTo>
                  <a:lnTo>
                    <a:pt x="1" y="1206"/>
                  </a:lnTo>
                  <a:lnTo>
                    <a:pt x="1573" y="2121"/>
                  </a:lnTo>
                  <a:lnTo>
                    <a:pt x="3663" y="915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2106368" y="2442829"/>
              <a:ext cx="56368" cy="33587"/>
            </a:xfrm>
            <a:custGeom>
              <a:avLst/>
              <a:gdLst/>
              <a:ahLst/>
              <a:cxnLst/>
              <a:rect l="l" t="t" r="r" b="b"/>
              <a:pathLst>
                <a:path w="1638" h="976" extrusionOk="0">
                  <a:moveTo>
                    <a:pt x="0" y="0"/>
                  </a:moveTo>
                  <a:cubicBezTo>
                    <a:pt x="25" y="15"/>
                    <a:pt x="47" y="35"/>
                    <a:pt x="65" y="62"/>
                  </a:cubicBezTo>
                  <a:lnTo>
                    <a:pt x="1637" y="976"/>
                  </a:lnTo>
                  <a:cubicBezTo>
                    <a:pt x="1620" y="950"/>
                    <a:pt x="1598" y="929"/>
                    <a:pt x="1573" y="914"/>
                  </a:cubicBezTo>
                  <a:cubicBezTo>
                    <a:pt x="1048" y="610"/>
                    <a:pt x="525" y="306"/>
                    <a:pt x="0" y="0"/>
                  </a:cubicBezTo>
                  <a:close/>
                </a:path>
              </a:pathLst>
            </a:custGeom>
            <a:solidFill>
              <a:srgbClr val="19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074742" y="2456870"/>
              <a:ext cx="54165" cy="39093"/>
            </a:xfrm>
            <a:custGeom>
              <a:avLst/>
              <a:gdLst/>
              <a:ahLst/>
              <a:cxnLst/>
              <a:rect l="l" t="t" r="r" b="b"/>
              <a:pathLst>
                <a:path w="1574" h="1136" extrusionOk="0">
                  <a:moveTo>
                    <a:pt x="0" y="0"/>
                  </a:moveTo>
                  <a:lnTo>
                    <a:pt x="0" y="220"/>
                  </a:lnTo>
                  <a:lnTo>
                    <a:pt x="1573" y="1136"/>
                  </a:lnTo>
                  <a:lnTo>
                    <a:pt x="1573" y="9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2118687" y="2373282"/>
              <a:ext cx="54303" cy="89094"/>
            </a:xfrm>
            <a:custGeom>
              <a:avLst/>
              <a:gdLst/>
              <a:ahLst/>
              <a:cxnLst/>
              <a:rect l="l" t="t" r="r" b="b"/>
              <a:pathLst>
                <a:path w="1578" h="2589" extrusionOk="0">
                  <a:moveTo>
                    <a:pt x="1" y="1"/>
                  </a:moveTo>
                  <a:lnTo>
                    <a:pt x="5" y="1674"/>
                  </a:lnTo>
                  <a:lnTo>
                    <a:pt x="1578" y="2589"/>
                  </a:lnTo>
                  <a:lnTo>
                    <a:pt x="1575" y="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118687" y="2330197"/>
              <a:ext cx="128875" cy="74606"/>
            </a:xfrm>
            <a:custGeom>
              <a:avLst/>
              <a:gdLst/>
              <a:ahLst/>
              <a:cxnLst/>
              <a:rect l="l" t="t" r="r" b="b"/>
              <a:pathLst>
                <a:path w="3745" h="2168" extrusionOk="0">
                  <a:moveTo>
                    <a:pt x="2172" y="0"/>
                  </a:moveTo>
                  <a:lnTo>
                    <a:pt x="1" y="1253"/>
                  </a:lnTo>
                  <a:lnTo>
                    <a:pt x="1575" y="2167"/>
                  </a:lnTo>
                  <a:lnTo>
                    <a:pt x="3745" y="91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2172852" y="2361650"/>
              <a:ext cx="74882" cy="100725"/>
            </a:xfrm>
            <a:custGeom>
              <a:avLst/>
              <a:gdLst/>
              <a:ahLst/>
              <a:cxnLst/>
              <a:rect l="l" t="t" r="r" b="b"/>
              <a:pathLst>
                <a:path w="2176" h="2927" extrusionOk="0">
                  <a:moveTo>
                    <a:pt x="2171" y="1"/>
                  </a:moveTo>
                  <a:lnTo>
                    <a:pt x="1" y="1253"/>
                  </a:lnTo>
                  <a:lnTo>
                    <a:pt x="4" y="2927"/>
                  </a:lnTo>
                  <a:lnTo>
                    <a:pt x="2175" y="1674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2128804" y="2419842"/>
              <a:ext cx="40056" cy="76120"/>
            </a:xfrm>
            <a:custGeom>
              <a:avLst/>
              <a:gdLst/>
              <a:ahLst/>
              <a:cxnLst/>
              <a:rect l="l" t="t" r="r" b="b"/>
              <a:pathLst>
                <a:path w="1164" h="2212" extrusionOk="0">
                  <a:moveTo>
                    <a:pt x="1164" y="1"/>
                  </a:moveTo>
                  <a:lnTo>
                    <a:pt x="184" y="569"/>
                  </a:lnTo>
                  <a:lnTo>
                    <a:pt x="1" y="1347"/>
                  </a:lnTo>
                  <a:lnTo>
                    <a:pt x="2" y="1992"/>
                  </a:lnTo>
                  <a:lnTo>
                    <a:pt x="2" y="2212"/>
                  </a:lnTo>
                  <a:lnTo>
                    <a:pt x="279" y="2051"/>
                  </a:lnTo>
                  <a:cubicBezTo>
                    <a:pt x="349" y="1869"/>
                    <a:pt x="481" y="1698"/>
                    <a:pt x="631" y="1610"/>
                  </a:cubicBezTo>
                  <a:cubicBezTo>
                    <a:pt x="697" y="1573"/>
                    <a:pt x="758" y="1555"/>
                    <a:pt x="813" y="1555"/>
                  </a:cubicBezTo>
                  <a:cubicBezTo>
                    <a:pt x="885" y="1555"/>
                    <a:pt x="946" y="1586"/>
                    <a:pt x="987" y="1644"/>
                  </a:cubicBezTo>
                  <a:lnTo>
                    <a:pt x="1164" y="1542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2132074" y="2426380"/>
              <a:ext cx="29664" cy="35755"/>
            </a:xfrm>
            <a:custGeom>
              <a:avLst/>
              <a:gdLst/>
              <a:ahLst/>
              <a:cxnLst/>
              <a:rect l="l" t="t" r="r" b="b"/>
              <a:pathLst>
                <a:path w="862" h="1039" extrusionOk="0">
                  <a:moveTo>
                    <a:pt x="834" y="0"/>
                  </a:moveTo>
                  <a:cubicBezTo>
                    <a:pt x="830" y="0"/>
                    <a:pt x="825" y="1"/>
                    <a:pt x="822" y="3"/>
                  </a:cubicBezTo>
                  <a:lnTo>
                    <a:pt x="153" y="389"/>
                  </a:lnTo>
                  <a:cubicBezTo>
                    <a:pt x="147" y="393"/>
                    <a:pt x="144" y="398"/>
                    <a:pt x="141" y="403"/>
                  </a:cubicBezTo>
                  <a:lnTo>
                    <a:pt x="5" y="1002"/>
                  </a:lnTo>
                  <a:cubicBezTo>
                    <a:pt x="2" y="1005"/>
                    <a:pt x="1" y="1011"/>
                    <a:pt x="1" y="1014"/>
                  </a:cubicBezTo>
                  <a:cubicBezTo>
                    <a:pt x="1" y="1027"/>
                    <a:pt x="13" y="1038"/>
                    <a:pt x="24" y="1038"/>
                  </a:cubicBezTo>
                  <a:lnTo>
                    <a:pt x="27" y="1038"/>
                  </a:lnTo>
                  <a:cubicBezTo>
                    <a:pt x="30" y="1038"/>
                    <a:pt x="35" y="1036"/>
                    <a:pt x="37" y="1034"/>
                  </a:cubicBezTo>
                  <a:lnTo>
                    <a:pt x="849" y="564"/>
                  </a:lnTo>
                  <a:cubicBezTo>
                    <a:pt x="855" y="561"/>
                    <a:pt x="861" y="551"/>
                    <a:pt x="861" y="544"/>
                  </a:cubicBezTo>
                  <a:lnTo>
                    <a:pt x="858" y="23"/>
                  </a:lnTo>
                  <a:cubicBezTo>
                    <a:pt x="858" y="16"/>
                    <a:pt x="854" y="7"/>
                    <a:pt x="847" y="3"/>
                  </a:cubicBezTo>
                  <a:cubicBezTo>
                    <a:pt x="843" y="1"/>
                    <a:pt x="838" y="0"/>
                    <a:pt x="834" y="0"/>
                  </a:cubicBezTo>
                  <a:close/>
                </a:path>
              </a:pathLst>
            </a:custGeom>
            <a:solidFill>
              <a:srgbClr val="05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2132831" y="2427103"/>
              <a:ext cx="27977" cy="34137"/>
            </a:xfrm>
            <a:custGeom>
              <a:avLst/>
              <a:gdLst/>
              <a:ahLst/>
              <a:cxnLst/>
              <a:rect l="l" t="t" r="r" b="b"/>
              <a:pathLst>
                <a:path w="813" h="992" extrusionOk="0">
                  <a:moveTo>
                    <a:pt x="811" y="1"/>
                  </a:moveTo>
                  <a:lnTo>
                    <a:pt x="141" y="388"/>
                  </a:lnTo>
                  <a:lnTo>
                    <a:pt x="1" y="991"/>
                  </a:lnTo>
                  <a:lnTo>
                    <a:pt x="1" y="991"/>
                  </a:lnTo>
                  <a:lnTo>
                    <a:pt x="813" y="523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BCD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077599" y="2411789"/>
              <a:ext cx="54578" cy="50449"/>
            </a:xfrm>
            <a:custGeom>
              <a:avLst/>
              <a:gdLst/>
              <a:ahLst/>
              <a:cxnLst/>
              <a:rect l="l" t="t" r="r" b="b"/>
              <a:pathLst>
                <a:path w="1586" h="1466" extrusionOk="0">
                  <a:moveTo>
                    <a:pt x="149" y="1"/>
                  </a:moveTo>
                  <a:lnTo>
                    <a:pt x="1" y="630"/>
                  </a:lnTo>
                  <a:lnTo>
                    <a:pt x="1439" y="1465"/>
                  </a:lnTo>
                  <a:lnTo>
                    <a:pt x="1585" y="839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BCD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2132831" y="2427103"/>
              <a:ext cx="27977" cy="34137"/>
            </a:xfrm>
            <a:custGeom>
              <a:avLst/>
              <a:gdLst/>
              <a:ahLst/>
              <a:cxnLst/>
              <a:rect l="l" t="t" r="r" b="b"/>
              <a:pathLst>
                <a:path w="813" h="992" extrusionOk="0">
                  <a:moveTo>
                    <a:pt x="811" y="1"/>
                  </a:moveTo>
                  <a:lnTo>
                    <a:pt x="141" y="388"/>
                  </a:lnTo>
                  <a:lnTo>
                    <a:pt x="1" y="991"/>
                  </a:lnTo>
                  <a:lnTo>
                    <a:pt x="1" y="991"/>
                  </a:lnTo>
                  <a:lnTo>
                    <a:pt x="813" y="523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2074674" y="2434674"/>
              <a:ext cx="54234" cy="53683"/>
            </a:xfrm>
            <a:custGeom>
              <a:avLst/>
              <a:gdLst/>
              <a:ahLst/>
              <a:cxnLst/>
              <a:rect l="l" t="t" r="r" b="b"/>
              <a:pathLst>
                <a:path w="1576" h="1560" extrusionOk="0">
                  <a:moveTo>
                    <a:pt x="1" y="0"/>
                  </a:moveTo>
                  <a:lnTo>
                    <a:pt x="2" y="645"/>
                  </a:lnTo>
                  <a:lnTo>
                    <a:pt x="1575" y="1560"/>
                  </a:lnTo>
                  <a:lnTo>
                    <a:pt x="1575" y="1560"/>
                  </a:lnTo>
                  <a:lnTo>
                    <a:pt x="1574" y="9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2080937" y="2388354"/>
              <a:ext cx="87924" cy="50965"/>
            </a:xfrm>
            <a:custGeom>
              <a:avLst/>
              <a:gdLst/>
              <a:ahLst/>
              <a:cxnLst/>
              <a:rect l="l" t="t" r="r" b="b"/>
              <a:pathLst>
                <a:path w="2555" h="1481" extrusionOk="0">
                  <a:moveTo>
                    <a:pt x="982" y="0"/>
                  </a:moveTo>
                  <a:lnTo>
                    <a:pt x="0" y="566"/>
                  </a:lnTo>
                  <a:lnTo>
                    <a:pt x="1575" y="1481"/>
                  </a:lnTo>
                  <a:lnTo>
                    <a:pt x="2555" y="914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2074674" y="2407832"/>
              <a:ext cx="60463" cy="58364"/>
            </a:xfrm>
            <a:custGeom>
              <a:avLst/>
              <a:gdLst/>
              <a:ahLst/>
              <a:cxnLst/>
              <a:rect l="l" t="t" r="r" b="b"/>
              <a:pathLst>
                <a:path w="1757" h="1696" extrusionOk="0">
                  <a:moveTo>
                    <a:pt x="182" y="0"/>
                  </a:moveTo>
                  <a:lnTo>
                    <a:pt x="1" y="780"/>
                  </a:lnTo>
                  <a:lnTo>
                    <a:pt x="1574" y="1696"/>
                  </a:lnTo>
                  <a:lnTo>
                    <a:pt x="1757" y="91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2076738" y="2410998"/>
              <a:ext cx="56402" cy="51997"/>
            </a:xfrm>
            <a:custGeom>
              <a:avLst/>
              <a:gdLst/>
              <a:ahLst/>
              <a:cxnLst/>
              <a:rect l="l" t="t" r="r" b="b"/>
              <a:pathLst>
                <a:path w="1639" h="1511" extrusionOk="0">
                  <a:moveTo>
                    <a:pt x="172" y="0"/>
                  </a:moveTo>
                  <a:cubicBezTo>
                    <a:pt x="169" y="0"/>
                    <a:pt x="167" y="1"/>
                    <a:pt x="165" y="2"/>
                  </a:cubicBezTo>
                  <a:cubicBezTo>
                    <a:pt x="158" y="6"/>
                    <a:pt x="152" y="11"/>
                    <a:pt x="150" y="18"/>
                  </a:cubicBezTo>
                  <a:lnTo>
                    <a:pt x="4" y="646"/>
                  </a:lnTo>
                  <a:cubicBezTo>
                    <a:pt x="1" y="657"/>
                    <a:pt x="5" y="666"/>
                    <a:pt x="14" y="672"/>
                  </a:cubicBezTo>
                  <a:lnTo>
                    <a:pt x="1454" y="1507"/>
                  </a:lnTo>
                  <a:cubicBezTo>
                    <a:pt x="1457" y="1509"/>
                    <a:pt x="1461" y="1510"/>
                    <a:pt x="1464" y="1510"/>
                  </a:cubicBezTo>
                  <a:cubicBezTo>
                    <a:pt x="1468" y="1510"/>
                    <a:pt x="1471" y="1510"/>
                    <a:pt x="1474" y="1509"/>
                  </a:cubicBezTo>
                  <a:cubicBezTo>
                    <a:pt x="1482" y="1504"/>
                    <a:pt x="1485" y="1500"/>
                    <a:pt x="1486" y="1493"/>
                  </a:cubicBezTo>
                  <a:lnTo>
                    <a:pt x="1635" y="865"/>
                  </a:lnTo>
                  <a:cubicBezTo>
                    <a:pt x="1638" y="856"/>
                    <a:pt x="1632" y="845"/>
                    <a:pt x="1623" y="839"/>
                  </a:cubicBezTo>
                  <a:lnTo>
                    <a:pt x="184" y="3"/>
                  </a:lnTo>
                  <a:cubicBezTo>
                    <a:pt x="181" y="2"/>
                    <a:pt x="176" y="0"/>
                    <a:pt x="172" y="0"/>
                  </a:cubicBezTo>
                  <a:close/>
                </a:path>
              </a:pathLst>
            </a:custGeom>
            <a:solidFill>
              <a:srgbClr val="05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2077599" y="2411789"/>
              <a:ext cx="54578" cy="50449"/>
            </a:xfrm>
            <a:custGeom>
              <a:avLst/>
              <a:gdLst/>
              <a:ahLst/>
              <a:cxnLst/>
              <a:rect l="l" t="t" r="r" b="b"/>
              <a:pathLst>
                <a:path w="1586" h="1466" extrusionOk="0">
                  <a:moveTo>
                    <a:pt x="149" y="1"/>
                  </a:moveTo>
                  <a:lnTo>
                    <a:pt x="1" y="630"/>
                  </a:lnTo>
                  <a:lnTo>
                    <a:pt x="1439" y="1465"/>
                  </a:lnTo>
                  <a:lnTo>
                    <a:pt x="1585" y="839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075844" y="2453876"/>
              <a:ext cx="11356" cy="9808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82" y="1"/>
                  </a:moveTo>
                  <a:cubicBezTo>
                    <a:pt x="33" y="1"/>
                    <a:pt x="1" y="35"/>
                    <a:pt x="1" y="95"/>
                  </a:cubicBezTo>
                  <a:lnTo>
                    <a:pt x="330" y="285"/>
                  </a:lnTo>
                  <a:cubicBezTo>
                    <a:pt x="330" y="196"/>
                    <a:pt x="257" y="78"/>
                    <a:pt x="164" y="27"/>
                  </a:cubicBezTo>
                  <a:cubicBezTo>
                    <a:pt x="134" y="9"/>
                    <a:pt x="106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2113629" y="2475865"/>
              <a:ext cx="11356" cy="9842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82" y="0"/>
                  </a:moveTo>
                  <a:cubicBezTo>
                    <a:pt x="33" y="0"/>
                    <a:pt x="0" y="34"/>
                    <a:pt x="1" y="95"/>
                  </a:cubicBezTo>
                  <a:lnTo>
                    <a:pt x="329" y="285"/>
                  </a:lnTo>
                  <a:cubicBezTo>
                    <a:pt x="329" y="194"/>
                    <a:pt x="256" y="79"/>
                    <a:pt x="164" y="26"/>
                  </a:cubicBezTo>
                  <a:cubicBezTo>
                    <a:pt x="134" y="9"/>
                    <a:pt x="106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462957" y="3307822"/>
              <a:ext cx="33415" cy="42981"/>
            </a:xfrm>
            <a:custGeom>
              <a:avLst/>
              <a:gdLst/>
              <a:ahLst/>
              <a:cxnLst/>
              <a:rect l="l" t="t" r="r" b="b"/>
              <a:pathLst>
                <a:path w="971" h="1249" extrusionOk="0">
                  <a:moveTo>
                    <a:pt x="270" y="1"/>
                  </a:moveTo>
                  <a:cubicBezTo>
                    <a:pt x="110" y="1"/>
                    <a:pt x="1" y="128"/>
                    <a:pt x="1" y="343"/>
                  </a:cubicBezTo>
                  <a:cubicBezTo>
                    <a:pt x="1" y="653"/>
                    <a:pt x="217" y="1026"/>
                    <a:pt x="485" y="1181"/>
                  </a:cubicBezTo>
                  <a:cubicBezTo>
                    <a:pt x="563" y="1227"/>
                    <a:pt x="637" y="1248"/>
                    <a:pt x="703" y="1248"/>
                  </a:cubicBezTo>
                  <a:cubicBezTo>
                    <a:pt x="862" y="1248"/>
                    <a:pt x="971" y="1122"/>
                    <a:pt x="971" y="905"/>
                  </a:cubicBezTo>
                  <a:cubicBezTo>
                    <a:pt x="971" y="596"/>
                    <a:pt x="754" y="222"/>
                    <a:pt x="488" y="68"/>
                  </a:cubicBezTo>
                  <a:cubicBezTo>
                    <a:pt x="410" y="22"/>
                    <a:pt x="33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466742" y="3301112"/>
              <a:ext cx="40607" cy="48487"/>
            </a:xfrm>
            <a:custGeom>
              <a:avLst/>
              <a:gdLst/>
              <a:ahLst/>
              <a:cxnLst/>
              <a:rect l="l" t="t" r="r" b="b"/>
              <a:pathLst>
                <a:path w="1180" h="1409" extrusionOk="0">
                  <a:moveTo>
                    <a:pt x="480" y="0"/>
                  </a:moveTo>
                  <a:cubicBezTo>
                    <a:pt x="432" y="0"/>
                    <a:pt x="388" y="12"/>
                    <a:pt x="350" y="33"/>
                  </a:cubicBezTo>
                  <a:lnTo>
                    <a:pt x="1" y="251"/>
                  </a:lnTo>
                  <a:cubicBezTo>
                    <a:pt x="35" y="231"/>
                    <a:pt x="77" y="221"/>
                    <a:pt x="124" y="221"/>
                  </a:cubicBezTo>
                  <a:cubicBezTo>
                    <a:pt x="197" y="221"/>
                    <a:pt x="281" y="245"/>
                    <a:pt x="363" y="292"/>
                  </a:cubicBezTo>
                  <a:cubicBezTo>
                    <a:pt x="630" y="446"/>
                    <a:pt x="848" y="820"/>
                    <a:pt x="846" y="1128"/>
                  </a:cubicBezTo>
                  <a:cubicBezTo>
                    <a:pt x="844" y="1271"/>
                    <a:pt x="811" y="1349"/>
                    <a:pt x="735" y="1399"/>
                  </a:cubicBezTo>
                  <a:lnTo>
                    <a:pt x="735" y="1399"/>
                  </a:lnTo>
                  <a:lnTo>
                    <a:pt x="1038" y="1214"/>
                  </a:lnTo>
                  <a:cubicBezTo>
                    <a:pt x="1126" y="1161"/>
                    <a:pt x="1178" y="1056"/>
                    <a:pt x="1178" y="902"/>
                  </a:cubicBezTo>
                  <a:cubicBezTo>
                    <a:pt x="1180" y="595"/>
                    <a:pt x="963" y="221"/>
                    <a:pt x="696" y="67"/>
                  </a:cubicBezTo>
                  <a:cubicBezTo>
                    <a:pt x="618" y="21"/>
                    <a:pt x="545" y="0"/>
                    <a:pt x="480" y="0"/>
                  </a:cubicBezTo>
                  <a:close/>
                  <a:moveTo>
                    <a:pt x="735" y="1399"/>
                  </a:moveTo>
                  <a:lnTo>
                    <a:pt x="719" y="1409"/>
                  </a:lnTo>
                  <a:cubicBezTo>
                    <a:pt x="725" y="1405"/>
                    <a:pt x="730" y="1402"/>
                    <a:pt x="735" y="1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337042" y="3235453"/>
              <a:ext cx="33518" cy="42878"/>
            </a:xfrm>
            <a:custGeom>
              <a:avLst/>
              <a:gdLst/>
              <a:ahLst/>
              <a:cxnLst/>
              <a:rect l="l" t="t" r="r" b="b"/>
              <a:pathLst>
                <a:path w="974" h="1246" extrusionOk="0">
                  <a:moveTo>
                    <a:pt x="270" y="0"/>
                  </a:moveTo>
                  <a:cubicBezTo>
                    <a:pt x="111" y="0"/>
                    <a:pt x="2" y="126"/>
                    <a:pt x="2" y="341"/>
                  </a:cubicBezTo>
                  <a:cubicBezTo>
                    <a:pt x="1" y="648"/>
                    <a:pt x="219" y="1025"/>
                    <a:pt x="485" y="1179"/>
                  </a:cubicBezTo>
                  <a:cubicBezTo>
                    <a:pt x="563" y="1224"/>
                    <a:pt x="637" y="1246"/>
                    <a:pt x="703" y="1246"/>
                  </a:cubicBezTo>
                  <a:cubicBezTo>
                    <a:pt x="862" y="1246"/>
                    <a:pt x="972" y="1120"/>
                    <a:pt x="972" y="903"/>
                  </a:cubicBezTo>
                  <a:cubicBezTo>
                    <a:pt x="974" y="595"/>
                    <a:pt x="756" y="221"/>
                    <a:pt x="489" y="67"/>
                  </a:cubicBezTo>
                  <a:cubicBezTo>
                    <a:pt x="411" y="22"/>
                    <a:pt x="336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345370" y="3246086"/>
              <a:ext cx="16897" cy="21680"/>
            </a:xfrm>
            <a:custGeom>
              <a:avLst/>
              <a:gdLst/>
              <a:ahLst/>
              <a:cxnLst/>
              <a:rect l="l" t="t" r="r" b="b"/>
              <a:pathLst>
                <a:path w="491" h="630" extrusionOk="0">
                  <a:moveTo>
                    <a:pt x="137" y="1"/>
                  </a:moveTo>
                  <a:cubicBezTo>
                    <a:pt x="57" y="1"/>
                    <a:pt x="2" y="64"/>
                    <a:pt x="2" y="175"/>
                  </a:cubicBezTo>
                  <a:cubicBezTo>
                    <a:pt x="0" y="329"/>
                    <a:pt x="108" y="517"/>
                    <a:pt x="245" y="596"/>
                  </a:cubicBezTo>
                  <a:cubicBezTo>
                    <a:pt x="284" y="619"/>
                    <a:pt x="321" y="629"/>
                    <a:pt x="354" y="629"/>
                  </a:cubicBezTo>
                  <a:cubicBezTo>
                    <a:pt x="434" y="629"/>
                    <a:pt x="489" y="567"/>
                    <a:pt x="490" y="457"/>
                  </a:cubicBezTo>
                  <a:cubicBezTo>
                    <a:pt x="490" y="301"/>
                    <a:pt x="382" y="114"/>
                    <a:pt x="247" y="35"/>
                  </a:cubicBezTo>
                  <a:cubicBezTo>
                    <a:pt x="208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340896" y="3228708"/>
              <a:ext cx="40607" cy="48556"/>
            </a:xfrm>
            <a:custGeom>
              <a:avLst/>
              <a:gdLst/>
              <a:ahLst/>
              <a:cxnLst/>
              <a:rect l="l" t="t" r="r" b="b"/>
              <a:pathLst>
                <a:path w="1180" h="1411" extrusionOk="0">
                  <a:moveTo>
                    <a:pt x="478" y="1"/>
                  </a:moveTo>
                  <a:cubicBezTo>
                    <a:pt x="431" y="1"/>
                    <a:pt x="388" y="12"/>
                    <a:pt x="351" y="33"/>
                  </a:cubicBezTo>
                  <a:lnTo>
                    <a:pt x="0" y="250"/>
                  </a:lnTo>
                  <a:cubicBezTo>
                    <a:pt x="35" y="230"/>
                    <a:pt x="78" y="220"/>
                    <a:pt x="125" y="220"/>
                  </a:cubicBezTo>
                  <a:cubicBezTo>
                    <a:pt x="197" y="220"/>
                    <a:pt x="281" y="243"/>
                    <a:pt x="363" y="291"/>
                  </a:cubicBezTo>
                  <a:cubicBezTo>
                    <a:pt x="629" y="445"/>
                    <a:pt x="846" y="819"/>
                    <a:pt x="846" y="1126"/>
                  </a:cubicBezTo>
                  <a:cubicBezTo>
                    <a:pt x="846" y="1274"/>
                    <a:pt x="808" y="1353"/>
                    <a:pt x="727" y="1405"/>
                  </a:cubicBezTo>
                  <a:lnTo>
                    <a:pt x="727" y="1405"/>
                  </a:lnTo>
                  <a:lnTo>
                    <a:pt x="1039" y="1213"/>
                  </a:lnTo>
                  <a:cubicBezTo>
                    <a:pt x="1125" y="1161"/>
                    <a:pt x="1179" y="1053"/>
                    <a:pt x="1179" y="901"/>
                  </a:cubicBezTo>
                  <a:cubicBezTo>
                    <a:pt x="1178" y="597"/>
                    <a:pt x="963" y="221"/>
                    <a:pt x="695" y="67"/>
                  </a:cubicBezTo>
                  <a:cubicBezTo>
                    <a:pt x="617" y="22"/>
                    <a:pt x="543" y="1"/>
                    <a:pt x="478" y="1"/>
                  </a:cubicBezTo>
                  <a:close/>
                  <a:moveTo>
                    <a:pt x="727" y="1405"/>
                  </a:moveTo>
                  <a:lnTo>
                    <a:pt x="718" y="1410"/>
                  </a:lnTo>
                  <a:cubicBezTo>
                    <a:pt x="721" y="1408"/>
                    <a:pt x="724" y="1406"/>
                    <a:pt x="727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1324275" y="3150970"/>
              <a:ext cx="258266" cy="183969"/>
            </a:xfrm>
            <a:custGeom>
              <a:avLst/>
              <a:gdLst/>
              <a:ahLst/>
              <a:cxnLst/>
              <a:rect l="l" t="t" r="r" b="b"/>
              <a:pathLst>
                <a:path w="7505" h="5346" extrusionOk="0">
                  <a:moveTo>
                    <a:pt x="3" y="1511"/>
                  </a:moveTo>
                  <a:lnTo>
                    <a:pt x="3" y="1511"/>
                  </a:lnTo>
                  <a:cubicBezTo>
                    <a:pt x="2" y="1511"/>
                    <a:pt x="2" y="1511"/>
                    <a:pt x="2" y="1512"/>
                  </a:cubicBezTo>
                  <a:lnTo>
                    <a:pt x="2" y="1512"/>
                  </a:lnTo>
                  <a:lnTo>
                    <a:pt x="3" y="1511"/>
                  </a:lnTo>
                  <a:close/>
                  <a:moveTo>
                    <a:pt x="2" y="1512"/>
                  </a:moveTo>
                  <a:lnTo>
                    <a:pt x="0" y="1513"/>
                  </a:lnTo>
                  <a:cubicBezTo>
                    <a:pt x="1" y="1513"/>
                    <a:pt x="1" y="1512"/>
                    <a:pt x="2" y="1512"/>
                  </a:cubicBezTo>
                  <a:close/>
                  <a:moveTo>
                    <a:pt x="3191" y="1"/>
                  </a:moveTo>
                  <a:cubicBezTo>
                    <a:pt x="3145" y="1"/>
                    <a:pt x="3102" y="12"/>
                    <a:pt x="3065" y="33"/>
                  </a:cubicBezTo>
                  <a:lnTo>
                    <a:pt x="2335" y="458"/>
                  </a:lnTo>
                  <a:lnTo>
                    <a:pt x="2157" y="380"/>
                  </a:lnTo>
                  <a:cubicBezTo>
                    <a:pt x="2118" y="364"/>
                    <a:pt x="2081" y="356"/>
                    <a:pt x="2046" y="356"/>
                  </a:cubicBezTo>
                  <a:cubicBezTo>
                    <a:pt x="2008" y="356"/>
                    <a:pt x="1974" y="366"/>
                    <a:pt x="1945" y="383"/>
                  </a:cubicBezTo>
                  <a:lnTo>
                    <a:pt x="3" y="1511"/>
                  </a:lnTo>
                  <a:lnTo>
                    <a:pt x="3" y="1511"/>
                  </a:lnTo>
                  <a:cubicBezTo>
                    <a:pt x="3" y="1511"/>
                    <a:pt x="3" y="1511"/>
                    <a:pt x="3" y="1511"/>
                  </a:cubicBezTo>
                  <a:lnTo>
                    <a:pt x="659" y="1753"/>
                  </a:lnTo>
                  <a:cubicBezTo>
                    <a:pt x="682" y="1756"/>
                    <a:pt x="705" y="1758"/>
                    <a:pt x="726" y="1758"/>
                  </a:cubicBezTo>
                  <a:cubicBezTo>
                    <a:pt x="945" y="1758"/>
                    <a:pt x="1064" y="1580"/>
                    <a:pt x="1064" y="1580"/>
                  </a:cubicBezTo>
                  <a:lnTo>
                    <a:pt x="1103" y="1438"/>
                  </a:lnTo>
                  <a:cubicBezTo>
                    <a:pt x="1135" y="1325"/>
                    <a:pt x="1226" y="1262"/>
                    <a:pt x="1336" y="1262"/>
                  </a:cubicBezTo>
                  <a:cubicBezTo>
                    <a:pt x="1393" y="1262"/>
                    <a:pt x="1456" y="1279"/>
                    <a:pt x="1517" y="1315"/>
                  </a:cubicBezTo>
                  <a:lnTo>
                    <a:pt x="3434" y="2421"/>
                  </a:lnTo>
                  <a:cubicBezTo>
                    <a:pt x="3615" y="2525"/>
                    <a:pt x="3753" y="2799"/>
                    <a:pt x="3836" y="3028"/>
                  </a:cubicBezTo>
                  <a:lnTo>
                    <a:pt x="3956" y="3359"/>
                  </a:lnTo>
                  <a:cubicBezTo>
                    <a:pt x="4038" y="3590"/>
                    <a:pt x="4325" y="3884"/>
                    <a:pt x="4505" y="4014"/>
                  </a:cubicBezTo>
                  <a:lnTo>
                    <a:pt x="5326" y="4689"/>
                  </a:lnTo>
                  <a:cubicBezTo>
                    <a:pt x="5503" y="4819"/>
                    <a:pt x="5481" y="4964"/>
                    <a:pt x="5481" y="5170"/>
                  </a:cubicBezTo>
                  <a:lnTo>
                    <a:pt x="5481" y="5346"/>
                  </a:lnTo>
                  <a:lnTo>
                    <a:pt x="7498" y="4143"/>
                  </a:lnTo>
                  <a:lnTo>
                    <a:pt x="7498" y="3965"/>
                  </a:lnTo>
                  <a:cubicBezTo>
                    <a:pt x="7504" y="3758"/>
                    <a:pt x="7359" y="3486"/>
                    <a:pt x="7182" y="3355"/>
                  </a:cubicBezTo>
                  <a:lnTo>
                    <a:pt x="6362" y="2755"/>
                  </a:lnTo>
                  <a:cubicBezTo>
                    <a:pt x="6183" y="2625"/>
                    <a:pt x="5969" y="2330"/>
                    <a:pt x="5888" y="2098"/>
                  </a:cubicBezTo>
                  <a:lnTo>
                    <a:pt x="5769" y="1767"/>
                  </a:lnTo>
                  <a:cubicBezTo>
                    <a:pt x="5686" y="1535"/>
                    <a:pt x="5472" y="1264"/>
                    <a:pt x="5291" y="1160"/>
                  </a:cubicBezTo>
                  <a:lnTo>
                    <a:pt x="3373" y="54"/>
                  </a:lnTo>
                  <a:cubicBezTo>
                    <a:pt x="3311" y="18"/>
                    <a:pt x="3248" y="1"/>
                    <a:pt x="3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1320386" y="3189856"/>
              <a:ext cx="195188" cy="154650"/>
            </a:xfrm>
            <a:custGeom>
              <a:avLst/>
              <a:gdLst/>
              <a:ahLst/>
              <a:cxnLst/>
              <a:rect l="l" t="t" r="r" b="b"/>
              <a:pathLst>
                <a:path w="5672" h="4494" extrusionOk="0">
                  <a:moveTo>
                    <a:pt x="1358" y="1"/>
                  </a:moveTo>
                  <a:cubicBezTo>
                    <a:pt x="1248" y="1"/>
                    <a:pt x="1157" y="63"/>
                    <a:pt x="1126" y="176"/>
                  </a:cubicBezTo>
                  <a:lnTo>
                    <a:pt x="1077" y="352"/>
                  </a:lnTo>
                  <a:cubicBezTo>
                    <a:pt x="1042" y="479"/>
                    <a:pt x="931" y="555"/>
                    <a:pt x="803" y="555"/>
                  </a:cubicBezTo>
                  <a:cubicBezTo>
                    <a:pt x="758" y="555"/>
                    <a:pt x="711" y="546"/>
                    <a:pt x="665" y="526"/>
                  </a:cubicBezTo>
                  <a:lnTo>
                    <a:pt x="325" y="381"/>
                  </a:lnTo>
                  <a:cubicBezTo>
                    <a:pt x="287" y="365"/>
                    <a:pt x="250" y="357"/>
                    <a:pt x="215" y="357"/>
                  </a:cubicBezTo>
                  <a:cubicBezTo>
                    <a:pt x="92" y="357"/>
                    <a:pt x="2" y="457"/>
                    <a:pt x="2" y="618"/>
                  </a:cubicBezTo>
                  <a:lnTo>
                    <a:pt x="1" y="873"/>
                  </a:lnTo>
                  <a:cubicBezTo>
                    <a:pt x="9" y="874"/>
                    <a:pt x="18" y="879"/>
                    <a:pt x="25" y="883"/>
                  </a:cubicBezTo>
                  <a:lnTo>
                    <a:pt x="135" y="947"/>
                  </a:lnTo>
                  <a:cubicBezTo>
                    <a:pt x="207" y="990"/>
                    <a:pt x="265" y="1091"/>
                    <a:pt x="265" y="1173"/>
                  </a:cubicBezTo>
                  <a:lnTo>
                    <a:pt x="265" y="1301"/>
                  </a:lnTo>
                  <a:cubicBezTo>
                    <a:pt x="265" y="1359"/>
                    <a:pt x="236" y="1393"/>
                    <a:pt x="191" y="1393"/>
                  </a:cubicBezTo>
                  <a:cubicBezTo>
                    <a:pt x="183" y="1393"/>
                    <a:pt x="174" y="1392"/>
                    <a:pt x="164" y="1389"/>
                  </a:cubicBezTo>
                  <a:lnTo>
                    <a:pt x="164" y="1389"/>
                  </a:lnTo>
                  <a:lnTo>
                    <a:pt x="483" y="1572"/>
                  </a:lnTo>
                  <a:cubicBezTo>
                    <a:pt x="485" y="1320"/>
                    <a:pt x="613" y="1174"/>
                    <a:pt x="798" y="1174"/>
                  </a:cubicBezTo>
                  <a:cubicBezTo>
                    <a:pt x="874" y="1174"/>
                    <a:pt x="960" y="1199"/>
                    <a:pt x="1051" y="1252"/>
                  </a:cubicBezTo>
                  <a:cubicBezTo>
                    <a:pt x="1363" y="1430"/>
                    <a:pt x="1614" y="1866"/>
                    <a:pt x="1614" y="2225"/>
                  </a:cubicBezTo>
                  <a:lnTo>
                    <a:pt x="4047" y="3629"/>
                  </a:lnTo>
                  <a:cubicBezTo>
                    <a:pt x="4049" y="3377"/>
                    <a:pt x="4178" y="3232"/>
                    <a:pt x="4363" y="3232"/>
                  </a:cubicBezTo>
                  <a:cubicBezTo>
                    <a:pt x="4439" y="3232"/>
                    <a:pt x="4526" y="3257"/>
                    <a:pt x="4616" y="3309"/>
                  </a:cubicBezTo>
                  <a:cubicBezTo>
                    <a:pt x="4927" y="3489"/>
                    <a:pt x="5180" y="3923"/>
                    <a:pt x="5180" y="4282"/>
                  </a:cubicBezTo>
                  <a:lnTo>
                    <a:pt x="5546" y="4494"/>
                  </a:lnTo>
                  <a:cubicBezTo>
                    <a:pt x="5488" y="4444"/>
                    <a:pt x="5446" y="4359"/>
                    <a:pt x="5446" y="4289"/>
                  </a:cubicBezTo>
                  <a:lnTo>
                    <a:pt x="5446" y="4162"/>
                  </a:lnTo>
                  <a:cubicBezTo>
                    <a:pt x="5446" y="4102"/>
                    <a:pt x="5475" y="4069"/>
                    <a:pt x="5518" y="4069"/>
                  </a:cubicBezTo>
                  <a:cubicBezTo>
                    <a:pt x="5536" y="4069"/>
                    <a:pt x="5555" y="4074"/>
                    <a:pt x="5576" y="4086"/>
                  </a:cubicBezTo>
                  <a:lnTo>
                    <a:pt x="5671" y="4141"/>
                  </a:lnTo>
                  <a:lnTo>
                    <a:pt x="5671" y="3966"/>
                  </a:lnTo>
                  <a:cubicBezTo>
                    <a:pt x="5671" y="3759"/>
                    <a:pt x="5526" y="3484"/>
                    <a:pt x="5349" y="3354"/>
                  </a:cubicBezTo>
                  <a:lnTo>
                    <a:pt x="4527" y="2753"/>
                  </a:lnTo>
                  <a:cubicBezTo>
                    <a:pt x="4349" y="2623"/>
                    <a:pt x="4137" y="2330"/>
                    <a:pt x="4055" y="2099"/>
                  </a:cubicBezTo>
                  <a:lnTo>
                    <a:pt x="3935" y="1767"/>
                  </a:lnTo>
                  <a:cubicBezTo>
                    <a:pt x="3851" y="1537"/>
                    <a:pt x="3639" y="1265"/>
                    <a:pt x="3458" y="1160"/>
                  </a:cubicBezTo>
                  <a:lnTo>
                    <a:pt x="1540" y="53"/>
                  </a:lnTo>
                  <a:cubicBezTo>
                    <a:pt x="1478" y="18"/>
                    <a:pt x="1415" y="1"/>
                    <a:pt x="1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411304" y="3219623"/>
              <a:ext cx="48315" cy="57090"/>
            </a:xfrm>
            <a:custGeom>
              <a:avLst/>
              <a:gdLst/>
              <a:ahLst/>
              <a:cxnLst/>
              <a:rect l="l" t="t" r="r" b="b"/>
              <a:pathLst>
                <a:path w="1404" h="1659" extrusionOk="0">
                  <a:moveTo>
                    <a:pt x="41" y="0"/>
                  </a:moveTo>
                  <a:cubicBezTo>
                    <a:pt x="35" y="0"/>
                    <a:pt x="29" y="2"/>
                    <a:pt x="23" y="5"/>
                  </a:cubicBezTo>
                  <a:cubicBezTo>
                    <a:pt x="11" y="9"/>
                    <a:pt x="4" y="22"/>
                    <a:pt x="4" y="36"/>
                  </a:cubicBezTo>
                  <a:lnTo>
                    <a:pt x="1" y="855"/>
                  </a:lnTo>
                  <a:cubicBezTo>
                    <a:pt x="1" y="868"/>
                    <a:pt x="8" y="880"/>
                    <a:pt x="18" y="886"/>
                  </a:cubicBezTo>
                  <a:lnTo>
                    <a:pt x="1345" y="1652"/>
                  </a:lnTo>
                  <a:cubicBezTo>
                    <a:pt x="1350" y="1655"/>
                    <a:pt x="1357" y="1658"/>
                    <a:pt x="1363" y="1658"/>
                  </a:cubicBezTo>
                  <a:cubicBezTo>
                    <a:pt x="1370" y="1658"/>
                    <a:pt x="1379" y="1655"/>
                    <a:pt x="1386" y="1651"/>
                  </a:cubicBezTo>
                  <a:cubicBezTo>
                    <a:pt x="1398" y="1641"/>
                    <a:pt x="1404" y="1624"/>
                    <a:pt x="1398" y="1610"/>
                  </a:cubicBezTo>
                  <a:lnTo>
                    <a:pt x="1180" y="893"/>
                  </a:lnTo>
                  <a:cubicBezTo>
                    <a:pt x="1126" y="732"/>
                    <a:pt x="962" y="526"/>
                    <a:pt x="835" y="451"/>
                  </a:cubicBezTo>
                  <a:lnTo>
                    <a:pt x="59" y="5"/>
                  </a:lnTo>
                  <a:cubicBezTo>
                    <a:pt x="53" y="2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377648" y="3200180"/>
              <a:ext cx="26739" cy="44599"/>
            </a:xfrm>
            <a:custGeom>
              <a:avLst/>
              <a:gdLst/>
              <a:ahLst/>
              <a:cxnLst/>
              <a:rect l="l" t="t" r="r" b="b"/>
              <a:pathLst>
                <a:path w="777" h="1296" extrusionOk="0">
                  <a:moveTo>
                    <a:pt x="40" y="0"/>
                  </a:moveTo>
                  <a:cubicBezTo>
                    <a:pt x="34" y="0"/>
                    <a:pt x="27" y="1"/>
                    <a:pt x="22" y="4"/>
                  </a:cubicBezTo>
                  <a:cubicBezTo>
                    <a:pt x="12" y="11"/>
                    <a:pt x="2" y="24"/>
                    <a:pt x="2" y="37"/>
                  </a:cubicBezTo>
                  <a:lnTo>
                    <a:pt x="0" y="857"/>
                  </a:lnTo>
                  <a:cubicBezTo>
                    <a:pt x="0" y="870"/>
                    <a:pt x="7" y="881"/>
                    <a:pt x="19" y="887"/>
                  </a:cubicBezTo>
                  <a:lnTo>
                    <a:pt x="717" y="1290"/>
                  </a:lnTo>
                  <a:cubicBezTo>
                    <a:pt x="723" y="1294"/>
                    <a:pt x="727" y="1296"/>
                    <a:pt x="736" y="1296"/>
                  </a:cubicBezTo>
                  <a:cubicBezTo>
                    <a:pt x="740" y="1296"/>
                    <a:pt x="748" y="1294"/>
                    <a:pt x="754" y="1290"/>
                  </a:cubicBezTo>
                  <a:cubicBezTo>
                    <a:pt x="764" y="1284"/>
                    <a:pt x="773" y="1272"/>
                    <a:pt x="773" y="1259"/>
                  </a:cubicBezTo>
                  <a:lnTo>
                    <a:pt x="774" y="440"/>
                  </a:lnTo>
                  <a:cubicBezTo>
                    <a:pt x="777" y="426"/>
                    <a:pt x="773" y="416"/>
                    <a:pt x="759" y="409"/>
                  </a:cubicBezTo>
                  <a:lnTo>
                    <a:pt x="59" y="4"/>
                  </a:lnTo>
                  <a:cubicBezTo>
                    <a:pt x="53" y="1"/>
                    <a:pt x="47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361062" y="3197117"/>
              <a:ext cx="15382" cy="31591"/>
            </a:xfrm>
            <a:custGeom>
              <a:avLst/>
              <a:gdLst/>
              <a:ahLst/>
              <a:cxnLst/>
              <a:rect l="l" t="t" r="r" b="b"/>
              <a:pathLst>
                <a:path w="447" h="918" extrusionOk="0">
                  <a:moveTo>
                    <a:pt x="315" y="0"/>
                  </a:moveTo>
                  <a:cubicBezTo>
                    <a:pt x="227" y="0"/>
                    <a:pt x="154" y="53"/>
                    <a:pt x="132" y="135"/>
                  </a:cubicBezTo>
                  <a:lnTo>
                    <a:pt x="5" y="659"/>
                  </a:lnTo>
                  <a:cubicBezTo>
                    <a:pt x="1" y="675"/>
                    <a:pt x="8" y="691"/>
                    <a:pt x="21" y="698"/>
                  </a:cubicBezTo>
                  <a:lnTo>
                    <a:pt x="391" y="912"/>
                  </a:lnTo>
                  <a:cubicBezTo>
                    <a:pt x="394" y="916"/>
                    <a:pt x="402" y="918"/>
                    <a:pt x="409" y="918"/>
                  </a:cubicBezTo>
                  <a:cubicBezTo>
                    <a:pt x="415" y="918"/>
                    <a:pt x="421" y="916"/>
                    <a:pt x="428" y="912"/>
                  </a:cubicBezTo>
                  <a:cubicBezTo>
                    <a:pt x="438" y="906"/>
                    <a:pt x="445" y="894"/>
                    <a:pt x="445" y="881"/>
                  </a:cubicBezTo>
                  <a:lnTo>
                    <a:pt x="447" y="62"/>
                  </a:lnTo>
                  <a:cubicBezTo>
                    <a:pt x="447" y="46"/>
                    <a:pt x="440" y="33"/>
                    <a:pt x="428" y="27"/>
                  </a:cubicBezTo>
                  <a:cubicBezTo>
                    <a:pt x="393" y="9"/>
                    <a:pt x="352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460135" y="3209230"/>
              <a:ext cx="72989" cy="64283"/>
            </a:xfrm>
            <a:custGeom>
              <a:avLst/>
              <a:gdLst/>
              <a:ahLst/>
              <a:cxnLst/>
              <a:rect l="l" t="t" r="r" b="b"/>
              <a:pathLst>
                <a:path w="2121" h="1868" extrusionOk="0">
                  <a:moveTo>
                    <a:pt x="1681" y="0"/>
                  </a:moveTo>
                  <a:cubicBezTo>
                    <a:pt x="1675" y="0"/>
                    <a:pt x="1669" y="1"/>
                    <a:pt x="1663" y="4"/>
                  </a:cubicBezTo>
                  <a:lnTo>
                    <a:pt x="24" y="958"/>
                  </a:lnTo>
                  <a:cubicBezTo>
                    <a:pt x="8" y="967"/>
                    <a:pt x="1" y="987"/>
                    <a:pt x="10" y="1005"/>
                  </a:cubicBezTo>
                  <a:cubicBezTo>
                    <a:pt x="23" y="1033"/>
                    <a:pt x="33" y="1060"/>
                    <a:pt x="43" y="1087"/>
                  </a:cubicBezTo>
                  <a:lnTo>
                    <a:pt x="102" y="1246"/>
                  </a:lnTo>
                  <a:cubicBezTo>
                    <a:pt x="125" y="1296"/>
                    <a:pt x="147" y="1354"/>
                    <a:pt x="163" y="1422"/>
                  </a:cubicBezTo>
                  <a:cubicBezTo>
                    <a:pt x="213" y="1555"/>
                    <a:pt x="310" y="1717"/>
                    <a:pt x="425" y="1855"/>
                  </a:cubicBezTo>
                  <a:cubicBezTo>
                    <a:pt x="431" y="1864"/>
                    <a:pt x="443" y="1868"/>
                    <a:pt x="453" y="1868"/>
                  </a:cubicBezTo>
                  <a:cubicBezTo>
                    <a:pt x="457" y="1868"/>
                    <a:pt x="465" y="1866"/>
                    <a:pt x="471" y="1864"/>
                  </a:cubicBezTo>
                  <a:lnTo>
                    <a:pt x="2102" y="917"/>
                  </a:lnTo>
                  <a:cubicBezTo>
                    <a:pt x="2111" y="911"/>
                    <a:pt x="2117" y="902"/>
                    <a:pt x="2118" y="891"/>
                  </a:cubicBezTo>
                  <a:cubicBezTo>
                    <a:pt x="2121" y="882"/>
                    <a:pt x="2117" y="872"/>
                    <a:pt x="2111" y="864"/>
                  </a:cubicBezTo>
                  <a:cubicBezTo>
                    <a:pt x="2004" y="724"/>
                    <a:pt x="1913" y="566"/>
                    <a:pt x="1866" y="433"/>
                  </a:cubicBezTo>
                  <a:lnTo>
                    <a:pt x="1748" y="102"/>
                  </a:lnTo>
                  <a:cubicBezTo>
                    <a:pt x="1738" y="76"/>
                    <a:pt x="1726" y="48"/>
                    <a:pt x="1714" y="22"/>
                  </a:cubicBezTo>
                  <a:cubicBezTo>
                    <a:pt x="1711" y="11"/>
                    <a:pt x="1701" y="4"/>
                    <a:pt x="1692" y="1"/>
                  </a:cubicBezTo>
                  <a:cubicBezTo>
                    <a:pt x="1689" y="1"/>
                    <a:pt x="1685" y="0"/>
                    <a:pt x="1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1412680" y="3220896"/>
              <a:ext cx="45700" cy="54578"/>
            </a:xfrm>
            <a:custGeom>
              <a:avLst/>
              <a:gdLst/>
              <a:ahLst/>
              <a:cxnLst/>
              <a:rect l="l" t="t" r="r" b="b"/>
              <a:pathLst>
                <a:path w="1328" h="1586" extrusionOk="0">
                  <a:moveTo>
                    <a:pt x="6" y="0"/>
                  </a:moveTo>
                  <a:lnTo>
                    <a:pt x="0" y="819"/>
                  </a:lnTo>
                  <a:lnTo>
                    <a:pt x="1327" y="1586"/>
                  </a:lnTo>
                  <a:lnTo>
                    <a:pt x="1111" y="871"/>
                  </a:lnTo>
                  <a:cubicBezTo>
                    <a:pt x="1057" y="717"/>
                    <a:pt x="897" y="516"/>
                    <a:pt x="779" y="446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1379059" y="3201453"/>
              <a:ext cx="24089" cy="42052"/>
            </a:xfrm>
            <a:custGeom>
              <a:avLst/>
              <a:gdLst/>
              <a:ahLst/>
              <a:cxnLst/>
              <a:rect l="l" t="t" r="r" b="b"/>
              <a:pathLst>
                <a:path w="700" h="1222" extrusionOk="0">
                  <a:moveTo>
                    <a:pt x="1" y="0"/>
                  </a:moveTo>
                  <a:lnTo>
                    <a:pt x="0" y="820"/>
                  </a:lnTo>
                  <a:lnTo>
                    <a:pt x="698" y="1222"/>
                  </a:lnTo>
                  <a:lnTo>
                    <a:pt x="699" y="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1362369" y="3198356"/>
              <a:ext cx="12836" cy="29044"/>
            </a:xfrm>
            <a:custGeom>
              <a:avLst/>
              <a:gdLst/>
              <a:ahLst/>
              <a:cxnLst/>
              <a:rect l="l" t="t" r="r" b="b"/>
              <a:pathLst>
                <a:path w="373" h="844" extrusionOk="0">
                  <a:moveTo>
                    <a:pt x="277" y="1"/>
                  </a:moveTo>
                  <a:cubicBezTo>
                    <a:pt x="209" y="1"/>
                    <a:pt x="150" y="38"/>
                    <a:pt x="129" y="108"/>
                  </a:cubicBezTo>
                  <a:lnTo>
                    <a:pt x="1" y="629"/>
                  </a:lnTo>
                  <a:lnTo>
                    <a:pt x="371" y="844"/>
                  </a:lnTo>
                  <a:lnTo>
                    <a:pt x="372" y="24"/>
                  </a:lnTo>
                  <a:cubicBezTo>
                    <a:pt x="340" y="8"/>
                    <a:pt x="308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1381468" y="3238378"/>
              <a:ext cx="9601" cy="8156"/>
            </a:xfrm>
            <a:custGeom>
              <a:avLst/>
              <a:gdLst/>
              <a:ahLst/>
              <a:cxnLst/>
              <a:rect l="l" t="t" r="r" b="b"/>
              <a:pathLst>
                <a:path w="279" h="237" extrusionOk="0">
                  <a:moveTo>
                    <a:pt x="30" y="1"/>
                  </a:moveTo>
                  <a:cubicBezTo>
                    <a:pt x="12" y="1"/>
                    <a:pt x="0" y="15"/>
                    <a:pt x="0" y="39"/>
                  </a:cubicBezTo>
                  <a:cubicBezTo>
                    <a:pt x="0" y="71"/>
                    <a:pt x="25" y="114"/>
                    <a:pt x="54" y="130"/>
                  </a:cubicBezTo>
                  <a:lnTo>
                    <a:pt x="224" y="229"/>
                  </a:lnTo>
                  <a:cubicBezTo>
                    <a:pt x="233" y="234"/>
                    <a:pt x="241" y="236"/>
                    <a:pt x="248" y="236"/>
                  </a:cubicBezTo>
                  <a:cubicBezTo>
                    <a:pt x="266" y="236"/>
                    <a:pt x="278" y="223"/>
                    <a:pt x="278" y="200"/>
                  </a:cubicBezTo>
                  <a:cubicBezTo>
                    <a:pt x="278" y="166"/>
                    <a:pt x="253" y="126"/>
                    <a:pt x="226" y="108"/>
                  </a:cubicBezTo>
                  <a:lnTo>
                    <a:pt x="54" y="8"/>
                  </a:lnTo>
                  <a:cubicBezTo>
                    <a:pt x="46" y="3"/>
                    <a:pt x="37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1419425" y="3260298"/>
              <a:ext cx="9601" cy="8190"/>
            </a:xfrm>
            <a:custGeom>
              <a:avLst/>
              <a:gdLst/>
              <a:ahLst/>
              <a:cxnLst/>
              <a:rect l="l" t="t" r="r" b="b"/>
              <a:pathLst>
                <a:path w="279" h="238" extrusionOk="0">
                  <a:moveTo>
                    <a:pt x="29" y="0"/>
                  </a:moveTo>
                  <a:cubicBezTo>
                    <a:pt x="12" y="0"/>
                    <a:pt x="0" y="14"/>
                    <a:pt x="0" y="39"/>
                  </a:cubicBezTo>
                  <a:cubicBezTo>
                    <a:pt x="0" y="71"/>
                    <a:pt x="24" y="113"/>
                    <a:pt x="53" y="129"/>
                  </a:cubicBezTo>
                  <a:lnTo>
                    <a:pt x="226" y="230"/>
                  </a:lnTo>
                  <a:cubicBezTo>
                    <a:pt x="234" y="235"/>
                    <a:pt x="242" y="237"/>
                    <a:pt x="249" y="237"/>
                  </a:cubicBezTo>
                  <a:cubicBezTo>
                    <a:pt x="266" y="237"/>
                    <a:pt x="278" y="224"/>
                    <a:pt x="278" y="200"/>
                  </a:cubicBezTo>
                  <a:cubicBezTo>
                    <a:pt x="278" y="164"/>
                    <a:pt x="255" y="125"/>
                    <a:pt x="226" y="107"/>
                  </a:cubicBezTo>
                  <a:lnTo>
                    <a:pt x="53" y="8"/>
                  </a:lnTo>
                  <a:cubicBezTo>
                    <a:pt x="44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1461512" y="3210503"/>
              <a:ext cx="70270" cy="61805"/>
            </a:xfrm>
            <a:custGeom>
              <a:avLst/>
              <a:gdLst/>
              <a:ahLst/>
              <a:cxnLst/>
              <a:rect l="l" t="t" r="r" b="b"/>
              <a:pathLst>
                <a:path w="2042" h="1796" extrusionOk="0">
                  <a:moveTo>
                    <a:pt x="1639" y="1"/>
                  </a:moveTo>
                  <a:lnTo>
                    <a:pt x="0" y="953"/>
                  </a:lnTo>
                  <a:cubicBezTo>
                    <a:pt x="14" y="981"/>
                    <a:pt x="27" y="1010"/>
                    <a:pt x="36" y="1038"/>
                  </a:cubicBezTo>
                  <a:lnTo>
                    <a:pt x="91" y="1193"/>
                  </a:lnTo>
                  <a:cubicBezTo>
                    <a:pt x="118" y="1247"/>
                    <a:pt x="138" y="1309"/>
                    <a:pt x="154" y="1372"/>
                  </a:cubicBezTo>
                  <a:cubicBezTo>
                    <a:pt x="204" y="1508"/>
                    <a:pt x="305" y="1669"/>
                    <a:pt x="410" y="1796"/>
                  </a:cubicBezTo>
                  <a:lnTo>
                    <a:pt x="2041" y="849"/>
                  </a:lnTo>
                  <a:cubicBezTo>
                    <a:pt x="1935" y="710"/>
                    <a:pt x="1841" y="549"/>
                    <a:pt x="1791" y="409"/>
                  </a:cubicBezTo>
                  <a:lnTo>
                    <a:pt x="1673" y="77"/>
                  </a:lnTo>
                  <a:cubicBezTo>
                    <a:pt x="1664" y="52"/>
                    <a:pt x="1652" y="26"/>
                    <a:pt x="1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518671" y="3313534"/>
              <a:ext cx="14212" cy="12182"/>
            </a:xfrm>
            <a:custGeom>
              <a:avLst/>
              <a:gdLst/>
              <a:ahLst/>
              <a:cxnLst/>
              <a:rect l="l" t="t" r="r" b="b"/>
              <a:pathLst>
                <a:path w="413" h="354" extrusionOk="0">
                  <a:moveTo>
                    <a:pt x="367" y="0"/>
                  </a:moveTo>
                  <a:cubicBezTo>
                    <a:pt x="356" y="0"/>
                    <a:pt x="343" y="4"/>
                    <a:pt x="329" y="12"/>
                  </a:cubicBezTo>
                  <a:lnTo>
                    <a:pt x="83" y="155"/>
                  </a:lnTo>
                  <a:cubicBezTo>
                    <a:pt x="37" y="181"/>
                    <a:pt x="0" y="246"/>
                    <a:pt x="0" y="297"/>
                  </a:cubicBezTo>
                  <a:cubicBezTo>
                    <a:pt x="0" y="333"/>
                    <a:pt x="18" y="353"/>
                    <a:pt x="45" y="353"/>
                  </a:cubicBezTo>
                  <a:cubicBezTo>
                    <a:pt x="57" y="353"/>
                    <a:pt x="70" y="350"/>
                    <a:pt x="83" y="342"/>
                  </a:cubicBezTo>
                  <a:lnTo>
                    <a:pt x="329" y="199"/>
                  </a:lnTo>
                  <a:cubicBezTo>
                    <a:pt x="376" y="174"/>
                    <a:pt x="413" y="110"/>
                    <a:pt x="413" y="59"/>
                  </a:cubicBezTo>
                  <a:cubicBezTo>
                    <a:pt x="413" y="21"/>
                    <a:pt x="394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566470" y="3285626"/>
              <a:ext cx="14281" cy="12216"/>
            </a:xfrm>
            <a:custGeom>
              <a:avLst/>
              <a:gdLst/>
              <a:ahLst/>
              <a:cxnLst/>
              <a:rect l="l" t="t" r="r" b="b"/>
              <a:pathLst>
                <a:path w="415" h="355" extrusionOk="0">
                  <a:moveTo>
                    <a:pt x="368" y="1"/>
                  </a:moveTo>
                  <a:cubicBezTo>
                    <a:pt x="357" y="1"/>
                    <a:pt x="344" y="4"/>
                    <a:pt x="330" y="12"/>
                  </a:cubicBezTo>
                  <a:lnTo>
                    <a:pt x="84" y="154"/>
                  </a:lnTo>
                  <a:cubicBezTo>
                    <a:pt x="38" y="182"/>
                    <a:pt x="1" y="245"/>
                    <a:pt x="1" y="297"/>
                  </a:cubicBezTo>
                  <a:cubicBezTo>
                    <a:pt x="1" y="334"/>
                    <a:pt x="19" y="354"/>
                    <a:pt x="46" y="354"/>
                  </a:cubicBezTo>
                  <a:cubicBezTo>
                    <a:pt x="57" y="354"/>
                    <a:pt x="70" y="351"/>
                    <a:pt x="84" y="343"/>
                  </a:cubicBezTo>
                  <a:lnTo>
                    <a:pt x="333" y="201"/>
                  </a:lnTo>
                  <a:cubicBezTo>
                    <a:pt x="378" y="175"/>
                    <a:pt x="415" y="110"/>
                    <a:pt x="414" y="59"/>
                  </a:cubicBezTo>
                  <a:cubicBezTo>
                    <a:pt x="414" y="22"/>
                    <a:pt x="395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471216" y="3318387"/>
              <a:ext cx="16862" cy="21749"/>
            </a:xfrm>
            <a:custGeom>
              <a:avLst/>
              <a:gdLst/>
              <a:ahLst/>
              <a:cxnLst/>
              <a:rect l="l" t="t" r="r" b="b"/>
              <a:pathLst>
                <a:path w="490" h="632" extrusionOk="0">
                  <a:moveTo>
                    <a:pt x="136" y="1"/>
                  </a:moveTo>
                  <a:cubicBezTo>
                    <a:pt x="56" y="1"/>
                    <a:pt x="1" y="65"/>
                    <a:pt x="1" y="174"/>
                  </a:cubicBezTo>
                  <a:cubicBezTo>
                    <a:pt x="1" y="332"/>
                    <a:pt x="109" y="522"/>
                    <a:pt x="244" y="598"/>
                  </a:cubicBezTo>
                  <a:cubicBezTo>
                    <a:pt x="283" y="621"/>
                    <a:pt x="321" y="632"/>
                    <a:pt x="354" y="632"/>
                  </a:cubicBezTo>
                  <a:cubicBezTo>
                    <a:pt x="434" y="632"/>
                    <a:pt x="490" y="567"/>
                    <a:pt x="490" y="457"/>
                  </a:cubicBezTo>
                  <a:cubicBezTo>
                    <a:pt x="490" y="302"/>
                    <a:pt x="381" y="114"/>
                    <a:pt x="245" y="35"/>
                  </a:cubicBezTo>
                  <a:cubicBezTo>
                    <a:pt x="206" y="12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1316876" y="3219554"/>
              <a:ext cx="12870" cy="18135"/>
            </a:xfrm>
            <a:custGeom>
              <a:avLst/>
              <a:gdLst/>
              <a:ahLst/>
              <a:cxnLst/>
              <a:rect l="l" t="t" r="r" b="b"/>
              <a:pathLst>
                <a:path w="374" h="527" extrusionOk="0">
                  <a:moveTo>
                    <a:pt x="71" y="0"/>
                  </a:moveTo>
                  <a:cubicBezTo>
                    <a:pt x="29" y="0"/>
                    <a:pt x="0" y="33"/>
                    <a:pt x="0" y="92"/>
                  </a:cubicBezTo>
                  <a:lnTo>
                    <a:pt x="0" y="220"/>
                  </a:lnTo>
                  <a:cubicBezTo>
                    <a:pt x="0" y="302"/>
                    <a:pt x="56" y="403"/>
                    <a:pt x="129" y="446"/>
                  </a:cubicBezTo>
                  <a:lnTo>
                    <a:pt x="239" y="509"/>
                  </a:lnTo>
                  <a:cubicBezTo>
                    <a:pt x="250" y="515"/>
                    <a:pt x="261" y="519"/>
                    <a:pt x="271" y="522"/>
                  </a:cubicBezTo>
                  <a:cubicBezTo>
                    <a:pt x="281" y="525"/>
                    <a:pt x="291" y="527"/>
                    <a:pt x="300" y="527"/>
                  </a:cubicBezTo>
                  <a:cubicBezTo>
                    <a:pt x="341" y="527"/>
                    <a:pt x="370" y="493"/>
                    <a:pt x="370" y="434"/>
                  </a:cubicBezTo>
                  <a:lnTo>
                    <a:pt x="373" y="308"/>
                  </a:lnTo>
                  <a:cubicBezTo>
                    <a:pt x="373" y="226"/>
                    <a:pt x="315" y="125"/>
                    <a:pt x="243" y="83"/>
                  </a:cubicBezTo>
                  <a:lnTo>
                    <a:pt x="132" y="19"/>
                  </a:lnTo>
                  <a:cubicBezTo>
                    <a:pt x="122" y="11"/>
                    <a:pt x="114" y="8"/>
                    <a:pt x="105" y="7"/>
                  </a:cubicBezTo>
                  <a:cubicBezTo>
                    <a:pt x="93" y="2"/>
                    <a:pt x="82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1506833" y="3328848"/>
              <a:ext cx="12767" cy="18239"/>
            </a:xfrm>
            <a:custGeom>
              <a:avLst/>
              <a:gdLst/>
              <a:ahLst/>
              <a:cxnLst/>
              <a:rect l="l" t="t" r="r" b="b"/>
              <a:pathLst>
                <a:path w="371" h="530" extrusionOk="0">
                  <a:moveTo>
                    <a:pt x="74" y="1"/>
                  </a:moveTo>
                  <a:cubicBezTo>
                    <a:pt x="30" y="1"/>
                    <a:pt x="0" y="34"/>
                    <a:pt x="0" y="93"/>
                  </a:cubicBezTo>
                  <a:lnTo>
                    <a:pt x="0" y="221"/>
                  </a:lnTo>
                  <a:cubicBezTo>
                    <a:pt x="0" y="292"/>
                    <a:pt x="43" y="376"/>
                    <a:pt x="100" y="426"/>
                  </a:cubicBezTo>
                  <a:cubicBezTo>
                    <a:pt x="108" y="434"/>
                    <a:pt x="120" y="442"/>
                    <a:pt x="130" y="447"/>
                  </a:cubicBezTo>
                  <a:lnTo>
                    <a:pt x="240" y="512"/>
                  </a:lnTo>
                  <a:cubicBezTo>
                    <a:pt x="261" y="524"/>
                    <a:pt x="281" y="530"/>
                    <a:pt x="298" y="530"/>
                  </a:cubicBezTo>
                  <a:cubicBezTo>
                    <a:pt x="341" y="530"/>
                    <a:pt x="370" y="495"/>
                    <a:pt x="370" y="437"/>
                  </a:cubicBezTo>
                  <a:lnTo>
                    <a:pt x="370" y="308"/>
                  </a:lnTo>
                  <a:cubicBezTo>
                    <a:pt x="370" y="227"/>
                    <a:pt x="312" y="126"/>
                    <a:pt x="240" y="83"/>
                  </a:cubicBezTo>
                  <a:lnTo>
                    <a:pt x="227" y="73"/>
                  </a:lnTo>
                  <a:lnTo>
                    <a:pt x="132" y="17"/>
                  </a:lnTo>
                  <a:cubicBezTo>
                    <a:pt x="111" y="6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1515092" y="3292818"/>
              <a:ext cx="71475" cy="53959"/>
            </a:xfrm>
            <a:custGeom>
              <a:avLst/>
              <a:gdLst/>
              <a:ahLst/>
              <a:cxnLst/>
              <a:rect l="l" t="t" r="r" b="b"/>
              <a:pathLst>
                <a:path w="2077" h="1568" extrusionOk="0">
                  <a:moveTo>
                    <a:pt x="1945" y="1"/>
                  </a:moveTo>
                  <a:lnTo>
                    <a:pt x="0" y="1130"/>
                  </a:lnTo>
                  <a:cubicBezTo>
                    <a:pt x="72" y="1173"/>
                    <a:pt x="130" y="1274"/>
                    <a:pt x="130" y="1355"/>
                  </a:cubicBezTo>
                  <a:lnTo>
                    <a:pt x="130" y="1484"/>
                  </a:lnTo>
                  <a:cubicBezTo>
                    <a:pt x="130" y="1524"/>
                    <a:pt x="116" y="1553"/>
                    <a:pt x="94" y="1567"/>
                  </a:cubicBezTo>
                  <a:lnTo>
                    <a:pt x="94" y="1567"/>
                  </a:lnTo>
                  <a:cubicBezTo>
                    <a:pt x="740" y="1191"/>
                    <a:pt x="1389" y="814"/>
                    <a:pt x="2038" y="438"/>
                  </a:cubicBezTo>
                  <a:cubicBezTo>
                    <a:pt x="2062" y="425"/>
                    <a:pt x="2076" y="396"/>
                    <a:pt x="2076" y="355"/>
                  </a:cubicBezTo>
                  <a:lnTo>
                    <a:pt x="2076" y="227"/>
                  </a:lnTo>
                  <a:cubicBezTo>
                    <a:pt x="2076" y="143"/>
                    <a:pt x="2018" y="43"/>
                    <a:pt x="1945" y="1"/>
                  </a:cubicBezTo>
                  <a:close/>
                  <a:moveTo>
                    <a:pt x="94" y="1567"/>
                  </a:moveTo>
                  <a:lnTo>
                    <a:pt x="94" y="1567"/>
                  </a:lnTo>
                  <a:cubicBezTo>
                    <a:pt x="93" y="1567"/>
                    <a:pt x="93" y="1567"/>
                    <a:pt x="92" y="1568"/>
                  </a:cubicBezTo>
                  <a:cubicBezTo>
                    <a:pt x="93" y="1567"/>
                    <a:pt x="93" y="1567"/>
                    <a:pt x="94" y="1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545306" y="3314016"/>
              <a:ext cx="15314" cy="15795"/>
            </a:xfrm>
            <a:custGeom>
              <a:avLst/>
              <a:gdLst/>
              <a:ahLst/>
              <a:cxnLst/>
              <a:rect l="l" t="t" r="r" b="b"/>
              <a:pathLst>
                <a:path w="445" h="459" extrusionOk="0">
                  <a:moveTo>
                    <a:pt x="445" y="1"/>
                  </a:moveTo>
                  <a:lnTo>
                    <a:pt x="0" y="257"/>
                  </a:lnTo>
                  <a:lnTo>
                    <a:pt x="1" y="459"/>
                  </a:lnTo>
                  <a:lnTo>
                    <a:pt x="445" y="203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857538" y="2403771"/>
              <a:ext cx="33518" cy="42947"/>
            </a:xfrm>
            <a:custGeom>
              <a:avLst/>
              <a:gdLst/>
              <a:ahLst/>
              <a:cxnLst/>
              <a:rect l="l" t="t" r="r" b="b"/>
              <a:pathLst>
                <a:path w="974" h="1248" extrusionOk="0">
                  <a:moveTo>
                    <a:pt x="704" y="0"/>
                  </a:moveTo>
                  <a:cubicBezTo>
                    <a:pt x="638" y="0"/>
                    <a:pt x="564" y="22"/>
                    <a:pt x="485" y="67"/>
                  </a:cubicBezTo>
                  <a:cubicBezTo>
                    <a:pt x="219" y="221"/>
                    <a:pt x="1" y="597"/>
                    <a:pt x="2" y="904"/>
                  </a:cubicBezTo>
                  <a:cubicBezTo>
                    <a:pt x="4" y="1122"/>
                    <a:pt x="114" y="1248"/>
                    <a:pt x="273" y="1248"/>
                  </a:cubicBezTo>
                  <a:cubicBezTo>
                    <a:pt x="338" y="1248"/>
                    <a:pt x="412" y="1227"/>
                    <a:pt x="489" y="1182"/>
                  </a:cubicBezTo>
                  <a:cubicBezTo>
                    <a:pt x="756" y="1028"/>
                    <a:pt x="974" y="652"/>
                    <a:pt x="972" y="344"/>
                  </a:cubicBezTo>
                  <a:cubicBezTo>
                    <a:pt x="972" y="126"/>
                    <a:pt x="863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846560" y="2397026"/>
              <a:ext cx="40676" cy="48487"/>
            </a:xfrm>
            <a:custGeom>
              <a:avLst/>
              <a:gdLst/>
              <a:ahLst/>
              <a:cxnLst/>
              <a:rect l="l" t="t" r="r" b="b"/>
              <a:pathLst>
                <a:path w="1182" h="1409" extrusionOk="0">
                  <a:moveTo>
                    <a:pt x="702" y="1"/>
                  </a:moveTo>
                  <a:cubicBezTo>
                    <a:pt x="637" y="1"/>
                    <a:pt x="563" y="22"/>
                    <a:pt x="487" y="66"/>
                  </a:cubicBezTo>
                  <a:cubicBezTo>
                    <a:pt x="217" y="222"/>
                    <a:pt x="2" y="595"/>
                    <a:pt x="1" y="902"/>
                  </a:cubicBezTo>
                  <a:cubicBezTo>
                    <a:pt x="4" y="1053"/>
                    <a:pt x="58" y="1161"/>
                    <a:pt x="144" y="1213"/>
                  </a:cubicBezTo>
                  <a:lnTo>
                    <a:pt x="442" y="1396"/>
                  </a:lnTo>
                  <a:lnTo>
                    <a:pt x="442" y="1396"/>
                  </a:lnTo>
                  <a:cubicBezTo>
                    <a:pt x="368" y="1345"/>
                    <a:pt x="336" y="1267"/>
                    <a:pt x="336" y="1126"/>
                  </a:cubicBezTo>
                  <a:cubicBezTo>
                    <a:pt x="336" y="819"/>
                    <a:pt x="552" y="444"/>
                    <a:pt x="819" y="291"/>
                  </a:cubicBezTo>
                  <a:cubicBezTo>
                    <a:pt x="900" y="243"/>
                    <a:pt x="983" y="220"/>
                    <a:pt x="1055" y="220"/>
                  </a:cubicBezTo>
                  <a:cubicBezTo>
                    <a:pt x="1103" y="220"/>
                    <a:pt x="1146" y="230"/>
                    <a:pt x="1181" y="251"/>
                  </a:cubicBezTo>
                  <a:lnTo>
                    <a:pt x="830" y="33"/>
                  </a:lnTo>
                  <a:cubicBezTo>
                    <a:pt x="793" y="12"/>
                    <a:pt x="750" y="1"/>
                    <a:pt x="702" y="1"/>
                  </a:cubicBezTo>
                  <a:close/>
                  <a:moveTo>
                    <a:pt x="442" y="1396"/>
                  </a:moveTo>
                  <a:lnTo>
                    <a:pt x="442" y="1396"/>
                  </a:lnTo>
                  <a:cubicBezTo>
                    <a:pt x="449" y="1400"/>
                    <a:pt x="456" y="1405"/>
                    <a:pt x="463" y="1409"/>
                  </a:cubicBezTo>
                  <a:lnTo>
                    <a:pt x="442" y="1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983419" y="2331367"/>
              <a:ext cx="33518" cy="42912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703" y="1"/>
                  </a:moveTo>
                  <a:cubicBezTo>
                    <a:pt x="637" y="1"/>
                    <a:pt x="563" y="22"/>
                    <a:pt x="485" y="67"/>
                  </a:cubicBezTo>
                  <a:cubicBezTo>
                    <a:pt x="218" y="222"/>
                    <a:pt x="0" y="597"/>
                    <a:pt x="2" y="904"/>
                  </a:cubicBezTo>
                  <a:cubicBezTo>
                    <a:pt x="4" y="1121"/>
                    <a:pt x="113" y="1246"/>
                    <a:pt x="272" y="1246"/>
                  </a:cubicBezTo>
                  <a:cubicBezTo>
                    <a:pt x="338" y="1246"/>
                    <a:pt x="411" y="1225"/>
                    <a:pt x="489" y="1181"/>
                  </a:cubicBezTo>
                  <a:cubicBezTo>
                    <a:pt x="755" y="1027"/>
                    <a:pt x="973" y="652"/>
                    <a:pt x="972" y="345"/>
                  </a:cubicBezTo>
                  <a:cubicBezTo>
                    <a:pt x="972" y="127"/>
                    <a:pt x="862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991712" y="2342035"/>
              <a:ext cx="16897" cy="21645"/>
            </a:xfrm>
            <a:custGeom>
              <a:avLst/>
              <a:gdLst/>
              <a:ahLst/>
              <a:cxnLst/>
              <a:rect l="l" t="t" r="r" b="b"/>
              <a:pathLst>
                <a:path w="491" h="629" extrusionOk="0">
                  <a:moveTo>
                    <a:pt x="357" y="1"/>
                  </a:moveTo>
                  <a:cubicBezTo>
                    <a:pt x="324" y="1"/>
                    <a:pt x="286" y="12"/>
                    <a:pt x="247" y="35"/>
                  </a:cubicBezTo>
                  <a:cubicBezTo>
                    <a:pt x="110" y="111"/>
                    <a:pt x="1" y="301"/>
                    <a:pt x="2" y="457"/>
                  </a:cubicBezTo>
                  <a:cubicBezTo>
                    <a:pt x="2" y="565"/>
                    <a:pt x="57" y="629"/>
                    <a:pt x="138" y="629"/>
                  </a:cubicBezTo>
                  <a:cubicBezTo>
                    <a:pt x="171" y="629"/>
                    <a:pt x="208" y="618"/>
                    <a:pt x="248" y="596"/>
                  </a:cubicBezTo>
                  <a:cubicBezTo>
                    <a:pt x="383" y="519"/>
                    <a:pt x="491" y="329"/>
                    <a:pt x="491" y="174"/>
                  </a:cubicBezTo>
                  <a:cubicBezTo>
                    <a:pt x="491" y="64"/>
                    <a:pt x="43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972544" y="2324588"/>
              <a:ext cx="40607" cy="48522"/>
            </a:xfrm>
            <a:custGeom>
              <a:avLst/>
              <a:gdLst/>
              <a:ahLst/>
              <a:cxnLst/>
              <a:rect l="l" t="t" r="r" b="b"/>
              <a:pathLst>
                <a:path w="1180" h="1410" extrusionOk="0">
                  <a:moveTo>
                    <a:pt x="703" y="1"/>
                  </a:moveTo>
                  <a:cubicBezTo>
                    <a:pt x="637" y="1"/>
                    <a:pt x="562" y="23"/>
                    <a:pt x="483" y="68"/>
                  </a:cubicBezTo>
                  <a:cubicBezTo>
                    <a:pt x="215" y="223"/>
                    <a:pt x="0" y="598"/>
                    <a:pt x="2" y="904"/>
                  </a:cubicBezTo>
                  <a:cubicBezTo>
                    <a:pt x="2" y="1056"/>
                    <a:pt x="54" y="1165"/>
                    <a:pt x="142" y="1215"/>
                  </a:cubicBezTo>
                  <a:lnTo>
                    <a:pt x="445" y="1400"/>
                  </a:lnTo>
                  <a:lnTo>
                    <a:pt x="445" y="1400"/>
                  </a:lnTo>
                  <a:cubicBezTo>
                    <a:pt x="368" y="1350"/>
                    <a:pt x="334" y="1272"/>
                    <a:pt x="334" y="1129"/>
                  </a:cubicBezTo>
                  <a:cubicBezTo>
                    <a:pt x="332" y="822"/>
                    <a:pt x="550" y="447"/>
                    <a:pt x="818" y="292"/>
                  </a:cubicBezTo>
                  <a:cubicBezTo>
                    <a:pt x="899" y="245"/>
                    <a:pt x="982" y="222"/>
                    <a:pt x="1054" y="222"/>
                  </a:cubicBezTo>
                  <a:cubicBezTo>
                    <a:pt x="1102" y="222"/>
                    <a:pt x="1145" y="232"/>
                    <a:pt x="1180" y="252"/>
                  </a:cubicBezTo>
                  <a:lnTo>
                    <a:pt x="828" y="33"/>
                  </a:lnTo>
                  <a:cubicBezTo>
                    <a:pt x="792" y="12"/>
                    <a:pt x="750" y="1"/>
                    <a:pt x="703" y="1"/>
                  </a:cubicBezTo>
                  <a:close/>
                  <a:moveTo>
                    <a:pt x="445" y="1400"/>
                  </a:moveTo>
                  <a:cubicBezTo>
                    <a:pt x="450" y="1403"/>
                    <a:pt x="455" y="1407"/>
                    <a:pt x="461" y="1410"/>
                  </a:cubicBezTo>
                  <a:lnTo>
                    <a:pt x="445" y="1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771438" y="2246850"/>
              <a:ext cx="258231" cy="184004"/>
            </a:xfrm>
            <a:custGeom>
              <a:avLst/>
              <a:gdLst/>
              <a:ahLst/>
              <a:cxnLst/>
              <a:rect l="l" t="t" r="r" b="b"/>
              <a:pathLst>
                <a:path w="7504" h="5347" extrusionOk="0">
                  <a:moveTo>
                    <a:pt x="4314" y="0"/>
                  </a:moveTo>
                  <a:cubicBezTo>
                    <a:pt x="4257" y="0"/>
                    <a:pt x="4194" y="17"/>
                    <a:pt x="4133" y="52"/>
                  </a:cubicBezTo>
                  <a:lnTo>
                    <a:pt x="2216" y="1158"/>
                  </a:lnTo>
                  <a:cubicBezTo>
                    <a:pt x="2035" y="1262"/>
                    <a:pt x="1822" y="1536"/>
                    <a:pt x="1738" y="1765"/>
                  </a:cubicBezTo>
                  <a:lnTo>
                    <a:pt x="1619" y="2097"/>
                  </a:lnTo>
                  <a:cubicBezTo>
                    <a:pt x="1536" y="2329"/>
                    <a:pt x="1324" y="2623"/>
                    <a:pt x="1145" y="2753"/>
                  </a:cubicBezTo>
                  <a:lnTo>
                    <a:pt x="324" y="3353"/>
                  </a:lnTo>
                  <a:cubicBezTo>
                    <a:pt x="146" y="3486"/>
                    <a:pt x="1" y="3761"/>
                    <a:pt x="1" y="3967"/>
                  </a:cubicBezTo>
                  <a:lnTo>
                    <a:pt x="1" y="4143"/>
                  </a:lnTo>
                  <a:lnTo>
                    <a:pt x="2020" y="5347"/>
                  </a:lnTo>
                  <a:lnTo>
                    <a:pt x="2020" y="5171"/>
                  </a:lnTo>
                  <a:cubicBezTo>
                    <a:pt x="2018" y="4964"/>
                    <a:pt x="1997" y="4820"/>
                    <a:pt x="2175" y="4690"/>
                  </a:cubicBezTo>
                  <a:lnTo>
                    <a:pt x="2997" y="4017"/>
                  </a:lnTo>
                  <a:cubicBezTo>
                    <a:pt x="3176" y="3887"/>
                    <a:pt x="3461" y="3593"/>
                    <a:pt x="3546" y="3360"/>
                  </a:cubicBezTo>
                  <a:lnTo>
                    <a:pt x="3664" y="3029"/>
                  </a:lnTo>
                  <a:cubicBezTo>
                    <a:pt x="3748" y="2797"/>
                    <a:pt x="3887" y="2526"/>
                    <a:pt x="4067" y="2422"/>
                  </a:cubicBezTo>
                  <a:lnTo>
                    <a:pt x="5985" y="1313"/>
                  </a:lnTo>
                  <a:cubicBezTo>
                    <a:pt x="6046" y="1278"/>
                    <a:pt x="6108" y="1261"/>
                    <a:pt x="6165" y="1261"/>
                  </a:cubicBezTo>
                  <a:cubicBezTo>
                    <a:pt x="6275" y="1261"/>
                    <a:pt x="6367" y="1324"/>
                    <a:pt x="6399" y="1436"/>
                  </a:cubicBezTo>
                  <a:lnTo>
                    <a:pt x="6438" y="1580"/>
                  </a:lnTo>
                  <a:cubicBezTo>
                    <a:pt x="6438" y="1580"/>
                    <a:pt x="6558" y="1756"/>
                    <a:pt x="6777" y="1756"/>
                  </a:cubicBezTo>
                  <a:cubicBezTo>
                    <a:pt x="6799" y="1756"/>
                    <a:pt x="6821" y="1755"/>
                    <a:pt x="6845" y="1751"/>
                  </a:cubicBezTo>
                  <a:lnTo>
                    <a:pt x="7499" y="1509"/>
                  </a:lnTo>
                  <a:cubicBezTo>
                    <a:pt x="7501" y="1511"/>
                    <a:pt x="7501" y="1511"/>
                    <a:pt x="7503" y="1511"/>
                  </a:cubicBezTo>
                  <a:lnTo>
                    <a:pt x="5559" y="381"/>
                  </a:lnTo>
                  <a:cubicBezTo>
                    <a:pt x="5530" y="364"/>
                    <a:pt x="5495" y="355"/>
                    <a:pt x="5458" y="355"/>
                  </a:cubicBezTo>
                  <a:cubicBezTo>
                    <a:pt x="5423" y="355"/>
                    <a:pt x="5386" y="363"/>
                    <a:pt x="5347" y="380"/>
                  </a:cubicBezTo>
                  <a:lnTo>
                    <a:pt x="5167" y="456"/>
                  </a:lnTo>
                  <a:lnTo>
                    <a:pt x="4440" y="32"/>
                  </a:lnTo>
                  <a:cubicBezTo>
                    <a:pt x="4403" y="11"/>
                    <a:pt x="4360" y="0"/>
                    <a:pt x="4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838405" y="2285805"/>
              <a:ext cx="195153" cy="154684"/>
            </a:xfrm>
            <a:custGeom>
              <a:avLst/>
              <a:gdLst/>
              <a:ahLst/>
              <a:cxnLst/>
              <a:rect l="l" t="t" r="r" b="b"/>
              <a:pathLst>
                <a:path w="5671" h="4495" extrusionOk="0">
                  <a:moveTo>
                    <a:pt x="4313" y="1"/>
                  </a:moveTo>
                  <a:cubicBezTo>
                    <a:pt x="4255" y="1"/>
                    <a:pt x="4193" y="18"/>
                    <a:pt x="4131" y="54"/>
                  </a:cubicBezTo>
                  <a:lnTo>
                    <a:pt x="2214" y="1160"/>
                  </a:lnTo>
                  <a:cubicBezTo>
                    <a:pt x="2033" y="1264"/>
                    <a:pt x="1821" y="1537"/>
                    <a:pt x="1736" y="1769"/>
                  </a:cubicBezTo>
                  <a:lnTo>
                    <a:pt x="1617" y="2099"/>
                  </a:lnTo>
                  <a:cubicBezTo>
                    <a:pt x="1536" y="2330"/>
                    <a:pt x="1323" y="2625"/>
                    <a:pt x="1143" y="2755"/>
                  </a:cubicBezTo>
                  <a:lnTo>
                    <a:pt x="323" y="3353"/>
                  </a:lnTo>
                  <a:cubicBezTo>
                    <a:pt x="146" y="3482"/>
                    <a:pt x="1" y="3757"/>
                    <a:pt x="1" y="3963"/>
                  </a:cubicBezTo>
                  <a:lnTo>
                    <a:pt x="1" y="4140"/>
                  </a:lnTo>
                  <a:lnTo>
                    <a:pt x="96" y="4086"/>
                  </a:lnTo>
                  <a:cubicBezTo>
                    <a:pt x="117" y="4074"/>
                    <a:pt x="137" y="4069"/>
                    <a:pt x="155" y="4069"/>
                  </a:cubicBezTo>
                  <a:cubicBezTo>
                    <a:pt x="198" y="4069"/>
                    <a:pt x="228" y="4103"/>
                    <a:pt x="228" y="4161"/>
                  </a:cubicBezTo>
                  <a:lnTo>
                    <a:pt x="228" y="4289"/>
                  </a:lnTo>
                  <a:cubicBezTo>
                    <a:pt x="228" y="4360"/>
                    <a:pt x="184" y="4445"/>
                    <a:pt x="127" y="4494"/>
                  </a:cubicBezTo>
                  <a:lnTo>
                    <a:pt x="491" y="4282"/>
                  </a:lnTo>
                  <a:cubicBezTo>
                    <a:pt x="491" y="3925"/>
                    <a:pt x="744" y="3488"/>
                    <a:pt x="1054" y="3309"/>
                  </a:cubicBezTo>
                  <a:cubicBezTo>
                    <a:pt x="1145" y="3257"/>
                    <a:pt x="1232" y="3232"/>
                    <a:pt x="1308" y="3232"/>
                  </a:cubicBezTo>
                  <a:cubicBezTo>
                    <a:pt x="1493" y="3232"/>
                    <a:pt x="1620" y="3377"/>
                    <a:pt x="1623" y="3628"/>
                  </a:cubicBezTo>
                  <a:lnTo>
                    <a:pt x="4055" y="2224"/>
                  </a:lnTo>
                  <a:cubicBezTo>
                    <a:pt x="4055" y="1868"/>
                    <a:pt x="4308" y="1431"/>
                    <a:pt x="4618" y="1251"/>
                  </a:cubicBezTo>
                  <a:cubicBezTo>
                    <a:pt x="4709" y="1199"/>
                    <a:pt x="4795" y="1174"/>
                    <a:pt x="4871" y="1174"/>
                  </a:cubicBezTo>
                  <a:cubicBezTo>
                    <a:pt x="5057" y="1174"/>
                    <a:pt x="5185" y="1320"/>
                    <a:pt x="5187" y="1571"/>
                  </a:cubicBezTo>
                  <a:lnTo>
                    <a:pt x="5506" y="1388"/>
                  </a:lnTo>
                  <a:lnTo>
                    <a:pt x="5506" y="1388"/>
                  </a:lnTo>
                  <a:cubicBezTo>
                    <a:pt x="5497" y="1391"/>
                    <a:pt x="5487" y="1392"/>
                    <a:pt x="5479" y="1392"/>
                  </a:cubicBezTo>
                  <a:cubicBezTo>
                    <a:pt x="5436" y="1392"/>
                    <a:pt x="5405" y="1360"/>
                    <a:pt x="5405" y="1300"/>
                  </a:cubicBezTo>
                  <a:lnTo>
                    <a:pt x="5405" y="1173"/>
                  </a:lnTo>
                  <a:cubicBezTo>
                    <a:pt x="5405" y="1090"/>
                    <a:pt x="5464" y="990"/>
                    <a:pt x="5535" y="948"/>
                  </a:cubicBezTo>
                  <a:lnTo>
                    <a:pt x="5647" y="884"/>
                  </a:lnTo>
                  <a:cubicBezTo>
                    <a:pt x="5654" y="881"/>
                    <a:pt x="5663" y="876"/>
                    <a:pt x="5670" y="873"/>
                  </a:cubicBezTo>
                  <a:lnTo>
                    <a:pt x="5670" y="619"/>
                  </a:lnTo>
                  <a:cubicBezTo>
                    <a:pt x="5669" y="457"/>
                    <a:pt x="5580" y="356"/>
                    <a:pt x="5455" y="356"/>
                  </a:cubicBezTo>
                  <a:cubicBezTo>
                    <a:pt x="5421" y="356"/>
                    <a:pt x="5384" y="364"/>
                    <a:pt x="5345" y="380"/>
                  </a:cubicBezTo>
                  <a:lnTo>
                    <a:pt x="5004" y="525"/>
                  </a:lnTo>
                  <a:cubicBezTo>
                    <a:pt x="4958" y="544"/>
                    <a:pt x="4911" y="554"/>
                    <a:pt x="4866" y="554"/>
                  </a:cubicBezTo>
                  <a:cubicBezTo>
                    <a:pt x="4739" y="554"/>
                    <a:pt x="4628" y="479"/>
                    <a:pt x="4593" y="351"/>
                  </a:cubicBezTo>
                  <a:lnTo>
                    <a:pt x="4544" y="175"/>
                  </a:lnTo>
                  <a:cubicBezTo>
                    <a:pt x="4513" y="63"/>
                    <a:pt x="4422" y="1"/>
                    <a:pt x="4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894256" y="2315503"/>
              <a:ext cx="48350" cy="57228"/>
            </a:xfrm>
            <a:custGeom>
              <a:avLst/>
              <a:gdLst/>
              <a:ahLst/>
              <a:cxnLst/>
              <a:rect l="l" t="t" r="r" b="b"/>
              <a:pathLst>
                <a:path w="1405" h="1663" extrusionOk="0">
                  <a:moveTo>
                    <a:pt x="1366" y="0"/>
                  </a:moveTo>
                  <a:cubicBezTo>
                    <a:pt x="1359" y="0"/>
                    <a:pt x="1353" y="2"/>
                    <a:pt x="1348" y="6"/>
                  </a:cubicBezTo>
                  <a:lnTo>
                    <a:pt x="574" y="452"/>
                  </a:lnTo>
                  <a:cubicBezTo>
                    <a:pt x="445" y="525"/>
                    <a:pt x="281" y="734"/>
                    <a:pt x="223" y="897"/>
                  </a:cubicBezTo>
                  <a:lnTo>
                    <a:pt x="5" y="1612"/>
                  </a:lnTo>
                  <a:cubicBezTo>
                    <a:pt x="0" y="1627"/>
                    <a:pt x="5" y="1643"/>
                    <a:pt x="18" y="1652"/>
                  </a:cubicBezTo>
                  <a:cubicBezTo>
                    <a:pt x="24" y="1658"/>
                    <a:pt x="32" y="1662"/>
                    <a:pt x="41" y="1662"/>
                  </a:cubicBezTo>
                  <a:cubicBezTo>
                    <a:pt x="47" y="1662"/>
                    <a:pt x="54" y="1659"/>
                    <a:pt x="60" y="1656"/>
                  </a:cubicBezTo>
                  <a:lnTo>
                    <a:pt x="1386" y="890"/>
                  </a:lnTo>
                  <a:cubicBezTo>
                    <a:pt x="1397" y="882"/>
                    <a:pt x="1405" y="871"/>
                    <a:pt x="1405" y="859"/>
                  </a:cubicBezTo>
                  <a:lnTo>
                    <a:pt x="1402" y="37"/>
                  </a:lnTo>
                  <a:cubicBezTo>
                    <a:pt x="1402" y="25"/>
                    <a:pt x="1395" y="12"/>
                    <a:pt x="1384" y="6"/>
                  </a:cubicBezTo>
                  <a:cubicBezTo>
                    <a:pt x="1379" y="2"/>
                    <a:pt x="1373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949488" y="2296060"/>
              <a:ext cx="26670" cy="44736"/>
            </a:xfrm>
            <a:custGeom>
              <a:avLst/>
              <a:gdLst/>
              <a:ahLst/>
              <a:cxnLst/>
              <a:rect l="l" t="t" r="r" b="b"/>
              <a:pathLst>
                <a:path w="775" h="1300" extrusionOk="0">
                  <a:moveTo>
                    <a:pt x="737" y="0"/>
                  </a:moveTo>
                  <a:cubicBezTo>
                    <a:pt x="730" y="0"/>
                    <a:pt x="723" y="2"/>
                    <a:pt x="717" y="6"/>
                  </a:cubicBezTo>
                  <a:lnTo>
                    <a:pt x="19" y="408"/>
                  </a:lnTo>
                  <a:cubicBezTo>
                    <a:pt x="8" y="417"/>
                    <a:pt x="0" y="429"/>
                    <a:pt x="0" y="442"/>
                  </a:cubicBezTo>
                  <a:lnTo>
                    <a:pt x="3" y="1261"/>
                  </a:lnTo>
                  <a:cubicBezTo>
                    <a:pt x="3" y="1273"/>
                    <a:pt x="10" y="1286"/>
                    <a:pt x="21" y="1294"/>
                  </a:cubicBezTo>
                  <a:cubicBezTo>
                    <a:pt x="27" y="1298"/>
                    <a:pt x="34" y="1299"/>
                    <a:pt x="40" y="1299"/>
                  </a:cubicBezTo>
                  <a:cubicBezTo>
                    <a:pt x="47" y="1299"/>
                    <a:pt x="51" y="1298"/>
                    <a:pt x="57" y="1294"/>
                  </a:cubicBezTo>
                  <a:lnTo>
                    <a:pt x="757" y="890"/>
                  </a:lnTo>
                  <a:cubicBezTo>
                    <a:pt x="767" y="883"/>
                    <a:pt x="774" y="869"/>
                    <a:pt x="774" y="856"/>
                  </a:cubicBezTo>
                  <a:lnTo>
                    <a:pt x="773" y="37"/>
                  </a:lnTo>
                  <a:cubicBezTo>
                    <a:pt x="773" y="25"/>
                    <a:pt x="765" y="12"/>
                    <a:pt x="754" y="5"/>
                  </a:cubicBezTo>
                  <a:cubicBezTo>
                    <a:pt x="749" y="2"/>
                    <a:pt x="743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977534" y="2292997"/>
              <a:ext cx="15417" cy="31625"/>
            </a:xfrm>
            <a:custGeom>
              <a:avLst/>
              <a:gdLst/>
              <a:ahLst/>
              <a:cxnLst/>
              <a:rect l="l" t="t" r="r" b="b"/>
              <a:pathLst>
                <a:path w="448" h="919" extrusionOk="0">
                  <a:moveTo>
                    <a:pt x="133" y="0"/>
                  </a:moveTo>
                  <a:cubicBezTo>
                    <a:pt x="97" y="0"/>
                    <a:pt x="56" y="9"/>
                    <a:pt x="22" y="28"/>
                  </a:cubicBezTo>
                  <a:cubicBezTo>
                    <a:pt x="6" y="35"/>
                    <a:pt x="0" y="48"/>
                    <a:pt x="0" y="63"/>
                  </a:cubicBezTo>
                  <a:lnTo>
                    <a:pt x="2" y="882"/>
                  </a:lnTo>
                  <a:cubicBezTo>
                    <a:pt x="2" y="894"/>
                    <a:pt x="9" y="907"/>
                    <a:pt x="19" y="913"/>
                  </a:cubicBezTo>
                  <a:cubicBezTo>
                    <a:pt x="25" y="916"/>
                    <a:pt x="32" y="919"/>
                    <a:pt x="38" y="919"/>
                  </a:cubicBezTo>
                  <a:cubicBezTo>
                    <a:pt x="46" y="919"/>
                    <a:pt x="51" y="916"/>
                    <a:pt x="56" y="913"/>
                  </a:cubicBezTo>
                  <a:lnTo>
                    <a:pt x="426" y="699"/>
                  </a:lnTo>
                  <a:cubicBezTo>
                    <a:pt x="441" y="692"/>
                    <a:pt x="448" y="675"/>
                    <a:pt x="443" y="658"/>
                  </a:cubicBezTo>
                  <a:lnTo>
                    <a:pt x="316" y="136"/>
                  </a:lnTo>
                  <a:cubicBezTo>
                    <a:pt x="294" y="53"/>
                    <a:pt x="22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820957" y="2305076"/>
              <a:ext cx="72920" cy="64455"/>
            </a:xfrm>
            <a:custGeom>
              <a:avLst/>
              <a:gdLst/>
              <a:ahLst/>
              <a:cxnLst/>
              <a:rect l="l" t="t" r="r" b="b"/>
              <a:pathLst>
                <a:path w="2119" h="1873" extrusionOk="0">
                  <a:moveTo>
                    <a:pt x="439" y="0"/>
                  </a:moveTo>
                  <a:cubicBezTo>
                    <a:pt x="436" y="0"/>
                    <a:pt x="432" y="1"/>
                    <a:pt x="429" y="2"/>
                  </a:cubicBezTo>
                  <a:cubicBezTo>
                    <a:pt x="419" y="6"/>
                    <a:pt x="411" y="12"/>
                    <a:pt x="407" y="22"/>
                  </a:cubicBezTo>
                  <a:cubicBezTo>
                    <a:pt x="395" y="50"/>
                    <a:pt x="383" y="75"/>
                    <a:pt x="375" y="103"/>
                  </a:cubicBezTo>
                  <a:lnTo>
                    <a:pt x="256" y="433"/>
                  </a:lnTo>
                  <a:cubicBezTo>
                    <a:pt x="208" y="568"/>
                    <a:pt x="119" y="724"/>
                    <a:pt x="10" y="865"/>
                  </a:cubicBezTo>
                  <a:cubicBezTo>
                    <a:pt x="2" y="875"/>
                    <a:pt x="0" y="885"/>
                    <a:pt x="2" y="896"/>
                  </a:cubicBezTo>
                  <a:cubicBezTo>
                    <a:pt x="3" y="906"/>
                    <a:pt x="10" y="916"/>
                    <a:pt x="19" y="920"/>
                  </a:cubicBezTo>
                  <a:lnTo>
                    <a:pt x="1649" y="1867"/>
                  </a:lnTo>
                  <a:cubicBezTo>
                    <a:pt x="1655" y="1871"/>
                    <a:pt x="1662" y="1873"/>
                    <a:pt x="1666" y="1873"/>
                  </a:cubicBezTo>
                  <a:cubicBezTo>
                    <a:pt x="1678" y="1873"/>
                    <a:pt x="1688" y="1870"/>
                    <a:pt x="1694" y="1860"/>
                  </a:cubicBezTo>
                  <a:cubicBezTo>
                    <a:pt x="1810" y="1721"/>
                    <a:pt x="1906" y="1558"/>
                    <a:pt x="1956" y="1425"/>
                  </a:cubicBezTo>
                  <a:cubicBezTo>
                    <a:pt x="1975" y="1358"/>
                    <a:pt x="1994" y="1299"/>
                    <a:pt x="2021" y="1248"/>
                  </a:cubicBezTo>
                  <a:lnTo>
                    <a:pt x="2078" y="1089"/>
                  </a:lnTo>
                  <a:cubicBezTo>
                    <a:pt x="2086" y="1062"/>
                    <a:pt x="2098" y="1033"/>
                    <a:pt x="2111" y="1007"/>
                  </a:cubicBezTo>
                  <a:cubicBezTo>
                    <a:pt x="2119" y="988"/>
                    <a:pt x="2114" y="967"/>
                    <a:pt x="2097" y="958"/>
                  </a:cubicBezTo>
                  <a:lnTo>
                    <a:pt x="458" y="6"/>
                  </a:lnTo>
                  <a:cubicBezTo>
                    <a:pt x="452" y="2"/>
                    <a:pt x="446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895667" y="2316845"/>
              <a:ext cx="45597" cy="54509"/>
            </a:xfrm>
            <a:custGeom>
              <a:avLst/>
              <a:gdLst/>
              <a:ahLst/>
              <a:cxnLst/>
              <a:rect l="l" t="t" r="r" b="b"/>
              <a:pathLst>
                <a:path w="1325" h="1584" extrusionOk="0">
                  <a:moveTo>
                    <a:pt x="1323" y="1"/>
                  </a:moveTo>
                  <a:lnTo>
                    <a:pt x="549" y="447"/>
                  </a:lnTo>
                  <a:cubicBezTo>
                    <a:pt x="430" y="516"/>
                    <a:pt x="272" y="717"/>
                    <a:pt x="217" y="871"/>
                  </a:cubicBezTo>
                  <a:lnTo>
                    <a:pt x="0" y="1584"/>
                  </a:lnTo>
                  <a:lnTo>
                    <a:pt x="1324" y="820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950830" y="2297299"/>
              <a:ext cx="24123" cy="42190"/>
            </a:xfrm>
            <a:custGeom>
              <a:avLst/>
              <a:gdLst/>
              <a:ahLst/>
              <a:cxnLst/>
              <a:rect l="l" t="t" r="r" b="b"/>
              <a:pathLst>
                <a:path w="701" h="1226" extrusionOk="0">
                  <a:moveTo>
                    <a:pt x="699" y="1"/>
                  </a:moveTo>
                  <a:lnTo>
                    <a:pt x="1" y="406"/>
                  </a:lnTo>
                  <a:lnTo>
                    <a:pt x="2" y="1225"/>
                  </a:lnTo>
                  <a:lnTo>
                    <a:pt x="700" y="823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978842" y="2294271"/>
              <a:ext cx="12767" cy="29044"/>
            </a:xfrm>
            <a:custGeom>
              <a:avLst/>
              <a:gdLst/>
              <a:ahLst/>
              <a:cxnLst/>
              <a:rect l="l" t="t" r="r" b="b"/>
              <a:pathLst>
                <a:path w="371" h="844" extrusionOk="0">
                  <a:moveTo>
                    <a:pt x="97" y="1"/>
                  </a:moveTo>
                  <a:cubicBezTo>
                    <a:pt x="66" y="1"/>
                    <a:pt x="33" y="9"/>
                    <a:pt x="0" y="26"/>
                  </a:cubicBezTo>
                  <a:lnTo>
                    <a:pt x="2" y="844"/>
                  </a:lnTo>
                  <a:lnTo>
                    <a:pt x="370" y="630"/>
                  </a:lnTo>
                  <a:lnTo>
                    <a:pt x="243" y="108"/>
                  </a:lnTo>
                  <a:cubicBezTo>
                    <a:pt x="224" y="40"/>
                    <a:pt x="166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962943" y="2334327"/>
              <a:ext cx="9635" cy="8156"/>
            </a:xfrm>
            <a:custGeom>
              <a:avLst/>
              <a:gdLst/>
              <a:ahLst/>
              <a:cxnLst/>
              <a:rect l="l" t="t" r="r" b="b"/>
              <a:pathLst>
                <a:path w="280" h="237" extrusionOk="0">
                  <a:moveTo>
                    <a:pt x="250" y="1"/>
                  </a:moveTo>
                  <a:cubicBezTo>
                    <a:pt x="243" y="1"/>
                    <a:pt x="235" y="3"/>
                    <a:pt x="227" y="8"/>
                  </a:cubicBezTo>
                  <a:lnTo>
                    <a:pt x="54" y="107"/>
                  </a:lnTo>
                  <a:cubicBezTo>
                    <a:pt x="25" y="123"/>
                    <a:pt x="1" y="166"/>
                    <a:pt x="1" y="198"/>
                  </a:cubicBezTo>
                  <a:cubicBezTo>
                    <a:pt x="0" y="222"/>
                    <a:pt x="11" y="237"/>
                    <a:pt x="29" y="237"/>
                  </a:cubicBezTo>
                  <a:cubicBezTo>
                    <a:pt x="36" y="237"/>
                    <a:pt x="45" y="234"/>
                    <a:pt x="54" y="228"/>
                  </a:cubicBezTo>
                  <a:lnTo>
                    <a:pt x="227" y="130"/>
                  </a:lnTo>
                  <a:cubicBezTo>
                    <a:pt x="256" y="111"/>
                    <a:pt x="279" y="72"/>
                    <a:pt x="279" y="38"/>
                  </a:cubicBezTo>
                  <a:cubicBezTo>
                    <a:pt x="279" y="14"/>
                    <a:pt x="267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924952" y="2356248"/>
              <a:ext cx="9601" cy="8190"/>
            </a:xfrm>
            <a:custGeom>
              <a:avLst/>
              <a:gdLst/>
              <a:ahLst/>
              <a:cxnLst/>
              <a:rect l="l" t="t" r="r" b="b"/>
              <a:pathLst>
                <a:path w="279" h="238" extrusionOk="0">
                  <a:moveTo>
                    <a:pt x="249" y="0"/>
                  </a:moveTo>
                  <a:cubicBezTo>
                    <a:pt x="242" y="0"/>
                    <a:pt x="234" y="2"/>
                    <a:pt x="226" y="7"/>
                  </a:cubicBezTo>
                  <a:lnTo>
                    <a:pt x="53" y="108"/>
                  </a:lnTo>
                  <a:cubicBezTo>
                    <a:pt x="24" y="124"/>
                    <a:pt x="1" y="165"/>
                    <a:pt x="1" y="200"/>
                  </a:cubicBezTo>
                  <a:cubicBezTo>
                    <a:pt x="1" y="224"/>
                    <a:pt x="13" y="238"/>
                    <a:pt x="30" y="238"/>
                  </a:cubicBezTo>
                  <a:cubicBezTo>
                    <a:pt x="37" y="238"/>
                    <a:pt x="45" y="235"/>
                    <a:pt x="53" y="231"/>
                  </a:cubicBezTo>
                  <a:lnTo>
                    <a:pt x="226" y="130"/>
                  </a:lnTo>
                  <a:cubicBezTo>
                    <a:pt x="254" y="114"/>
                    <a:pt x="279" y="71"/>
                    <a:pt x="279" y="39"/>
                  </a:cubicBezTo>
                  <a:cubicBezTo>
                    <a:pt x="279" y="14"/>
                    <a:pt x="26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822265" y="2306384"/>
              <a:ext cx="70270" cy="61839"/>
            </a:xfrm>
            <a:custGeom>
              <a:avLst/>
              <a:gdLst/>
              <a:ahLst/>
              <a:cxnLst/>
              <a:rect l="l" t="t" r="r" b="b"/>
              <a:pathLst>
                <a:path w="2042" h="1797" extrusionOk="0">
                  <a:moveTo>
                    <a:pt x="402" y="0"/>
                  </a:moveTo>
                  <a:cubicBezTo>
                    <a:pt x="389" y="27"/>
                    <a:pt x="378" y="51"/>
                    <a:pt x="369" y="78"/>
                  </a:cubicBezTo>
                  <a:lnTo>
                    <a:pt x="250" y="410"/>
                  </a:lnTo>
                  <a:cubicBezTo>
                    <a:pt x="199" y="553"/>
                    <a:pt x="105" y="713"/>
                    <a:pt x="0" y="852"/>
                  </a:cubicBezTo>
                  <a:lnTo>
                    <a:pt x="1628" y="1797"/>
                  </a:lnTo>
                  <a:cubicBezTo>
                    <a:pt x="1737" y="1667"/>
                    <a:pt x="1836" y="1506"/>
                    <a:pt x="1885" y="1373"/>
                  </a:cubicBezTo>
                  <a:cubicBezTo>
                    <a:pt x="1901" y="1308"/>
                    <a:pt x="1921" y="1248"/>
                    <a:pt x="1949" y="1193"/>
                  </a:cubicBezTo>
                  <a:lnTo>
                    <a:pt x="2006" y="1038"/>
                  </a:lnTo>
                  <a:cubicBezTo>
                    <a:pt x="2015" y="1010"/>
                    <a:pt x="2028" y="983"/>
                    <a:pt x="2041" y="954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821095" y="2409484"/>
              <a:ext cx="14281" cy="12216"/>
            </a:xfrm>
            <a:custGeom>
              <a:avLst/>
              <a:gdLst/>
              <a:ahLst/>
              <a:cxnLst/>
              <a:rect l="l" t="t" r="r" b="b"/>
              <a:pathLst>
                <a:path w="415" h="355" extrusionOk="0">
                  <a:moveTo>
                    <a:pt x="47" y="0"/>
                  </a:moveTo>
                  <a:cubicBezTo>
                    <a:pt x="19" y="0"/>
                    <a:pt x="0" y="21"/>
                    <a:pt x="0" y="59"/>
                  </a:cubicBezTo>
                  <a:cubicBezTo>
                    <a:pt x="0" y="110"/>
                    <a:pt x="37" y="175"/>
                    <a:pt x="85" y="201"/>
                  </a:cubicBezTo>
                  <a:lnTo>
                    <a:pt x="333" y="344"/>
                  </a:lnTo>
                  <a:cubicBezTo>
                    <a:pt x="345" y="351"/>
                    <a:pt x="357" y="355"/>
                    <a:pt x="368" y="355"/>
                  </a:cubicBezTo>
                  <a:cubicBezTo>
                    <a:pt x="396" y="355"/>
                    <a:pt x="415" y="333"/>
                    <a:pt x="415" y="296"/>
                  </a:cubicBezTo>
                  <a:cubicBezTo>
                    <a:pt x="415" y="245"/>
                    <a:pt x="378" y="182"/>
                    <a:pt x="333" y="156"/>
                  </a:cubicBezTo>
                  <a:lnTo>
                    <a:pt x="84" y="11"/>
                  </a:lnTo>
                  <a:cubicBezTo>
                    <a:pt x="70" y="4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773227" y="2381610"/>
              <a:ext cx="14178" cy="12148"/>
            </a:xfrm>
            <a:custGeom>
              <a:avLst/>
              <a:gdLst/>
              <a:ahLst/>
              <a:cxnLst/>
              <a:rect l="l" t="t" r="r" b="b"/>
              <a:pathLst>
                <a:path w="412" h="353" extrusionOk="0">
                  <a:moveTo>
                    <a:pt x="46" y="1"/>
                  </a:moveTo>
                  <a:cubicBezTo>
                    <a:pt x="19" y="1"/>
                    <a:pt x="0" y="22"/>
                    <a:pt x="0" y="59"/>
                  </a:cubicBezTo>
                  <a:cubicBezTo>
                    <a:pt x="0" y="110"/>
                    <a:pt x="37" y="174"/>
                    <a:pt x="81" y="199"/>
                  </a:cubicBezTo>
                  <a:lnTo>
                    <a:pt x="329" y="342"/>
                  </a:lnTo>
                  <a:cubicBezTo>
                    <a:pt x="342" y="349"/>
                    <a:pt x="354" y="353"/>
                    <a:pt x="365" y="353"/>
                  </a:cubicBezTo>
                  <a:cubicBezTo>
                    <a:pt x="392" y="353"/>
                    <a:pt x="411" y="331"/>
                    <a:pt x="411" y="294"/>
                  </a:cubicBezTo>
                  <a:cubicBezTo>
                    <a:pt x="411" y="243"/>
                    <a:pt x="375" y="180"/>
                    <a:pt x="329" y="154"/>
                  </a:cubicBezTo>
                  <a:lnTo>
                    <a:pt x="82" y="12"/>
                  </a:lnTo>
                  <a:cubicBezTo>
                    <a:pt x="69" y="4"/>
                    <a:pt x="57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65866" y="2414405"/>
              <a:ext cx="16897" cy="21714"/>
            </a:xfrm>
            <a:custGeom>
              <a:avLst/>
              <a:gdLst/>
              <a:ahLst/>
              <a:cxnLst/>
              <a:rect l="l" t="t" r="r" b="b"/>
              <a:pathLst>
                <a:path w="491" h="631" extrusionOk="0">
                  <a:moveTo>
                    <a:pt x="356" y="0"/>
                  </a:moveTo>
                  <a:cubicBezTo>
                    <a:pt x="323" y="0"/>
                    <a:pt x="285" y="11"/>
                    <a:pt x="246" y="35"/>
                  </a:cubicBezTo>
                  <a:cubicBezTo>
                    <a:pt x="110" y="112"/>
                    <a:pt x="0" y="302"/>
                    <a:pt x="2" y="457"/>
                  </a:cubicBezTo>
                  <a:cubicBezTo>
                    <a:pt x="2" y="567"/>
                    <a:pt x="56" y="631"/>
                    <a:pt x="137" y="631"/>
                  </a:cubicBezTo>
                  <a:cubicBezTo>
                    <a:pt x="170" y="631"/>
                    <a:pt x="207" y="620"/>
                    <a:pt x="247" y="596"/>
                  </a:cubicBezTo>
                  <a:cubicBezTo>
                    <a:pt x="382" y="517"/>
                    <a:pt x="490" y="329"/>
                    <a:pt x="490" y="174"/>
                  </a:cubicBezTo>
                  <a:cubicBezTo>
                    <a:pt x="490" y="64"/>
                    <a:pt x="435" y="0"/>
                    <a:pt x="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024232" y="2315572"/>
              <a:ext cx="12870" cy="18135"/>
            </a:xfrm>
            <a:custGeom>
              <a:avLst/>
              <a:gdLst/>
              <a:ahLst/>
              <a:cxnLst/>
              <a:rect l="l" t="t" r="r" b="b"/>
              <a:pathLst>
                <a:path w="374" h="527" extrusionOk="0">
                  <a:moveTo>
                    <a:pt x="303" y="0"/>
                  </a:moveTo>
                  <a:cubicBezTo>
                    <a:pt x="292" y="0"/>
                    <a:pt x="281" y="2"/>
                    <a:pt x="269" y="7"/>
                  </a:cubicBezTo>
                  <a:cubicBezTo>
                    <a:pt x="261" y="8"/>
                    <a:pt x="251" y="11"/>
                    <a:pt x="244" y="17"/>
                  </a:cubicBezTo>
                  <a:lnTo>
                    <a:pt x="131" y="81"/>
                  </a:lnTo>
                  <a:cubicBezTo>
                    <a:pt x="58" y="124"/>
                    <a:pt x="1" y="223"/>
                    <a:pt x="1" y="307"/>
                  </a:cubicBezTo>
                  <a:lnTo>
                    <a:pt x="1" y="434"/>
                  </a:lnTo>
                  <a:cubicBezTo>
                    <a:pt x="1" y="493"/>
                    <a:pt x="29" y="527"/>
                    <a:pt x="72" y="527"/>
                  </a:cubicBezTo>
                  <a:cubicBezTo>
                    <a:pt x="81" y="527"/>
                    <a:pt x="91" y="525"/>
                    <a:pt x="102" y="522"/>
                  </a:cubicBezTo>
                  <a:cubicBezTo>
                    <a:pt x="111" y="519"/>
                    <a:pt x="122" y="514"/>
                    <a:pt x="133" y="509"/>
                  </a:cubicBezTo>
                  <a:lnTo>
                    <a:pt x="244" y="446"/>
                  </a:lnTo>
                  <a:cubicBezTo>
                    <a:pt x="315" y="403"/>
                    <a:pt x="374" y="302"/>
                    <a:pt x="374" y="220"/>
                  </a:cubicBezTo>
                  <a:lnTo>
                    <a:pt x="374" y="92"/>
                  </a:lnTo>
                  <a:cubicBezTo>
                    <a:pt x="374" y="33"/>
                    <a:pt x="345" y="0"/>
                    <a:pt x="303" y="0"/>
                  </a:cubicBezTo>
                  <a:close/>
                </a:path>
              </a:pathLst>
            </a:custGeom>
            <a:solidFill>
              <a:srgbClr val="F35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834378" y="2424832"/>
              <a:ext cx="12836" cy="18135"/>
            </a:xfrm>
            <a:custGeom>
              <a:avLst/>
              <a:gdLst/>
              <a:ahLst/>
              <a:cxnLst/>
              <a:rect l="l" t="t" r="r" b="b"/>
              <a:pathLst>
                <a:path w="373" h="527" extrusionOk="0">
                  <a:moveTo>
                    <a:pt x="299" y="0"/>
                  </a:moveTo>
                  <a:cubicBezTo>
                    <a:pt x="282" y="0"/>
                    <a:pt x="262" y="5"/>
                    <a:pt x="241" y="17"/>
                  </a:cubicBezTo>
                  <a:lnTo>
                    <a:pt x="146" y="72"/>
                  </a:lnTo>
                  <a:lnTo>
                    <a:pt x="131" y="83"/>
                  </a:lnTo>
                  <a:cubicBezTo>
                    <a:pt x="59" y="125"/>
                    <a:pt x="1" y="226"/>
                    <a:pt x="1" y="308"/>
                  </a:cubicBezTo>
                  <a:lnTo>
                    <a:pt x="1" y="434"/>
                  </a:lnTo>
                  <a:cubicBezTo>
                    <a:pt x="1" y="492"/>
                    <a:pt x="30" y="527"/>
                    <a:pt x="73" y="527"/>
                  </a:cubicBezTo>
                  <a:cubicBezTo>
                    <a:pt x="90" y="527"/>
                    <a:pt x="110" y="521"/>
                    <a:pt x="131" y="508"/>
                  </a:cubicBezTo>
                  <a:lnTo>
                    <a:pt x="241" y="446"/>
                  </a:lnTo>
                  <a:cubicBezTo>
                    <a:pt x="251" y="440"/>
                    <a:pt x="261" y="432"/>
                    <a:pt x="271" y="424"/>
                  </a:cubicBezTo>
                  <a:cubicBezTo>
                    <a:pt x="328" y="375"/>
                    <a:pt x="372" y="289"/>
                    <a:pt x="372" y="220"/>
                  </a:cubicBezTo>
                  <a:lnTo>
                    <a:pt x="372" y="91"/>
                  </a:lnTo>
                  <a:cubicBezTo>
                    <a:pt x="372" y="33"/>
                    <a:pt x="343" y="0"/>
                    <a:pt x="299" y="0"/>
                  </a:cubicBezTo>
                  <a:close/>
                </a:path>
              </a:pathLst>
            </a:custGeom>
            <a:solidFill>
              <a:srgbClr val="F35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767412" y="2388733"/>
              <a:ext cx="71475" cy="53959"/>
            </a:xfrm>
            <a:custGeom>
              <a:avLst/>
              <a:gdLst/>
              <a:ahLst/>
              <a:cxnLst/>
              <a:rect l="l" t="t" r="r" b="b"/>
              <a:pathLst>
                <a:path w="2077" h="1568" extrusionOk="0">
                  <a:moveTo>
                    <a:pt x="133" y="1"/>
                  </a:moveTo>
                  <a:cubicBezTo>
                    <a:pt x="59" y="43"/>
                    <a:pt x="1" y="144"/>
                    <a:pt x="2" y="226"/>
                  </a:cubicBezTo>
                  <a:lnTo>
                    <a:pt x="2" y="353"/>
                  </a:lnTo>
                  <a:cubicBezTo>
                    <a:pt x="2" y="394"/>
                    <a:pt x="17" y="422"/>
                    <a:pt x="40" y="437"/>
                  </a:cubicBezTo>
                  <a:cubicBezTo>
                    <a:pt x="689" y="814"/>
                    <a:pt x="1337" y="1190"/>
                    <a:pt x="1983" y="1567"/>
                  </a:cubicBezTo>
                  <a:lnTo>
                    <a:pt x="1983" y="1567"/>
                  </a:lnTo>
                  <a:cubicBezTo>
                    <a:pt x="1961" y="1553"/>
                    <a:pt x="1947" y="1524"/>
                    <a:pt x="1947" y="1483"/>
                  </a:cubicBezTo>
                  <a:lnTo>
                    <a:pt x="1947" y="1357"/>
                  </a:lnTo>
                  <a:cubicBezTo>
                    <a:pt x="1947" y="1275"/>
                    <a:pt x="2005" y="1174"/>
                    <a:pt x="2077" y="1132"/>
                  </a:cubicBezTo>
                  <a:lnTo>
                    <a:pt x="133" y="1"/>
                  </a:lnTo>
                  <a:close/>
                  <a:moveTo>
                    <a:pt x="1983" y="1567"/>
                  </a:moveTo>
                  <a:cubicBezTo>
                    <a:pt x="1984" y="1567"/>
                    <a:pt x="1984" y="1567"/>
                    <a:pt x="1985" y="1568"/>
                  </a:cubicBezTo>
                  <a:cubicBezTo>
                    <a:pt x="1984" y="1567"/>
                    <a:pt x="1984" y="1567"/>
                    <a:pt x="1983" y="1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793359" y="2410000"/>
              <a:ext cx="15279" cy="15727"/>
            </a:xfrm>
            <a:custGeom>
              <a:avLst/>
              <a:gdLst/>
              <a:ahLst/>
              <a:cxnLst/>
              <a:rect l="l" t="t" r="r" b="b"/>
              <a:pathLst>
                <a:path w="444" h="457" extrusionOk="0">
                  <a:moveTo>
                    <a:pt x="0" y="0"/>
                  </a:moveTo>
                  <a:lnTo>
                    <a:pt x="0" y="201"/>
                  </a:lnTo>
                  <a:lnTo>
                    <a:pt x="444" y="457"/>
                  </a:lnTo>
                  <a:lnTo>
                    <a:pt x="444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1503564" y="2485019"/>
              <a:ext cx="91159" cy="117037"/>
            </a:xfrm>
            <a:custGeom>
              <a:avLst/>
              <a:gdLst/>
              <a:ahLst/>
              <a:cxnLst/>
              <a:rect l="l" t="t" r="r" b="b"/>
              <a:pathLst>
                <a:path w="2649" h="3401" extrusionOk="0">
                  <a:moveTo>
                    <a:pt x="1915" y="0"/>
                  </a:moveTo>
                  <a:cubicBezTo>
                    <a:pt x="1736" y="0"/>
                    <a:pt x="1534" y="58"/>
                    <a:pt x="1321" y="182"/>
                  </a:cubicBezTo>
                  <a:cubicBezTo>
                    <a:pt x="591" y="601"/>
                    <a:pt x="0" y="1624"/>
                    <a:pt x="5" y="2464"/>
                  </a:cubicBezTo>
                  <a:cubicBezTo>
                    <a:pt x="6" y="3057"/>
                    <a:pt x="304" y="3401"/>
                    <a:pt x="737" y="3401"/>
                  </a:cubicBezTo>
                  <a:cubicBezTo>
                    <a:pt x="916" y="3401"/>
                    <a:pt x="1117" y="3342"/>
                    <a:pt x="1330" y="3219"/>
                  </a:cubicBezTo>
                  <a:cubicBezTo>
                    <a:pt x="2060" y="2796"/>
                    <a:pt x="2648" y="1776"/>
                    <a:pt x="2647" y="936"/>
                  </a:cubicBezTo>
                  <a:cubicBezTo>
                    <a:pt x="2646" y="343"/>
                    <a:pt x="2348" y="0"/>
                    <a:pt x="1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1468463" y="2441246"/>
              <a:ext cx="161429" cy="298081"/>
            </a:xfrm>
            <a:custGeom>
              <a:avLst/>
              <a:gdLst/>
              <a:ahLst/>
              <a:cxnLst/>
              <a:rect l="l" t="t" r="r" b="b"/>
              <a:pathLst>
                <a:path w="4691" h="8662" extrusionOk="0">
                  <a:moveTo>
                    <a:pt x="2935" y="1273"/>
                  </a:moveTo>
                  <a:cubicBezTo>
                    <a:pt x="3368" y="1273"/>
                    <a:pt x="3666" y="1616"/>
                    <a:pt x="3667" y="2210"/>
                  </a:cubicBezTo>
                  <a:cubicBezTo>
                    <a:pt x="3668" y="3050"/>
                    <a:pt x="3080" y="4069"/>
                    <a:pt x="2350" y="4492"/>
                  </a:cubicBezTo>
                  <a:cubicBezTo>
                    <a:pt x="2137" y="4615"/>
                    <a:pt x="1936" y="4673"/>
                    <a:pt x="1757" y="4673"/>
                  </a:cubicBezTo>
                  <a:cubicBezTo>
                    <a:pt x="1324" y="4673"/>
                    <a:pt x="1026" y="4330"/>
                    <a:pt x="1025" y="3737"/>
                  </a:cubicBezTo>
                  <a:cubicBezTo>
                    <a:pt x="1020" y="2898"/>
                    <a:pt x="1611" y="1875"/>
                    <a:pt x="2341" y="1455"/>
                  </a:cubicBezTo>
                  <a:cubicBezTo>
                    <a:pt x="2555" y="1331"/>
                    <a:pt x="2757" y="1273"/>
                    <a:pt x="2935" y="1273"/>
                  </a:cubicBezTo>
                  <a:close/>
                  <a:moveTo>
                    <a:pt x="3389" y="0"/>
                  </a:moveTo>
                  <a:cubicBezTo>
                    <a:pt x="3073" y="0"/>
                    <a:pt x="2717" y="103"/>
                    <a:pt x="2340" y="321"/>
                  </a:cubicBezTo>
                  <a:cubicBezTo>
                    <a:pt x="1045" y="1067"/>
                    <a:pt x="0" y="2877"/>
                    <a:pt x="3" y="4365"/>
                  </a:cubicBezTo>
                  <a:cubicBezTo>
                    <a:pt x="8" y="5851"/>
                    <a:pt x="2245" y="8522"/>
                    <a:pt x="2362" y="8662"/>
                  </a:cubicBezTo>
                  <a:cubicBezTo>
                    <a:pt x="2477" y="8385"/>
                    <a:pt x="4691" y="3146"/>
                    <a:pt x="4688" y="1660"/>
                  </a:cubicBezTo>
                  <a:cubicBezTo>
                    <a:pt x="4685" y="607"/>
                    <a:pt x="4156" y="0"/>
                    <a:pt x="33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1421593" y="2413957"/>
              <a:ext cx="184657" cy="325336"/>
            </a:xfrm>
            <a:custGeom>
              <a:avLst/>
              <a:gdLst/>
              <a:ahLst/>
              <a:cxnLst/>
              <a:rect l="l" t="t" r="r" b="b"/>
              <a:pathLst>
                <a:path w="5366" h="9454" extrusionOk="0">
                  <a:moveTo>
                    <a:pt x="3391" y="0"/>
                  </a:moveTo>
                  <a:cubicBezTo>
                    <a:pt x="3074" y="0"/>
                    <a:pt x="2716" y="104"/>
                    <a:pt x="2338" y="323"/>
                  </a:cubicBezTo>
                  <a:cubicBezTo>
                    <a:pt x="1046" y="1070"/>
                    <a:pt x="0" y="2880"/>
                    <a:pt x="3" y="4365"/>
                  </a:cubicBezTo>
                  <a:cubicBezTo>
                    <a:pt x="8" y="5853"/>
                    <a:pt x="2242" y="8523"/>
                    <a:pt x="2360" y="8663"/>
                  </a:cubicBezTo>
                  <a:lnTo>
                    <a:pt x="3721" y="9454"/>
                  </a:lnTo>
                  <a:cubicBezTo>
                    <a:pt x="3604" y="9313"/>
                    <a:pt x="1368" y="6643"/>
                    <a:pt x="1364" y="5155"/>
                  </a:cubicBezTo>
                  <a:cubicBezTo>
                    <a:pt x="1361" y="3669"/>
                    <a:pt x="2407" y="1859"/>
                    <a:pt x="3699" y="1113"/>
                  </a:cubicBezTo>
                  <a:cubicBezTo>
                    <a:pt x="4077" y="895"/>
                    <a:pt x="4434" y="792"/>
                    <a:pt x="4750" y="792"/>
                  </a:cubicBezTo>
                  <a:cubicBezTo>
                    <a:pt x="4979" y="792"/>
                    <a:pt x="5187" y="846"/>
                    <a:pt x="5365" y="949"/>
                  </a:cubicBezTo>
                  <a:lnTo>
                    <a:pt x="4005" y="159"/>
                  </a:lnTo>
                  <a:cubicBezTo>
                    <a:pt x="3827" y="54"/>
                    <a:pt x="3620" y="0"/>
                    <a:pt x="3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821095" y="1914632"/>
              <a:ext cx="141401" cy="91055"/>
            </a:xfrm>
            <a:custGeom>
              <a:avLst/>
              <a:gdLst/>
              <a:ahLst/>
              <a:cxnLst/>
              <a:rect l="l" t="t" r="r" b="b"/>
              <a:pathLst>
                <a:path w="4109" h="2646" extrusionOk="0">
                  <a:moveTo>
                    <a:pt x="0" y="0"/>
                  </a:moveTo>
                  <a:lnTo>
                    <a:pt x="3" y="258"/>
                  </a:lnTo>
                  <a:lnTo>
                    <a:pt x="4109" y="2645"/>
                  </a:lnTo>
                  <a:lnTo>
                    <a:pt x="4107" y="2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962427" y="1914632"/>
              <a:ext cx="142261" cy="91055"/>
            </a:xfrm>
            <a:custGeom>
              <a:avLst/>
              <a:gdLst/>
              <a:ahLst/>
              <a:cxnLst/>
              <a:rect l="l" t="t" r="r" b="b"/>
              <a:pathLst>
                <a:path w="4134" h="2646" extrusionOk="0">
                  <a:moveTo>
                    <a:pt x="4130" y="0"/>
                  </a:moveTo>
                  <a:lnTo>
                    <a:pt x="0" y="2385"/>
                  </a:lnTo>
                  <a:lnTo>
                    <a:pt x="2" y="2645"/>
                  </a:lnTo>
                  <a:lnTo>
                    <a:pt x="4133" y="261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DD3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821095" y="1832558"/>
              <a:ext cx="283490" cy="164182"/>
            </a:xfrm>
            <a:custGeom>
              <a:avLst/>
              <a:gdLst/>
              <a:ahLst/>
              <a:cxnLst/>
              <a:rect l="l" t="t" r="r" b="b"/>
              <a:pathLst>
                <a:path w="8238" h="4771" extrusionOk="0">
                  <a:moveTo>
                    <a:pt x="4132" y="0"/>
                  </a:moveTo>
                  <a:lnTo>
                    <a:pt x="0" y="2385"/>
                  </a:lnTo>
                  <a:lnTo>
                    <a:pt x="4107" y="4770"/>
                  </a:lnTo>
                  <a:lnTo>
                    <a:pt x="8237" y="2385"/>
                  </a:lnTo>
                  <a:lnTo>
                    <a:pt x="41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835342" y="1904790"/>
              <a:ext cx="127223" cy="82831"/>
            </a:xfrm>
            <a:custGeom>
              <a:avLst/>
              <a:gdLst/>
              <a:ahLst/>
              <a:cxnLst/>
              <a:rect l="l" t="t" r="r" b="b"/>
              <a:pathLst>
                <a:path w="3697" h="2407" extrusionOk="0">
                  <a:moveTo>
                    <a:pt x="1" y="1"/>
                  </a:moveTo>
                  <a:lnTo>
                    <a:pt x="2" y="258"/>
                  </a:lnTo>
                  <a:lnTo>
                    <a:pt x="3696" y="2406"/>
                  </a:lnTo>
                  <a:lnTo>
                    <a:pt x="3695" y="21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962462" y="1904790"/>
              <a:ext cx="127980" cy="82831"/>
            </a:xfrm>
            <a:custGeom>
              <a:avLst/>
              <a:gdLst/>
              <a:ahLst/>
              <a:cxnLst/>
              <a:rect l="l" t="t" r="r" b="b"/>
              <a:pathLst>
                <a:path w="3719" h="2407" extrusionOk="0">
                  <a:moveTo>
                    <a:pt x="3718" y="1"/>
                  </a:moveTo>
                  <a:lnTo>
                    <a:pt x="1" y="2146"/>
                  </a:lnTo>
                  <a:lnTo>
                    <a:pt x="2" y="2406"/>
                  </a:lnTo>
                  <a:lnTo>
                    <a:pt x="3718" y="258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rgbClr val="DD3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835342" y="1830941"/>
              <a:ext cx="255100" cy="147698"/>
            </a:xfrm>
            <a:custGeom>
              <a:avLst/>
              <a:gdLst/>
              <a:ahLst/>
              <a:cxnLst/>
              <a:rect l="l" t="t" r="r" b="b"/>
              <a:pathLst>
                <a:path w="7413" h="4292" extrusionOk="0">
                  <a:moveTo>
                    <a:pt x="3718" y="1"/>
                  </a:moveTo>
                  <a:lnTo>
                    <a:pt x="1" y="2147"/>
                  </a:lnTo>
                  <a:lnTo>
                    <a:pt x="3695" y="4292"/>
                  </a:lnTo>
                  <a:lnTo>
                    <a:pt x="7412" y="2147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849485" y="1892470"/>
              <a:ext cx="113114" cy="74606"/>
            </a:xfrm>
            <a:custGeom>
              <a:avLst/>
              <a:gdLst/>
              <a:ahLst/>
              <a:cxnLst/>
              <a:rect l="l" t="t" r="r" b="b"/>
              <a:pathLst>
                <a:path w="3287" h="2168" extrusionOk="0">
                  <a:moveTo>
                    <a:pt x="1" y="1"/>
                  </a:moveTo>
                  <a:lnTo>
                    <a:pt x="2" y="258"/>
                  </a:lnTo>
                  <a:lnTo>
                    <a:pt x="3287" y="2167"/>
                  </a:lnTo>
                  <a:lnTo>
                    <a:pt x="3285" y="19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962530" y="1892505"/>
              <a:ext cx="113768" cy="74572"/>
            </a:xfrm>
            <a:custGeom>
              <a:avLst/>
              <a:gdLst/>
              <a:ahLst/>
              <a:cxnLst/>
              <a:rect l="l" t="t" r="r" b="b"/>
              <a:pathLst>
                <a:path w="3306" h="2167" extrusionOk="0">
                  <a:moveTo>
                    <a:pt x="3304" y="1"/>
                  </a:moveTo>
                  <a:lnTo>
                    <a:pt x="0" y="1909"/>
                  </a:lnTo>
                  <a:lnTo>
                    <a:pt x="2" y="2166"/>
                  </a:lnTo>
                  <a:lnTo>
                    <a:pt x="3305" y="260"/>
                  </a:lnTo>
                  <a:lnTo>
                    <a:pt x="3304" y="1"/>
                  </a:lnTo>
                  <a:close/>
                </a:path>
              </a:pathLst>
            </a:custGeom>
            <a:solidFill>
              <a:srgbClr val="DD3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849485" y="1826811"/>
              <a:ext cx="226744" cy="131387"/>
            </a:xfrm>
            <a:custGeom>
              <a:avLst/>
              <a:gdLst/>
              <a:ahLst/>
              <a:cxnLst/>
              <a:rect l="l" t="t" r="r" b="b"/>
              <a:pathLst>
                <a:path w="6589" h="3818" extrusionOk="0">
                  <a:moveTo>
                    <a:pt x="3304" y="1"/>
                  </a:moveTo>
                  <a:lnTo>
                    <a:pt x="1" y="1909"/>
                  </a:lnTo>
                  <a:lnTo>
                    <a:pt x="3285" y="3818"/>
                  </a:lnTo>
                  <a:lnTo>
                    <a:pt x="6589" y="1910"/>
                  </a:lnTo>
                  <a:lnTo>
                    <a:pt x="3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938992" y="1830252"/>
              <a:ext cx="115385" cy="65521"/>
            </a:xfrm>
            <a:custGeom>
              <a:avLst/>
              <a:gdLst/>
              <a:ahLst/>
              <a:cxnLst/>
              <a:rect l="l" t="t" r="r" b="b"/>
              <a:pathLst>
                <a:path w="3353" h="1904" extrusionOk="0">
                  <a:moveTo>
                    <a:pt x="516" y="0"/>
                  </a:moveTo>
                  <a:lnTo>
                    <a:pt x="1" y="300"/>
                  </a:lnTo>
                  <a:lnTo>
                    <a:pt x="2746" y="1904"/>
                  </a:lnTo>
                  <a:lnTo>
                    <a:pt x="3353" y="157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898041" y="1853859"/>
              <a:ext cx="113389" cy="65212"/>
            </a:xfrm>
            <a:custGeom>
              <a:avLst/>
              <a:gdLst/>
              <a:ahLst/>
              <a:cxnLst/>
              <a:rect l="l" t="t" r="r" b="b"/>
              <a:pathLst>
                <a:path w="3295" h="1895" extrusionOk="0">
                  <a:moveTo>
                    <a:pt x="524" y="0"/>
                  </a:moveTo>
                  <a:lnTo>
                    <a:pt x="0" y="305"/>
                  </a:lnTo>
                  <a:lnTo>
                    <a:pt x="2715" y="1895"/>
                  </a:lnTo>
                  <a:lnTo>
                    <a:pt x="3295" y="1504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857951" y="1877122"/>
              <a:ext cx="119996" cy="65281"/>
            </a:xfrm>
            <a:custGeom>
              <a:avLst/>
              <a:gdLst/>
              <a:ahLst/>
              <a:cxnLst/>
              <a:rect l="l" t="t" r="r" b="b"/>
              <a:pathLst>
                <a:path w="3487" h="1897" extrusionOk="0">
                  <a:moveTo>
                    <a:pt x="527" y="0"/>
                  </a:moveTo>
                  <a:lnTo>
                    <a:pt x="0" y="306"/>
                  </a:lnTo>
                  <a:lnTo>
                    <a:pt x="2722" y="1896"/>
                  </a:lnTo>
                  <a:lnTo>
                    <a:pt x="3487" y="1607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66795" y="1810569"/>
              <a:ext cx="31109" cy="86857"/>
            </a:xfrm>
            <a:custGeom>
              <a:avLst/>
              <a:gdLst/>
              <a:ahLst/>
              <a:cxnLst/>
              <a:rect l="l" t="t" r="r" b="b"/>
              <a:pathLst>
                <a:path w="904" h="2524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lnTo>
                    <a:pt x="1" y="2"/>
                  </a:lnTo>
                  <a:lnTo>
                    <a:pt x="1" y="2"/>
                  </a:lnTo>
                  <a:close/>
                  <a:moveTo>
                    <a:pt x="899" y="0"/>
                  </a:moveTo>
                  <a:cubicBezTo>
                    <a:pt x="899" y="67"/>
                    <a:pt x="855" y="133"/>
                    <a:pt x="765" y="184"/>
                  </a:cubicBezTo>
                  <a:cubicBezTo>
                    <a:pt x="677" y="235"/>
                    <a:pt x="562" y="260"/>
                    <a:pt x="447" y="260"/>
                  </a:cubicBezTo>
                  <a:cubicBezTo>
                    <a:pt x="332" y="260"/>
                    <a:pt x="217" y="235"/>
                    <a:pt x="131" y="184"/>
                  </a:cubicBezTo>
                  <a:cubicBezTo>
                    <a:pt x="45" y="135"/>
                    <a:pt x="1" y="68"/>
                    <a:pt x="1" y="2"/>
                  </a:cubicBezTo>
                  <a:lnTo>
                    <a:pt x="1" y="2"/>
                  </a:lnTo>
                  <a:lnTo>
                    <a:pt x="7" y="2265"/>
                  </a:lnTo>
                  <a:cubicBezTo>
                    <a:pt x="7" y="2331"/>
                    <a:pt x="51" y="2400"/>
                    <a:pt x="136" y="2448"/>
                  </a:cubicBezTo>
                  <a:cubicBezTo>
                    <a:pt x="223" y="2498"/>
                    <a:pt x="337" y="2524"/>
                    <a:pt x="452" y="2524"/>
                  </a:cubicBezTo>
                  <a:cubicBezTo>
                    <a:pt x="567" y="2524"/>
                    <a:pt x="683" y="2498"/>
                    <a:pt x="770" y="2448"/>
                  </a:cubicBezTo>
                  <a:cubicBezTo>
                    <a:pt x="858" y="2397"/>
                    <a:pt x="904" y="2331"/>
                    <a:pt x="904" y="2263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88819" y="1810672"/>
              <a:ext cx="9085" cy="86066"/>
            </a:xfrm>
            <a:custGeom>
              <a:avLst/>
              <a:gdLst/>
              <a:ahLst/>
              <a:cxnLst/>
              <a:rect l="l" t="t" r="r" b="b"/>
              <a:pathLst>
                <a:path w="264" h="2501" extrusionOk="0">
                  <a:moveTo>
                    <a:pt x="259" y="0"/>
                  </a:moveTo>
                  <a:cubicBezTo>
                    <a:pt x="259" y="66"/>
                    <a:pt x="215" y="133"/>
                    <a:pt x="125" y="184"/>
                  </a:cubicBezTo>
                  <a:cubicBezTo>
                    <a:pt x="88" y="205"/>
                    <a:pt x="47" y="221"/>
                    <a:pt x="0" y="234"/>
                  </a:cubicBezTo>
                  <a:lnTo>
                    <a:pt x="0" y="2500"/>
                  </a:lnTo>
                  <a:cubicBezTo>
                    <a:pt x="47" y="2487"/>
                    <a:pt x="92" y="2471"/>
                    <a:pt x="130" y="2449"/>
                  </a:cubicBezTo>
                  <a:cubicBezTo>
                    <a:pt x="220" y="2398"/>
                    <a:pt x="264" y="2331"/>
                    <a:pt x="264" y="2265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65246" y="1801656"/>
              <a:ext cx="33965" cy="17894"/>
            </a:xfrm>
            <a:custGeom>
              <a:avLst/>
              <a:gdLst/>
              <a:ahLst/>
              <a:cxnLst/>
              <a:rect l="l" t="t" r="r" b="b"/>
              <a:pathLst>
                <a:path w="987" h="520" extrusionOk="0">
                  <a:moveTo>
                    <a:pt x="496" y="1"/>
                  </a:moveTo>
                  <a:cubicBezTo>
                    <a:pt x="381" y="1"/>
                    <a:pt x="266" y="26"/>
                    <a:pt x="178" y="76"/>
                  </a:cubicBezTo>
                  <a:cubicBezTo>
                    <a:pt x="2" y="176"/>
                    <a:pt x="1" y="343"/>
                    <a:pt x="176" y="443"/>
                  </a:cubicBezTo>
                  <a:cubicBezTo>
                    <a:pt x="262" y="494"/>
                    <a:pt x="377" y="519"/>
                    <a:pt x="492" y="519"/>
                  </a:cubicBezTo>
                  <a:cubicBezTo>
                    <a:pt x="607" y="519"/>
                    <a:pt x="722" y="494"/>
                    <a:pt x="810" y="443"/>
                  </a:cubicBezTo>
                  <a:cubicBezTo>
                    <a:pt x="985" y="341"/>
                    <a:pt x="987" y="176"/>
                    <a:pt x="811" y="76"/>
                  </a:cubicBezTo>
                  <a:cubicBezTo>
                    <a:pt x="725" y="26"/>
                    <a:pt x="611" y="1"/>
                    <a:pt x="496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866760" y="1805579"/>
              <a:ext cx="24605" cy="17413"/>
            </a:xfrm>
            <a:custGeom>
              <a:avLst/>
              <a:gdLst/>
              <a:ahLst/>
              <a:cxnLst/>
              <a:rect l="l" t="t" r="r" b="b"/>
              <a:pathLst>
                <a:path w="715" h="506" extrusionOk="0">
                  <a:moveTo>
                    <a:pt x="714" y="0"/>
                  </a:moveTo>
                  <a:lnTo>
                    <a:pt x="55" y="384"/>
                  </a:lnTo>
                  <a:cubicBezTo>
                    <a:pt x="55" y="442"/>
                    <a:pt x="33" y="486"/>
                    <a:pt x="0" y="505"/>
                  </a:cubicBezTo>
                  <a:lnTo>
                    <a:pt x="659" y="122"/>
                  </a:lnTo>
                  <a:cubicBezTo>
                    <a:pt x="692" y="103"/>
                    <a:pt x="713" y="60"/>
                    <a:pt x="714" y="0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857297" y="1793225"/>
              <a:ext cx="27461" cy="14144"/>
            </a:xfrm>
            <a:custGeom>
              <a:avLst/>
              <a:gdLst/>
              <a:ahLst/>
              <a:cxnLst/>
              <a:rect l="l" t="t" r="r" b="b"/>
              <a:pathLst>
                <a:path w="798" h="411" extrusionOk="0">
                  <a:moveTo>
                    <a:pt x="1" y="396"/>
                  </a:moveTo>
                  <a:cubicBezTo>
                    <a:pt x="1" y="396"/>
                    <a:pt x="1" y="396"/>
                    <a:pt x="0" y="396"/>
                  </a:cubicBezTo>
                  <a:lnTo>
                    <a:pt x="1" y="396"/>
                  </a:lnTo>
                  <a:close/>
                  <a:moveTo>
                    <a:pt x="713" y="1"/>
                  </a:moveTo>
                  <a:cubicBezTo>
                    <a:pt x="694" y="1"/>
                    <a:pt x="676" y="5"/>
                    <a:pt x="660" y="14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6" y="387"/>
                    <a:pt x="33" y="382"/>
                    <a:pt x="52" y="382"/>
                  </a:cubicBezTo>
                  <a:cubicBezTo>
                    <a:pt x="78" y="382"/>
                    <a:pt x="108" y="391"/>
                    <a:pt x="138" y="410"/>
                  </a:cubicBezTo>
                  <a:lnTo>
                    <a:pt x="798" y="26"/>
                  </a:lnTo>
                  <a:cubicBezTo>
                    <a:pt x="768" y="9"/>
                    <a:pt x="739" y="1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862080" y="1794188"/>
              <a:ext cx="40572" cy="23504"/>
            </a:xfrm>
            <a:custGeom>
              <a:avLst/>
              <a:gdLst/>
              <a:ahLst/>
              <a:cxnLst/>
              <a:rect l="l" t="t" r="r" b="b"/>
              <a:pathLst>
                <a:path w="1179" h="683" extrusionOk="0">
                  <a:moveTo>
                    <a:pt x="659" y="1"/>
                  </a:moveTo>
                  <a:lnTo>
                    <a:pt x="0" y="382"/>
                  </a:lnTo>
                  <a:lnTo>
                    <a:pt x="518" y="682"/>
                  </a:lnTo>
                  <a:lnTo>
                    <a:pt x="1178" y="298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879837" y="1804512"/>
              <a:ext cx="29354" cy="28769"/>
            </a:xfrm>
            <a:custGeom>
              <a:avLst/>
              <a:gdLst/>
              <a:ahLst/>
              <a:cxnLst/>
              <a:rect l="l" t="t" r="r" b="b"/>
              <a:pathLst>
                <a:path w="853" h="836" extrusionOk="0">
                  <a:moveTo>
                    <a:pt x="661" y="1"/>
                  </a:moveTo>
                  <a:lnTo>
                    <a:pt x="1" y="382"/>
                  </a:lnTo>
                  <a:cubicBezTo>
                    <a:pt x="106" y="444"/>
                    <a:pt x="193" y="590"/>
                    <a:pt x="193" y="713"/>
                  </a:cubicBezTo>
                  <a:cubicBezTo>
                    <a:pt x="193" y="773"/>
                    <a:pt x="172" y="815"/>
                    <a:pt x="137" y="836"/>
                  </a:cubicBezTo>
                  <a:lnTo>
                    <a:pt x="795" y="454"/>
                  </a:lnTo>
                  <a:cubicBezTo>
                    <a:pt x="830" y="434"/>
                    <a:pt x="852" y="391"/>
                    <a:pt x="852" y="331"/>
                  </a:cubicBezTo>
                  <a:cubicBezTo>
                    <a:pt x="852" y="208"/>
                    <a:pt x="766" y="61"/>
                    <a:pt x="6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855473" y="1806405"/>
              <a:ext cx="31040" cy="27324"/>
            </a:xfrm>
            <a:custGeom>
              <a:avLst/>
              <a:gdLst/>
              <a:ahLst/>
              <a:cxnLst/>
              <a:rect l="l" t="t" r="r" b="b"/>
              <a:pathLst>
                <a:path w="902" h="794" extrusionOk="0">
                  <a:moveTo>
                    <a:pt x="106" y="0"/>
                  </a:moveTo>
                  <a:cubicBezTo>
                    <a:pt x="44" y="0"/>
                    <a:pt x="1" y="51"/>
                    <a:pt x="1" y="137"/>
                  </a:cubicBezTo>
                  <a:cubicBezTo>
                    <a:pt x="1" y="257"/>
                    <a:pt x="87" y="408"/>
                    <a:pt x="192" y="468"/>
                  </a:cubicBezTo>
                  <a:cubicBezTo>
                    <a:pt x="223" y="485"/>
                    <a:pt x="252" y="493"/>
                    <a:pt x="278" y="493"/>
                  </a:cubicBezTo>
                  <a:cubicBezTo>
                    <a:pt x="341" y="493"/>
                    <a:pt x="384" y="444"/>
                    <a:pt x="384" y="358"/>
                  </a:cubicBezTo>
                  <a:lnTo>
                    <a:pt x="520" y="437"/>
                  </a:lnTo>
                  <a:cubicBezTo>
                    <a:pt x="520" y="557"/>
                    <a:pt x="606" y="706"/>
                    <a:pt x="710" y="768"/>
                  </a:cubicBezTo>
                  <a:cubicBezTo>
                    <a:pt x="741" y="785"/>
                    <a:pt x="769" y="793"/>
                    <a:pt x="795" y="793"/>
                  </a:cubicBezTo>
                  <a:cubicBezTo>
                    <a:pt x="858" y="793"/>
                    <a:pt x="902" y="743"/>
                    <a:pt x="902" y="658"/>
                  </a:cubicBezTo>
                  <a:cubicBezTo>
                    <a:pt x="902" y="535"/>
                    <a:pt x="816" y="389"/>
                    <a:pt x="710" y="327"/>
                  </a:cubicBezTo>
                  <a:lnTo>
                    <a:pt x="192" y="27"/>
                  </a:lnTo>
                  <a:cubicBezTo>
                    <a:pt x="161" y="9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1028671" y="1810569"/>
              <a:ext cx="31109" cy="86857"/>
            </a:xfrm>
            <a:custGeom>
              <a:avLst/>
              <a:gdLst/>
              <a:ahLst/>
              <a:cxnLst/>
              <a:rect l="l" t="t" r="r" b="b"/>
              <a:pathLst>
                <a:path w="904" h="2524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lnTo>
                    <a:pt x="1" y="2"/>
                  </a:lnTo>
                  <a:lnTo>
                    <a:pt x="1" y="2"/>
                  </a:lnTo>
                  <a:close/>
                  <a:moveTo>
                    <a:pt x="896" y="0"/>
                  </a:moveTo>
                  <a:cubicBezTo>
                    <a:pt x="896" y="67"/>
                    <a:pt x="852" y="133"/>
                    <a:pt x="763" y="184"/>
                  </a:cubicBezTo>
                  <a:cubicBezTo>
                    <a:pt x="675" y="235"/>
                    <a:pt x="560" y="260"/>
                    <a:pt x="445" y="260"/>
                  </a:cubicBezTo>
                  <a:cubicBezTo>
                    <a:pt x="330" y="260"/>
                    <a:pt x="215" y="235"/>
                    <a:pt x="128" y="184"/>
                  </a:cubicBezTo>
                  <a:cubicBezTo>
                    <a:pt x="45" y="135"/>
                    <a:pt x="1" y="68"/>
                    <a:pt x="1" y="2"/>
                  </a:cubicBezTo>
                  <a:lnTo>
                    <a:pt x="1" y="2"/>
                  </a:lnTo>
                  <a:lnTo>
                    <a:pt x="6" y="2265"/>
                  </a:lnTo>
                  <a:cubicBezTo>
                    <a:pt x="6" y="2331"/>
                    <a:pt x="50" y="2400"/>
                    <a:pt x="135" y="2448"/>
                  </a:cubicBezTo>
                  <a:cubicBezTo>
                    <a:pt x="223" y="2498"/>
                    <a:pt x="338" y="2524"/>
                    <a:pt x="453" y="2524"/>
                  </a:cubicBezTo>
                  <a:cubicBezTo>
                    <a:pt x="568" y="2524"/>
                    <a:pt x="682" y="2498"/>
                    <a:pt x="770" y="2448"/>
                  </a:cubicBezTo>
                  <a:cubicBezTo>
                    <a:pt x="858" y="2397"/>
                    <a:pt x="903" y="2331"/>
                    <a:pt x="902" y="2263"/>
                  </a:cubicBezTo>
                  <a:lnTo>
                    <a:pt x="8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1050661" y="1810603"/>
              <a:ext cx="9119" cy="86031"/>
            </a:xfrm>
            <a:custGeom>
              <a:avLst/>
              <a:gdLst/>
              <a:ahLst/>
              <a:cxnLst/>
              <a:rect l="l" t="t" r="r" b="b"/>
              <a:pathLst>
                <a:path w="265" h="2500" extrusionOk="0">
                  <a:moveTo>
                    <a:pt x="260" y="1"/>
                  </a:moveTo>
                  <a:cubicBezTo>
                    <a:pt x="260" y="66"/>
                    <a:pt x="216" y="134"/>
                    <a:pt x="125" y="185"/>
                  </a:cubicBezTo>
                  <a:cubicBezTo>
                    <a:pt x="89" y="205"/>
                    <a:pt x="48" y="222"/>
                    <a:pt x="1" y="235"/>
                  </a:cubicBezTo>
                  <a:lnTo>
                    <a:pt x="4" y="235"/>
                  </a:lnTo>
                  <a:lnTo>
                    <a:pt x="4" y="2499"/>
                  </a:lnTo>
                  <a:cubicBezTo>
                    <a:pt x="49" y="2488"/>
                    <a:pt x="95" y="2472"/>
                    <a:pt x="133" y="2450"/>
                  </a:cubicBezTo>
                  <a:cubicBezTo>
                    <a:pt x="220" y="2399"/>
                    <a:pt x="264" y="2333"/>
                    <a:pt x="264" y="2264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1027123" y="1801656"/>
              <a:ext cx="34000" cy="17894"/>
            </a:xfrm>
            <a:custGeom>
              <a:avLst/>
              <a:gdLst/>
              <a:ahLst/>
              <a:cxnLst/>
              <a:rect l="l" t="t" r="r" b="b"/>
              <a:pathLst>
                <a:path w="988" h="520" extrusionOk="0">
                  <a:moveTo>
                    <a:pt x="496" y="1"/>
                  </a:moveTo>
                  <a:cubicBezTo>
                    <a:pt x="381" y="1"/>
                    <a:pt x="266" y="26"/>
                    <a:pt x="177" y="76"/>
                  </a:cubicBezTo>
                  <a:cubicBezTo>
                    <a:pt x="2" y="176"/>
                    <a:pt x="0" y="343"/>
                    <a:pt x="176" y="443"/>
                  </a:cubicBezTo>
                  <a:cubicBezTo>
                    <a:pt x="264" y="494"/>
                    <a:pt x="378" y="519"/>
                    <a:pt x="493" y="519"/>
                  </a:cubicBezTo>
                  <a:cubicBezTo>
                    <a:pt x="607" y="519"/>
                    <a:pt x="722" y="494"/>
                    <a:pt x="809" y="443"/>
                  </a:cubicBezTo>
                  <a:cubicBezTo>
                    <a:pt x="985" y="341"/>
                    <a:pt x="988" y="176"/>
                    <a:pt x="812" y="76"/>
                  </a:cubicBezTo>
                  <a:cubicBezTo>
                    <a:pt x="725" y="26"/>
                    <a:pt x="611" y="1"/>
                    <a:pt x="496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1028637" y="1805579"/>
              <a:ext cx="24639" cy="17413"/>
            </a:xfrm>
            <a:custGeom>
              <a:avLst/>
              <a:gdLst/>
              <a:ahLst/>
              <a:cxnLst/>
              <a:rect l="l" t="t" r="r" b="b"/>
              <a:pathLst>
                <a:path w="716" h="506" extrusionOk="0">
                  <a:moveTo>
                    <a:pt x="716" y="0"/>
                  </a:moveTo>
                  <a:lnTo>
                    <a:pt x="56" y="384"/>
                  </a:lnTo>
                  <a:cubicBezTo>
                    <a:pt x="54" y="441"/>
                    <a:pt x="34" y="485"/>
                    <a:pt x="2" y="504"/>
                  </a:cubicBezTo>
                  <a:lnTo>
                    <a:pt x="2" y="504"/>
                  </a:lnTo>
                  <a:lnTo>
                    <a:pt x="660" y="122"/>
                  </a:lnTo>
                  <a:cubicBezTo>
                    <a:pt x="695" y="103"/>
                    <a:pt x="714" y="60"/>
                    <a:pt x="716" y="0"/>
                  </a:cubicBezTo>
                  <a:close/>
                  <a:moveTo>
                    <a:pt x="2" y="504"/>
                  </a:moveTo>
                  <a:lnTo>
                    <a:pt x="0" y="505"/>
                  </a:lnTo>
                  <a:cubicBezTo>
                    <a:pt x="1" y="505"/>
                    <a:pt x="1" y="504"/>
                    <a:pt x="2" y="504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1019277" y="1793225"/>
              <a:ext cx="27461" cy="14144"/>
            </a:xfrm>
            <a:custGeom>
              <a:avLst/>
              <a:gdLst/>
              <a:ahLst/>
              <a:cxnLst/>
              <a:rect l="l" t="t" r="r" b="b"/>
              <a:pathLst>
                <a:path w="798" h="411" extrusionOk="0">
                  <a:moveTo>
                    <a:pt x="0" y="396"/>
                  </a:moveTo>
                  <a:lnTo>
                    <a:pt x="0" y="396"/>
                  </a:lnTo>
                  <a:cubicBezTo>
                    <a:pt x="0" y="396"/>
                    <a:pt x="0" y="396"/>
                    <a:pt x="0" y="396"/>
                  </a:cubicBezTo>
                  <a:lnTo>
                    <a:pt x="0" y="396"/>
                  </a:lnTo>
                  <a:close/>
                  <a:moveTo>
                    <a:pt x="710" y="1"/>
                  </a:moveTo>
                  <a:cubicBezTo>
                    <a:pt x="691" y="1"/>
                    <a:pt x="673" y="5"/>
                    <a:pt x="658" y="14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15" y="387"/>
                    <a:pt x="32" y="382"/>
                    <a:pt x="51" y="382"/>
                  </a:cubicBezTo>
                  <a:cubicBezTo>
                    <a:pt x="77" y="382"/>
                    <a:pt x="106" y="391"/>
                    <a:pt x="138" y="410"/>
                  </a:cubicBezTo>
                  <a:lnTo>
                    <a:pt x="797" y="26"/>
                  </a:lnTo>
                  <a:cubicBezTo>
                    <a:pt x="766" y="9"/>
                    <a:pt x="736" y="1"/>
                    <a:pt x="710" y="1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1023957" y="1794188"/>
              <a:ext cx="40538" cy="23504"/>
            </a:xfrm>
            <a:custGeom>
              <a:avLst/>
              <a:gdLst/>
              <a:ahLst/>
              <a:cxnLst/>
              <a:rect l="l" t="t" r="r" b="b"/>
              <a:pathLst>
                <a:path w="1178" h="683" extrusionOk="0">
                  <a:moveTo>
                    <a:pt x="660" y="1"/>
                  </a:moveTo>
                  <a:lnTo>
                    <a:pt x="0" y="382"/>
                  </a:lnTo>
                  <a:lnTo>
                    <a:pt x="518" y="682"/>
                  </a:lnTo>
                  <a:lnTo>
                    <a:pt x="1178" y="298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1041817" y="1804512"/>
              <a:ext cx="29285" cy="28769"/>
            </a:xfrm>
            <a:custGeom>
              <a:avLst/>
              <a:gdLst/>
              <a:ahLst/>
              <a:cxnLst/>
              <a:rect l="l" t="t" r="r" b="b"/>
              <a:pathLst>
                <a:path w="851" h="836" extrusionOk="0">
                  <a:moveTo>
                    <a:pt x="660" y="1"/>
                  </a:moveTo>
                  <a:lnTo>
                    <a:pt x="0" y="382"/>
                  </a:lnTo>
                  <a:cubicBezTo>
                    <a:pt x="107" y="444"/>
                    <a:pt x="192" y="590"/>
                    <a:pt x="191" y="713"/>
                  </a:cubicBezTo>
                  <a:cubicBezTo>
                    <a:pt x="191" y="773"/>
                    <a:pt x="169" y="815"/>
                    <a:pt x="134" y="836"/>
                  </a:cubicBezTo>
                  <a:lnTo>
                    <a:pt x="795" y="454"/>
                  </a:lnTo>
                  <a:cubicBezTo>
                    <a:pt x="829" y="434"/>
                    <a:pt x="851" y="391"/>
                    <a:pt x="851" y="331"/>
                  </a:cubicBezTo>
                  <a:cubicBezTo>
                    <a:pt x="851" y="208"/>
                    <a:pt x="766" y="61"/>
                    <a:pt x="6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1017281" y="1806405"/>
              <a:ext cx="31109" cy="27324"/>
            </a:xfrm>
            <a:custGeom>
              <a:avLst/>
              <a:gdLst/>
              <a:ahLst/>
              <a:cxnLst/>
              <a:rect l="l" t="t" r="r" b="b"/>
              <a:pathLst>
                <a:path w="904" h="794" extrusionOk="0">
                  <a:moveTo>
                    <a:pt x="107" y="0"/>
                  </a:moveTo>
                  <a:cubicBezTo>
                    <a:pt x="45" y="0"/>
                    <a:pt x="2" y="51"/>
                    <a:pt x="1" y="137"/>
                  </a:cubicBezTo>
                  <a:cubicBezTo>
                    <a:pt x="1" y="257"/>
                    <a:pt x="86" y="408"/>
                    <a:pt x="193" y="468"/>
                  </a:cubicBezTo>
                  <a:cubicBezTo>
                    <a:pt x="223" y="485"/>
                    <a:pt x="252" y="493"/>
                    <a:pt x="277" y="493"/>
                  </a:cubicBezTo>
                  <a:cubicBezTo>
                    <a:pt x="341" y="493"/>
                    <a:pt x="384" y="444"/>
                    <a:pt x="384" y="358"/>
                  </a:cubicBezTo>
                  <a:lnTo>
                    <a:pt x="520" y="437"/>
                  </a:lnTo>
                  <a:cubicBezTo>
                    <a:pt x="520" y="557"/>
                    <a:pt x="605" y="706"/>
                    <a:pt x="712" y="768"/>
                  </a:cubicBezTo>
                  <a:cubicBezTo>
                    <a:pt x="742" y="785"/>
                    <a:pt x="771" y="793"/>
                    <a:pt x="797" y="793"/>
                  </a:cubicBezTo>
                  <a:cubicBezTo>
                    <a:pt x="860" y="793"/>
                    <a:pt x="904" y="743"/>
                    <a:pt x="904" y="658"/>
                  </a:cubicBezTo>
                  <a:cubicBezTo>
                    <a:pt x="904" y="535"/>
                    <a:pt x="817" y="389"/>
                    <a:pt x="713" y="327"/>
                  </a:cubicBezTo>
                  <a:lnTo>
                    <a:pt x="194" y="27"/>
                  </a:lnTo>
                  <a:cubicBezTo>
                    <a:pt x="163" y="9"/>
                    <a:pt x="133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907780" y="1834210"/>
              <a:ext cx="31109" cy="86926"/>
            </a:xfrm>
            <a:custGeom>
              <a:avLst/>
              <a:gdLst/>
              <a:ahLst/>
              <a:cxnLst/>
              <a:rect l="l" t="t" r="r" b="b"/>
              <a:pathLst>
                <a:path w="904" h="2526" extrusionOk="0"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lnTo>
                    <a:pt x="1" y="3"/>
                  </a:lnTo>
                  <a:lnTo>
                    <a:pt x="1" y="2"/>
                  </a:lnTo>
                  <a:close/>
                  <a:moveTo>
                    <a:pt x="896" y="1"/>
                  </a:moveTo>
                  <a:cubicBezTo>
                    <a:pt x="896" y="68"/>
                    <a:pt x="852" y="134"/>
                    <a:pt x="765" y="185"/>
                  </a:cubicBezTo>
                  <a:cubicBezTo>
                    <a:pt x="677" y="236"/>
                    <a:pt x="562" y="262"/>
                    <a:pt x="447" y="262"/>
                  </a:cubicBezTo>
                  <a:cubicBezTo>
                    <a:pt x="331" y="262"/>
                    <a:pt x="217" y="236"/>
                    <a:pt x="130" y="185"/>
                  </a:cubicBezTo>
                  <a:cubicBezTo>
                    <a:pt x="42" y="136"/>
                    <a:pt x="1" y="68"/>
                    <a:pt x="1" y="3"/>
                  </a:cubicBezTo>
                  <a:lnTo>
                    <a:pt x="1" y="3"/>
                  </a:lnTo>
                  <a:lnTo>
                    <a:pt x="5" y="2266"/>
                  </a:lnTo>
                  <a:cubicBezTo>
                    <a:pt x="5" y="2331"/>
                    <a:pt x="49" y="2397"/>
                    <a:pt x="135" y="2448"/>
                  </a:cubicBezTo>
                  <a:cubicBezTo>
                    <a:pt x="223" y="2500"/>
                    <a:pt x="338" y="2525"/>
                    <a:pt x="453" y="2525"/>
                  </a:cubicBezTo>
                  <a:cubicBezTo>
                    <a:pt x="568" y="2525"/>
                    <a:pt x="683" y="2500"/>
                    <a:pt x="770" y="2448"/>
                  </a:cubicBezTo>
                  <a:cubicBezTo>
                    <a:pt x="858" y="2397"/>
                    <a:pt x="904" y="2330"/>
                    <a:pt x="902" y="2264"/>
                  </a:cubicBezTo>
                  <a:lnTo>
                    <a:pt x="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929804" y="1834313"/>
              <a:ext cx="9085" cy="86100"/>
            </a:xfrm>
            <a:custGeom>
              <a:avLst/>
              <a:gdLst/>
              <a:ahLst/>
              <a:cxnLst/>
              <a:rect l="l" t="t" r="r" b="b"/>
              <a:pathLst>
                <a:path w="264" h="2502" extrusionOk="0">
                  <a:moveTo>
                    <a:pt x="258" y="1"/>
                  </a:moveTo>
                  <a:lnTo>
                    <a:pt x="258" y="12"/>
                  </a:lnTo>
                  <a:lnTo>
                    <a:pt x="258" y="12"/>
                  </a:lnTo>
                  <a:cubicBezTo>
                    <a:pt x="258" y="8"/>
                    <a:pt x="258" y="4"/>
                    <a:pt x="258" y="1"/>
                  </a:cubicBezTo>
                  <a:close/>
                  <a:moveTo>
                    <a:pt x="258" y="12"/>
                  </a:moveTo>
                  <a:cubicBezTo>
                    <a:pt x="255" y="74"/>
                    <a:pt x="209" y="137"/>
                    <a:pt x="126" y="185"/>
                  </a:cubicBezTo>
                  <a:cubicBezTo>
                    <a:pt x="88" y="206"/>
                    <a:pt x="46" y="222"/>
                    <a:pt x="0" y="235"/>
                  </a:cubicBezTo>
                  <a:lnTo>
                    <a:pt x="2" y="235"/>
                  </a:lnTo>
                  <a:lnTo>
                    <a:pt x="2" y="2501"/>
                  </a:lnTo>
                  <a:cubicBezTo>
                    <a:pt x="48" y="2488"/>
                    <a:pt x="94" y="2472"/>
                    <a:pt x="132" y="2450"/>
                  </a:cubicBezTo>
                  <a:cubicBezTo>
                    <a:pt x="220" y="2399"/>
                    <a:pt x="264" y="2333"/>
                    <a:pt x="264" y="2265"/>
                  </a:cubicBezTo>
                  <a:lnTo>
                    <a:pt x="258" y="12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906197" y="1825297"/>
              <a:ext cx="33965" cy="17929"/>
            </a:xfrm>
            <a:custGeom>
              <a:avLst/>
              <a:gdLst/>
              <a:ahLst/>
              <a:cxnLst/>
              <a:rect l="l" t="t" r="r" b="b"/>
              <a:pathLst>
                <a:path w="987" h="521" extrusionOk="0">
                  <a:moveTo>
                    <a:pt x="495" y="1"/>
                  </a:moveTo>
                  <a:cubicBezTo>
                    <a:pt x="380" y="1"/>
                    <a:pt x="265" y="26"/>
                    <a:pt x="177" y="77"/>
                  </a:cubicBezTo>
                  <a:cubicBezTo>
                    <a:pt x="3" y="176"/>
                    <a:pt x="0" y="343"/>
                    <a:pt x="176" y="444"/>
                  </a:cubicBezTo>
                  <a:cubicBezTo>
                    <a:pt x="263" y="495"/>
                    <a:pt x="377" y="521"/>
                    <a:pt x="493" y="521"/>
                  </a:cubicBezTo>
                  <a:cubicBezTo>
                    <a:pt x="608" y="521"/>
                    <a:pt x="723" y="495"/>
                    <a:pt x="811" y="444"/>
                  </a:cubicBezTo>
                  <a:cubicBezTo>
                    <a:pt x="986" y="342"/>
                    <a:pt x="986" y="176"/>
                    <a:pt x="812" y="77"/>
                  </a:cubicBezTo>
                  <a:cubicBezTo>
                    <a:pt x="725" y="26"/>
                    <a:pt x="610" y="1"/>
                    <a:pt x="495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907643" y="1829186"/>
              <a:ext cx="24639" cy="17447"/>
            </a:xfrm>
            <a:custGeom>
              <a:avLst/>
              <a:gdLst/>
              <a:ahLst/>
              <a:cxnLst/>
              <a:rect l="l" t="t" r="r" b="b"/>
              <a:pathLst>
                <a:path w="716" h="507" extrusionOk="0">
                  <a:moveTo>
                    <a:pt x="716" y="0"/>
                  </a:moveTo>
                  <a:lnTo>
                    <a:pt x="58" y="382"/>
                  </a:lnTo>
                  <a:cubicBezTo>
                    <a:pt x="58" y="441"/>
                    <a:pt x="37" y="484"/>
                    <a:pt x="5" y="504"/>
                  </a:cubicBezTo>
                  <a:lnTo>
                    <a:pt x="5" y="504"/>
                  </a:lnTo>
                  <a:lnTo>
                    <a:pt x="660" y="122"/>
                  </a:lnTo>
                  <a:cubicBezTo>
                    <a:pt x="695" y="103"/>
                    <a:pt x="716" y="60"/>
                    <a:pt x="716" y="0"/>
                  </a:cubicBezTo>
                  <a:close/>
                  <a:moveTo>
                    <a:pt x="5" y="504"/>
                  </a:moveTo>
                  <a:lnTo>
                    <a:pt x="0" y="507"/>
                  </a:lnTo>
                  <a:cubicBezTo>
                    <a:pt x="2" y="506"/>
                    <a:pt x="4" y="505"/>
                    <a:pt x="5" y="504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898282" y="1816935"/>
              <a:ext cx="27427" cy="14144"/>
            </a:xfrm>
            <a:custGeom>
              <a:avLst/>
              <a:gdLst/>
              <a:ahLst/>
              <a:cxnLst/>
              <a:rect l="l" t="t" r="r" b="b"/>
              <a:pathLst>
                <a:path w="797" h="411" extrusionOk="0">
                  <a:moveTo>
                    <a:pt x="1" y="396"/>
                  </a:moveTo>
                  <a:cubicBezTo>
                    <a:pt x="1" y="396"/>
                    <a:pt x="1" y="396"/>
                    <a:pt x="0" y="396"/>
                  </a:cubicBezTo>
                  <a:lnTo>
                    <a:pt x="1" y="396"/>
                  </a:lnTo>
                  <a:close/>
                  <a:moveTo>
                    <a:pt x="711" y="0"/>
                  </a:moveTo>
                  <a:cubicBezTo>
                    <a:pt x="692" y="0"/>
                    <a:pt x="675" y="5"/>
                    <a:pt x="660" y="14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5" y="387"/>
                    <a:pt x="32" y="383"/>
                    <a:pt x="50" y="383"/>
                  </a:cubicBezTo>
                  <a:cubicBezTo>
                    <a:pt x="77" y="383"/>
                    <a:pt x="106" y="392"/>
                    <a:pt x="138" y="411"/>
                  </a:cubicBezTo>
                  <a:lnTo>
                    <a:pt x="796" y="29"/>
                  </a:lnTo>
                  <a:cubicBezTo>
                    <a:pt x="767" y="9"/>
                    <a:pt x="737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903066" y="1817864"/>
              <a:ext cx="40572" cy="23504"/>
            </a:xfrm>
            <a:custGeom>
              <a:avLst/>
              <a:gdLst/>
              <a:ahLst/>
              <a:cxnLst/>
              <a:rect l="l" t="t" r="r" b="b"/>
              <a:pathLst>
                <a:path w="1179" h="683" extrusionOk="0">
                  <a:moveTo>
                    <a:pt x="659" y="0"/>
                  </a:moveTo>
                  <a:lnTo>
                    <a:pt x="0" y="384"/>
                  </a:lnTo>
                  <a:lnTo>
                    <a:pt x="518" y="682"/>
                  </a:lnTo>
                  <a:lnTo>
                    <a:pt x="1178" y="30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920926" y="1828085"/>
              <a:ext cx="29285" cy="28872"/>
            </a:xfrm>
            <a:custGeom>
              <a:avLst/>
              <a:gdLst/>
              <a:ahLst/>
              <a:cxnLst/>
              <a:rect l="l" t="t" r="r" b="b"/>
              <a:pathLst>
                <a:path w="851" h="839" extrusionOk="0">
                  <a:moveTo>
                    <a:pt x="659" y="0"/>
                  </a:moveTo>
                  <a:lnTo>
                    <a:pt x="1" y="384"/>
                  </a:lnTo>
                  <a:cubicBezTo>
                    <a:pt x="106" y="444"/>
                    <a:pt x="192" y="591"/>
                    <a:pt x="192" y="714"/>
                  </a:cubicBezTo>
                  <a:cubicBezTo>
                    <a:pt x="188" y="776"/>
                    <a:pt x="169" y="818"/>
                    <a:pt x="134" y="839"/>
                  </a:cubicBezTo>
                  <a:lnTo>
                    <a:pt x="794" y="454"/>
                  </a:lnTo>
                  <a:cubicBezTo>
                    <a:pt x="829" y="435"/>
                    <a:pt x="851" y="392"/>
                    <a:pt x="851" y="332"/>
                  </a:cubicBezTo>
                  <a:cubicBezTo>
                    <a:pt x="851" y="209"/>
                    <a:pt x="764" y="63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896458" y="1830115"/>
              <a:ext cx="31006" cy="27324"/>
            </a:xfrm>
            <a:custGeom>
              <a:avLst/>
              <a:gdLst/>
              <a:ahLst/>
              <a:cxnLst/>
              <a:rect l="l" t="t" r="r" b="b"/>
              <a:pathLst>
                <a:path w="901" h="794" extrusionOk="0">
                  <a:moveTo>
                    <a:pt x="105" y="1"/>
                  </a:moveTo>
                  <a:cubicBezTo>
                    <a:pt x="43" y="1"/>
                    <a:pt x="1" y="51"/>
                    <a:pt x="1" y="137"/>
                  </a:cubicBezTo>
                  <a:cubicBezTo>
                    <a:pt x="1" y="259"/>
                    <a:pt x="84" y="408"/>
                    <a:pt x="191" y="468"/>
                  </a:cubicBezTo>
                  <a:cubicBezTo>
                    <a:pt x="222" y="486"/>
                    <a:pt x="251" y="494"/>
                    <a:pt x="276" y="494"/>
                  </a:cubicBezTo>
                  <a:cubicBezTo>
                    <a:pt x="339" y="494"/>
                    <a:pt x="383" y="444"/>
                    <a:pt x="383" y="358"/>
                  </a:cubicBezTo>
                  <a:lnTo>
                    <a:pt x="517" y="437"/>
                  </a:lnTo>
                  <a:cubicBezTo>
                    <a:pt x="517" y="557"/>
                    <a:pt x="603" y="708"/>
                    <a:pt x="707" y="768"/>
                  </a:cubicBezTo>
                  <a:cubicBezTo>
                    <a:pt x="738" y="785"/>
                    <a:pt x="768" y="794"/>
                    <a:pt x="794" y="794"/>
                  </a:cubicBezTo>
                  <a:cubicBezTo>
                    <a:pt x="857" y="794"/>
                    <a:pt x="900" y="744"/>
                    <a:pt x="900" y="658"/>
                  </a:cubicBezTo>
                  <a:cubicBezTo>
                    <a:pt x="900" y="535"/>
                    <a:pt x="814" y="387"/>
                    <a:pt x="707" y="328"/>
                  </a:cubicBezTo>
                  <a:lnTo>
                    <a:pt x="192" y="28"/>
                  </a:lnTo>
                  <a:cubicBezTo>
                    <a:pt x="161" y="10"/>
                    <a:pt x="131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989441" y="1834210"/>
              <a:ext cx="31178" cy="86926"/>
            </a:xfrm>
            <a:custGeom>
              <a:avLst/>
              <a:gdLst/>
              <a:ahLst/>
              <a:cxnLst/>
              <a:rect l="l" t="t" r="r" b="b"/>
              <a:pathLst>
                <a:path w="906" h="2526" extrusionOk="0"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lnTo>
                    <a:pt x="1" y="3"/>
                  </a:lnTo>
                  <a:lnTo>
                    <a:pt x="1" y="2"/>
                  </a:lnTo>
                  <a:close/>
                  <a:moveTo>
                    <a:pt x="901" y="1"/>
                  </a:moveTo>
                  <a:cubicBezTo>
                    <a:pt x="901" y="68"/>
                    <a:pt x="857" y="134"/>
                    <a:pt x="768" y="185"/>
                  </a:cubicBezTo>
                  <a:cubicBezTo>
                    <a:pt x="680" y="236"/>
                    <a:pt x="565" y="262"/>
                    <a:pt x="450" y="262"/>
                  </a:cubicBezTo>
                  <a:cubicBezTo>
                    <a:pt x="334" y="262"/>
                    <a:pt x="220" y="236"/>
                    <a:pt x="133" y="185"/>
                  </a:cubicBezTo>
                  <a:cubicBezTo>
                    <a:pt x="45" y="136"/>
                    <a:pt x="1" y="69"/>
                    <a:pt x="1" y="3"/>
                  </a:cubicBezTo>
                  <a:lnTo>
                    <a:pt x="1" y="3"/>
                  </a:lnTo>
                  <a:lnTo>
                    <a:pt x="7" y="2266"/>
                  </a:lnTo>
                  <a:cubicBezTo>
                    <a:pt x="7" y="2331"/>
                    <a:pt x="51" y="2397"/>
                    <a:pt x="137" y="2448"/>
                  </a:cubicBezTo>
                  <a:cubicBezTo>
                    <a:pt x="225" y="2500"/>
                    <a:pt x="339" y="2525"/>
                    <a:pt x="454" y="2525"/>
                  </a:cubicBezTo>
                  <a:cubicBezTo>
                    <a:pt x="568" y="2525"/>
                    <a:pt x="683" y="2500"/>
                    <a:pt x="770" y="2448"/>
                  </a:cubicBezTo>
                  <a:cubicBezTo>
                    <a:pt x="858" y="2397"/>
                    <a:pt x="905" y="2330"/>
                    <a:pt x="905" y="2264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11499" y="1834279"/>
              <a:ext cx="9119" cy="86066"/>
            </a:xfrm>
            <a:custGeom>
              <a:avLst/>
              <a:gdLst/>
              <a:ahLst/>
              <a:cxnLst/>
              <a:rect l="l" t="t" r="r" b="b"/>
              <a:pathLst>
                <a:path w="265" h="2501" extrusionOk="0">
                  <a:moveTo>
                    <a:pt x="258" y="0"/>
                  </a:moveTo>
                  <a:cubicBezTo>
                    <a:pt x="258" y="66"/>
                    <a:pt x="214" y="133"/>
                    <a:pt x="125" y="185"/>
                  </a:cubicBezTo>
                  <a:cubicBezTo>
                    <a:pt x="89" y="205"/>
                    <a:pt x="46" y="221"/>
                    <a:pt x="1" y="234"/>
                  </a:cubicBezTo>
                  <a:lnTo>
                    <a:pt x="1" y="2501"/>
                  </a:lnTo>
                  <a:cubicBezTo>
                    <a:pt x="46" y="2487"/>
                    <a:pt x="91" y="2471"/>
                    <a:pt x="129" y="2449"/>
                  </a:cubicBezTo>
                  <a:cubicBezTo>
                    <a:pt x="220" y="2398"/>
                    <a:pt x="264" y="2329"/>
                    <a:pt x="264" y="2264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987961" y="1825297"/>
              <a:ext cx="34000" cy="17929"/>
            </a:xfrm>
            <a:custGeom>
              <a:avLst/>
              <a:gdLst/>
              <a:ahLst/>
              <a:cxnLst/>
              <a:rect l="l" t="t" r="r" b="b"/>
              <a:pathLst>
                <a:path w="988" h="521" extrusionOk="0">
                  <a:moveTo>
                    <a:pt x="493" y="1"/>
                  </a:moveTo>
                  <a:cubicBezTo>
                    <a:pt x="379" y="1"/>
                    <a:pt x="265" y="26"/>
                    <a:pt x="177" y="77"/>
                  </a:cubicBezTo>
                  <a:cubicBezTo>
                    <a:pt x="1" y="176"/>
                    <a:pt x="0" y="343"/>
                    <a:pt x="176" y="444"/>
                  </a:cubicBezTo>
                  <a:cubicBezTo>
                    <a:pt x="263" y="495"/>
                    <a:pt x="377" y="521"/>
                    <a:pt x="493" y="521"/>
                  </a:cubicBezTo>
                  <a:cubicBezTo>
                    <a:pt x="608" y="521"/>
                    <a:pt x="723" y="495"/>
                    <a:pt x="811" y="444"/>
                  </a:cubicBezTo>
                  <a:cubicBezTo>
                    <a:pt x="986" y="342"/>
                    <a:pt x="988" y="176"/>
                    <a:pt x="812" y="77"/>
                  </a:cubicBezTo>
                  <a:cubicBezTo>
                    <a:pt x="724" y="26"/>
                    <a:pt x="609" y="1"/>
                    <a:pt x="493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989407" y="1829186"/>
              <a:ext cx="24708" cy="17447"/>
            </a:xfrm>
            <a:custGeom>
              <a:avLst/>
              <a:gdLst/>
              <a:ahLst/>
              <a:cxnLst/>
              <a:rect l="l" t="t" r="r" b="b"/>
              <a:pathLst>
                <a:path w="718" h="507" extrusionOk="0">
                  <a:moveTo>
                    <a:pt x="717" y="0"/>
                  </a:moveTo>
                  <a:lnTo>
                    <a:pt x="56" y="382"/>
                  </a:lnTo>
                  <a:cubicBezTo>
                    <a:pt x="57" y="441"/>
                    <a:pt x="37" y="484"/>
                    <a:pt x="5" y="504"/>
                  </a:cubicBezTo>
                  <a:lnTo>
                    <a:pt x="5" y="504"/>
                  </a:lnTo>
                  <a:lnTo>
                    <a:pt x="660" y="122"/>
                  </a:lnTo>
                  <a:cubicBezTo>
                    <a:pt x="695" y="103"/>
                    <a:pt x="714" y="60"/>
                    <a:pt x="717" y="0"/>
                  </a:cubicBezTo>
                  <a:close/>
                  <a:moveTo>
                    <a:pt x="5" y="504"/>
                  </a:moveTo>
                  <a:lnTo>
                    <a:pt x="0" y="507"/>
                  </a:lnTo>
                  <a:cubicBezTo>
                    <a:pt x="2" y="506"/>
                    <a:pt x="4" y="505"/>
                    <a:pt x="5" y="504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980081" y="1816935"/>
              <a:ext cx="27496" cy="14144"/>
            </a:xfrm>
            <a:custGeom>
              <a:avLst/>
              <a:gdLst/>
              <a:ahLst/>
              <a:cxnLst/>
              <a:rect l="l" t="t" r="r" b="b"/>
              <a:pathLst>
                <a:path w="799" h="411" extrusionOk="0">
                  <a:moveTo>
                    <a:pt x="1" y="396"/>
                  </a:moveTo>
                  <a:lnTo>
                    <a:pt x="1" y="396"/>
                  </a:lnTo>
                  <a:cubicBezTo>
                    <a:pt x="1" y="396"/>
                    <a:pt x="1" y="396"/>
                    <a:pt x="1" y="396"/>
                  </a:cubicBezTo>
                  <a:lnTo>
                    <a:pt x="1" y="396"/>
                  </a:lnTo>
                  <a:close/>
                  <a:moveTo>
                    <a:pt x="710" y="0"/>
                  </a:moveTo>
                  <a:cubicBezTo>
                    <a:pt x="691" y="0"/>
                    <a:pt x="674" y="5"/>
                    <a:pt x="659" y="14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6" y="387"/>
                    <a:pt x="32" y="383"/>
                    <a:pt x="50" y="383"/>
                  </a:cubicBezTo>
                  <a:cubicBezTo>
                    <a:pt x="76" y="383"/>
                    <a:pt x="106" y="392"/>
                    <a:pt x="138" y="411"/>
                  </a:cubicBezTo>
                  <a:lnTo>
                    <a:pt x="798" y="29"/>
                  </a:lnTo>
                  <a:cubicBezTo>
                    <a:pt x="766" y="9"/>
                    <a:pt x="736" y="0"/>
                    <a:pt x="710" y="0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984727" y="1817864"/>
              <a:ext cx="40572" cy="23504"/>
            </a:xfrm>
            <a:custGeom>
              <a:avLst/>
              <a:gdLst/>
              <a:ahLst/>
              <a:cxnLst/>
              <a:rect l="l" t="t" r="r" b="b"/>
              <a:pathLst>
                <a:path w="1179" h="683" extrusionOk="0">
                  <a:moveTo>
                    <a:pt x="662" y="0"/>
                  </a:moveTo>
                  <a:lnTo>
                    <a:pt x="0" y="384"/>
                  </a:lnTo>
                  <a:lnTo>
                    <a:pt x="520" y="682"/>
                  </a:lnTo>
                  <a:lnTo>
                    <a:pt x="1178" y="300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02655" y="1828085"/>
              <a:ext cx="29319" cy="28872"/>
            </a:xfrm>
            <a:custGeom>
              <a:avLst/>
              <a:gdLst/>
              <a:ahLst/>
              <a:cxnLst/>
              <a:rect l="l" t="t" r="r" b="b"/>
              <a:pathLst>
                <a:path w="852" h="839" extrusionOk="0">
                  <a:moveTo>
                    <a:pt x="659" y="0"/>
                  </a:moveTo>
                  <a:lnTo>
                    <a:pt x="0" y="384"/>
                  </a:lnTo>
                  <a:cubicBezTo>
                    <a:pt x="107" y="444"/>
                    <a:pt x="193" y="591"/>
                    <a:pt x="190" y="714"/>
                  </a:cubicBezTo>
                  <a:cubicBezTo>
                    <a:pt x="189" y="776"/>
                    <a:pt x="167" y="818"/>
                    <a:pt x="135" y="839"/>
                  </a:cubicBezTo>
                  <a:lnTo>
                    <a:pt x="795" y="454"/>
                  </a:lnTo>
                  <a:cubicBezTo>
                    <a:pt x="830" y="435"/>
                    <a:pt x="852" y="392"/>
                    <a:pt x="852" y="332"/>
                  </a:cubicBezTo>
                  <a:cubicBezTo>
                    <a:pt x="852" y="209"/>
                    <a:pt x="765" y="63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978119" y="1830115"/>
              <a:ext cx="31040" cy="27324"/>
            </a:xfrm>
            <a:custGeom>
              <a:avLst/>
              <a:gdLst/>
              <a:ahLst/>
              <a:cxnLst/>
              <a:rect l="l" t="t" r="r" b="b"/>
              <a:pathLst>
                <a:path w="902" h="794" extrusionOk="0">
                  <a:moveTo>
                    <a:pt x="106" y="1"/>
                  </a:moveTo>
                  <a:cubicBezTo>
                    <a:pt x="44" y="1"/>
                    <a:pt x="1" y="51"/>
                    <a:pt x="1" y="137"/>
                  </a:cubicBezTo>
                  <a:cubicBezTo>
                    <a:pt x="1" y="259"/>
                    <a:pt x="87" y="408"/>
                    <a:pt x="192" y="468"/>
                  </a:cubicBezTo>
                  <a:cubicBezTo>
                    <a:pt x="224" y="486"/>
                    <a:pt x="253" y="494"/>
                    <a:pt x="279" y="494"/>
                  </a:cubicBezTo>
                  <a:cubicBezTo>
                    <a:pt x="342" y="494"/>
                    <a:pt x="386" y="444"/>
                    <a:pt x="386" y="358"/>
                  </a:cubicBezTo>
                  <a:lnTo>
                    <a:pt x="520" y="437"/>
                  </a:lnTo>
                  <a:cubicBezTo>
                    <a:pt x="520" y="557"/>
                    <a:pt x="606" y="708"/>
                    <a:pt x="710" y="768"/>
                  </a:cubicBezTo>
                  <a:cubicBezTo>
                    <a:pt x="741" y="785"/>
                    <a:pt x="771" y="794"/>
                    <a:pt x="796" y="794"/>
                  </a:cubicBezTo>
                  <a:cubicBezTo>
                    <a:pt x="859" y="794"/>
                    <a:pt x="902" y="744"/>
                    <a:pt x="902" y="658"/>
                  </a:cubicBezTo>
                  <a:cubicBezTo>
                    <a:pt x="902" y="535"/>
                    <a:pt x="817" y="387"/>
                    <a:pt x="712" y="328"/>
                  </a:cubicBezTo>
                  <a:lnTo>
                    <a:pt x="192" y="28"/>
                  </a:lnTo>
                  <a:cubicBezTo>
                    <a:pt x="161" y="10"/>
                    <a:pt x="132" y="1"/>
                    <a:pt x="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947320" y="1857886"/>
              <a:ext cx="31109" cy="86857"/>
            </a:xfrm>
            <a:custGeom>
              <a:avLst/>
              <a:gdLst/>
              <a:ahLst/>
              <a:cxnLst/>
              <a:rect l="l" t="t" r="r" b="b"/>
              <a:pathLst>
                <a:path w="904" h="2524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896" y="0"/>
                  </a:moveTo>
                  <a:cubicBezTo>
                    <a:pt x="896" y="66"/>
                    <a:pt x="852" y="134"/>
                    <a:pt x="763" y="185"/>
                  </a:cubicBezTo>
                  <a:cubicBezTo>
                    <a:pt x="675" y="236"/>
                    <a:pt x="560" y="262"/>
                    <a:pt x="445" y="262"/>
                  </a:cubicBezTo>
                  <a:cubicBezTo>
                    <a:pt x="330" y="262"/>
                    <a:pt x="215" y="236"/>
                    <a:pt x="128" y="185"/>
                  </a:cubicBezTo>
                  <a:cubicBezTo>
                    <a:pt x="43" y="135"/>
                    <a:pt x="1" y="70"/>
                    <a:pt x="0" y="2"/>
                  </a:cubicBezTo>
                  <a:lnTo>
                    <a:pt x="0" y="2"/>
                  </a:lnTo>
                  <a:lnTo>
                    <a:pt x="5" y="2265"/>
                  </a:lnTo>
                  <a:cubicBezTo>
                    <a:pt x="5" y="2331"/>
                    <a:pt x="49" y="2397"/>
                    <a:pt x="135" y="2448"/>
                  </a:cubicBezTo>
                  <a:cubicBezTo>
                    <a:pt x="222" y="2499"/>
                    <a:pt x="337" y="2524"/>
                    <a:pt x="452" y="2524"/>
                  </a:cubicBezTo>
                  <a:cubicBezTo>
                    <a:pt x="567" y="2524"/>
                    <a:pt x="682" y="2499"/>
                    <a:pt x="770" y="2448"/>
                  </a:cubicBezTo>
                  <a:cubicBezTo>
                    <a:pt x="858" y="2397"/>
                    <a:pt x="903" y="2330"/>
                    <a:pt x="902" y="2264"/>
                  </a:cubicBezTo>
                  <a:lnTo>
                    <a:pt x="8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969379" y="1857989"/>
              <a:ext cx="9085" cy="86066"/>
            </a:xfrm>
            <a:custGeom>
              <a:avLst/>
              <a:gdLst/>
              <a:ahLst/>
              <a:cxnLst/>
              <a:rect l="l" t="t" r="r" b="b"/>
              <a:pathLst>
                <a:path w="264" h="2501" extrusionOk="0">
                  <a:moveTo>
                    <a:pt x="259" y="0"/>
                  </a:moveTo>
                  <a:cubicBezTo>
                    <a:pt x="259" y="66"/>
                    <a:pt x="212" y="133"/>
                    <a:pt x="125" y="185"/>
                  </a:cubicBezTo>
                  <a:cubicBezTo>
                    <a:pt x="88" y="205"/>
                    <a:pt x="47" y="221"/>
                    <a:pt x="0" y="234"/>
                  </a:cubicBezTo>
                  <a:lnTo>
                    <a:pt x="3" y="234"/>
                  </a:lnTo>
                  <a:lnTo>
                    <a:pt x="3" y="2501"/>
                  </a:lnTo>
                  <a:cubicBezTo>
                    <a:pt x="48" y="2488"/>
                    <a:pt x="94" y="2471"/>
                    <a:pt x="132" y="2449"/>
                  </a:cubicBezTo>
                  <a:cubicBezTo>
                    <a:pt x="220" y="2398"/>
                    <a:pt x="264" y="2329"/>
                    <a:pt x="264" y="2265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945806" y="1848973"/>
              <a:ext cx="33965" cy="17894"/>
            </a:xfrm>
            <a:custGeom>
              <a:avLst/>
              <a:gdLst/>
              <a:ahLst/>
              <a:cxnLst/>
              <a:rect l="l" t="t" r="r" b="b"/>
              <a:pathLst>
                <a:path w="987" h="520" extrusionOk="0">
                  <a:moveTo>
                    <a:pt x="495" y="1"/>
                  </a:moveTo>
                  <a:cubicBezTo>
                    <a:pt x="380" y="1"/>
                    <a:pt x="265" y="26"/>
                    <a:pt x="177" y="77"/>
                  </a:cubicBezTo>
                  <a:cubicBezTo>
                    <a:pt x="2" y="177"/>
                    <a:pt x="0" y="343"/>
                    <a:pt x="176" y="444"/>
                  </a:cubicBezTo>
                  <a:cubicBezTo>
                    <a:pt x="263" y="495"/>
                    <a:pt x="377" y="519"/>
                    <a:pt x="490" y="519"/>
                  </a:cubicBezTo>
                  <a:cubicBezTo>
                    <a:pt x="606" y="519"/>
                    <a:pt x="721" y="494"/>
                    <a:pt x="810" y="444"/>
                  </a:cubicBezTo>
                  <a:cubicBezTo>
                    <a:pt x="985" y="343"/>
                    <a:pt x="987" y="177"/>
                    <a:pt x="811" y="77"/>
                  </a:cubicBezTo>
                  <a:cubicBezTo>
                    <a:pt x="725" y="26"/>
                    <a:pt x="610" y="1"/>
                    <a:pt x="495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947217" y="1852896"/>
              <a:ext cx="24708" cy="17447"/>
            </a:xfrm>
            <a:custGeom>
              <a:avLst/>
              <a:gdLst/>
              <a:ahLst/>
              <a:cxnLst/>
              <a:rect l="l" t="t" r="r" b="b"/>
              <a:pathLst>
                <a:path w="718" h="507" extrusionOk="0">
                  <a:moveTo>
                    <a:pt x="717" y="1"/>
                  </a:moveTo>
                  <a:lnTo>
                    <a:pt x="57" y="382"/>
                  </a:lnTo>
                  <a:cubicBezTo>
                    <a:pt x="57" y="442"/>
                    <a:pt x="36" y="486"/>
                    <a:pt x="0" y="507"/>
                  </a:cubicBezTo>
                  <a:lnTo>
                    <a:pt x="660" y="123"/>
                  </a:lnTo>
                  <a:cubicBezTo>
                    <a:pt x="695" y="103"/>
                    <a:pt x="717" y="61"/>
                    <a:pt x="717" y="1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937857" y="1840611"/>
              <a:ext cx="27461" cy="14144"/>
            </a:xfrm>
            <a:custGeom>
              <a:avLst/>
              <a:gdLst/>
              <a:ahLst/>
              <a:cxnLst/>
              <a:rect l="l" t="t" r="r" b="b"/>
              <a:pathLst>
                <a:path w="798" h="411" extrusionOk="0">
                  <a:moveTo>
                    <a:pt x="713" y="0"/>
                  </a:moveTo>
                  <a:cubicBezTo>
                    <a:pt x="693" y="0"/>
                    <a:pt x="675" y="5"/>
                    <a:pt x="660" y="14"/>
                  </a:cubicBezTo>
                  <a:lnTo>
                    <a:pt x="0" y="397"/>
                  </a:lnTo>
                  <a:cubicBezTo>
                    <a:pt x="15" y="389"/>
                    <a:pt x="33" y="385"/>
                    <a:pt x="52" y="385"/>
                  </a:cubicBezTo>
                  <a:cubicBezTo>
                    <a:pt x="78" y="385"/>
                    <a:pt x="108" y="393"/>
                    <a:pt x="138" y="410"/>
                  </a:cubicBezTo>
                  <a:lnTo>
                    <a:pt x="798" y="27"/>
                  </a:lnTo>
                  <a:cubicBezTo>
                    <a:pt x="768" y="9"/>
                    <a:pt x="739" y="0"/>
                    <a:pt x="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942640" y="1841505"/>
              <a:ext cx="40504" cy="23504"/>
            </a:xfrm>
            <a:custGeom>
              <a:avLst/>
              <a:gdLst/>
              <a:ahLst/>
              <a:cxnLst/>
              <a:rect l="l" t="t" r="r" b="b"/>
              <a:pathLst>
                <a:path w="1177" h="683" extrusionOk="0">
                  <a:moveTo>
                    <a:pt x="659" y="1"/>
                  </a:moveTo>
                  <a:lnTo>
                    <a:pt x="0" y="384"/>
                  </a:lnTo>
                  <a:lnTo>
                    <a:pt x="518" y="683"/>
                  </a:lnTo>
                  <a:lnTo>
                    <a:pt x="1177" y="30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960397" y="1851829"/>
              <a:ext cx="29354" cy="28803"/>
            </a:xfrm>
            <a:custGeom>
              <a:avLst/>
              <a:gdLst/>
              <a:ahLst/>
              <a:cxnLst/>
              <a:rect l="l" t="t" r="r" b="b"/>
              <a:pathLst>
                <a:path w="853" h="837" extrusionOk="0">
                  <a:moveTo>
                    <a:pt x="661" y="1"/>
                  </a:moveTo>
                  <a:lnTo>
                    <a:pt x="1" y="384"/>
                  </a:lnTo>
                  <a:cubicBezTo>
                    <a:pt x="106" y="444"/>
                    <a:pt x="192" y="593"/>
                    <a:pt x="191" y="715"/>
                  </a:cubicBezTo>
                  <a:cubicBezTo>
                    <a:pt x="192" y="771"/>
                    <a:pt x="174" y="814"/>
                    <a:pt x="141" y="834"/>
                  </a:cubicBezTo>
                  <a:lnTo>
                    <a:pt x="141" y="834"/>
                  </a:lnTo>
                  <a:lnTo>
                    <a:pt x="795" y="454"/>
                  </a:lnTo>
                  <a:cubicBezTo>
                    <a:pt x="830" y="434"/>
                    <a:pt x="852" y="391"/>
                    <a:pt x="852" y="331"/>
                  </a:cubicBezTo>
                  <a:cubicBezTo>
                    <a:pt x="852" y="209"/>
                    <a:pt x="766" y="62"/>
                    <a:pt x="661" y="1"/>
                  </a:cubicBezTo>
                  <a:close/>
                  <a:moveTo>
                    <a:pt x="141" y="834"/>
                  </a:moveTo>
                  <a:lnTo>
                    <a:pt x="137" y="836"/>
                  </a:lnTo>
                  <a:cubicBezTo>
                    <a:pt x="138" y="835"/>
                    <a:pt x="140" y="835"/>
                    <a:pt x="141" y="8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936033" y="1853825"/>
              <a:ext cx="31040" cy="27220"/>
            </a:xfrm>
            <a:custGeom>
              <a:avLst/>
              <a:gdLst/>
              <a:ahLst/>
              <a:cxnLst/>
              <a:rect l="l" t="t" r="r" b="b"/>
              <a:pathLst>
                <a:path w="902" h="791" extrusionOk="0">
                  <a:moveTo>
                    <a:pt x="106" y="0"/>
                  </a:moveTo>
                  <a:cubicBezTo>
                    <a:pt x="44" y="0"/>
                    <a:pt x="1" y="49"/>
                    <a:pt x="1" y="136"/>
                  </a:cubicBezTo>
                  <a:cubicBezTo>
                    <a:pt x="1" y="256"/>
                    <a:pt x="87" y="407"/>
                    <a:pt x="192" y="467"/>
                  </a:cubicBezTo>
                  <a:cubicBezTo>
                    <a:pt x="224" y="484"/>
                    <a:pt x="253" y="493"/>
                    <a:pt x="279" y="493"/>
                  </a:cubicBezTo>
                  <a:cubicBezTo>
                    <a:pt x="342" y="493"/>
                    <a:pt x="384" y="444"/>
                    <a:pt x="384" y="357"/>
                  </a:cubicBezTo>
                  <a:lnTo>
                    <a:pt x="520" y="434"/>
                  </a:lnTo>
                  <a:cubicBezTo>
                    <a:pt x="520" y="557"/>
                    <a:pt x="606" y="705"/>
                    <a:pt x="710" y="765"/>
                  </a:cubicBezTo>
                  <a:cubicBezTo>
                    <a:pt x="741" y="782"/>
                    <a:pt x="769" y="791"/>
                    <a:pt x="795" y="791"/>
                  </a:cubicBezTo>
                  <a:cubicBezTo>
                    <a:pt x="858" y="791"/>
                    <a:pt x="902" y="741"/>
                    <a:pt x="902" y="655"/>
                  </a:cubicBezTo>
                  <a:cubicBezTo>
                    <a:pt x="902" y="532"/>
                    <a:pt x="816" y="385"/>
                    <a:pt x="712" y="325"/>
                  </a:cubicBezTo>
                  <a:lnTo>
                    <a:pt x="192" y="26"/>
                  </a:lnTo>
                  <a:cubicBezTo>
                    <a:pt x="161" y="9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870339" y="1790885"/>
              <a:ext cx="87442" cy="62493"/>
            </a:xfrm>
            <a:custGeom>
              <a:avLst/>
              <a:gdLst/>
              <a:ahLst/>
              <a:cxnLst/>
              <a:rect l="l" t="t" r="r" b="b"/>
              <a:pathLst>
                <a:path w="2541" h="1816" extrusionOk="0">
                  <a:moveTo>
                    <a:pt x="1214" y="1"/>
                  </a:moveTo>
                  <a:cubicBezTo>
                    <a:pt x="1209" y="1"/>
                    <a:pt x="1204" y="2"/>
                    <a:pt x="1200" y="3"/>
                  </a:cubicBezTo>
                  <a:lnTo>
                    <a:pt x="41" y="275"/>
                  </a:lnTo>
                  <a:cubicBezTo>
                    <a:pt x="2" y="284"/>
                    <a:pt x="0" y="338"/>
                    <a:pt x="41" y="397"/>
                  </a:cubicBezTo>
                  <a:lnTo>
                    <a:pt x="2499" y="1816"/>
                  </a:lnTo>
                  <a:cubicBezTo>
                    <a:pt x="2540" y="1804"/>
                    <a:pt x="2540" y="1750"/>
                    <a:pt x="2499" y="1694"/>
                  </a:cubicBezTo>
                  <a:lnTo>
                    <a:pt x="1346" y="86"/>
                  </a:lnTo>
                  <a:cubicBezTo>
                    <a:pt x="1324" y="57"/>
                    <a:pt x="1297" y="34"/>
                    <a:pt x="1272" y="19"/>
                  </a:cubicBezTo>
                  <a:cubicBezTo>
                    <a:pt x="1250" y="8"/>
                    <a:pt x="1230" y="1"/>
                    <a:pt x="1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853753" y="1781765"/>
              <a:ext cx="120444" cy="86031"/>
            </a:xfrm>
            <a:custGeom>
              <a:avLst/>
              <a:gdLst/>
              <a:ahLst/>
              <a:cxnLst/>
              <a:rect l="l" t="t" r="r" b="b"/>
              <a:pathLst>
                <a:path w="3500" h="2500" extrusionOk="0">
                  <a:moveTo>
                    <a:pt x="1696" y="266"/>
                  </a:moveTo>
                  <a:cubicBezTo>
                    <a:pt x="1712" y="266"/>
                    <a:pt x="1732" y="273"/>
                    <a:pt x="1754" y="284"/>
                  </a:cubicBezTo>
                  <a:cubicBezTo>
                    <a:pt x="1779" y="299"/>
                    <a:pt x="1806" y="322"/>
                    <a:pt x="1827" y="351"/>
                  </a:cubicBezTo>
                  <a:lnTo>
                    <a:pt x="2980" y="1959"/>
                  </a:lnTo>
                  <a:cubicBezTo>
                    <a:pt x="3021" y="2015"/>
                    <a:pt x="3021" y="2069"/>
                    <a:pt x="2980" y="2081"/>
                  </a:cubicBezTo>
                  <a:lnTo>
                    <a:pt x="522" y="662"/>
                  </a:lnTo>
                  <a:cubicBezTo>
                    <a:pt x="481" y="603"/>
                    <a:pt x="482" y="549"/>
                    <a:pt x="523" y="540"/>
                  </a:cubicBezTo>
                  <a:lnTo>
                    <a:pt x="1682" y="268"/>
                  </a:lnTo>
                  <a:cubicBezTo>
                    <a:pt x="1686" y="267"/>
                    <a:pt x="1691" y="266"/>
                    <a:pt x="1696" y="266"/>
                  </a:cubicBezTo>
                  <a:close/>
                  <a:moveTo>
                    <a:pt x="1671" y="1"/>
                  </a:moveTo>
                  <a:cubicBezTo>
                    <a:pt x="1664" y="1"/>
                    <a:pt x="1658" y="2"/>
                    <a:pt x="1651" y="3"/>
                  </a:cubicBezTo>
                  <a:lnTo>
                    <a:pt x="54" y="378"/>
                  </a:lnTo>
                  <a:cubicBezTo>
                    <a:pt x="1" y="389"/>
                    <a:pt x="1" y="466"/>
                    <a:pt x="54" y="542"/>
                  </a:cubicBezTo>
                  <a:lnTo>
                    <a:pt x="3444" y="2499"/>
                  </a:lnTo>
                  <a:cubicBezTo>
                    <a:pt x="3498" y="2485"/>
                    <a:pt x="3499" y="2411"/>
                    <a:pt x="3444" y="2334"/>
                  </a:cubicBezTo>
                  <a:lnTo>
                    <a:pt x="1853" y="119"/>
                  </a:lnTo>
                  <a:cubicBezTo>
                    <a:pt x="1827" y="79"/>
                    <a:pt x="1790" y="46"/>
                    <a:pt x="1754" y="27"/>
                  </a:cubicBezTo>
                  <a:cubicBezTo>
                    <a:pt x="1725" y="11"/>
                    <a:pt x="1697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855645" y="1725914"/>
              <a:ext cx="214803" cy="141711"/>
            </a:xfrm>
            <a:custGeom>
              <a:avLst/>
              <a:gdLst/>
              <a:ahLst/>
              <a:cxnLst/>
              <a:rect l="l" t="t" r="r" b="b"/>
              <a:pathLst>
                <a:path w="6242" h="4118" extrusionOk="0">
                  <a:moveTo>
                    <a:pt x="4412" y="0"/>
                  </a:moveTo>
                  <a:cubicBezTo>
                    <a:pt x="4406" y="0"/>
                    <a:pt x="4400" y="1"/>
                    <a:pt x="4394" y="2"/>
                  </a:cubicBezTo>
                  <a:lnTo>
                    <a:pt x="2797" y="378"/>
                  </a:lnTo>
                  <a:lnTo>
                    <a:pt x="0" y="2004"/>
                  </a:lnTo>
                  <a:lnTo>
                    <a:pt x="1598" y="1628"/>
                  </a:lnTo>
                  <a:cubicBezTo>
                    <a:pt x="1605" y="1626"/>
                    <a:pt x="1612" y="1625"/>
                    <a:pt x="1619" y="1625"/>
                  </a:cubicBezTo>
                  <a:cubicBezTo>
                    <a:pt x="1644" y="1625"/>
                    <a:pt x="1672" y="1634"/>
                    <a:pt x="1700" y="1651"/>
                  </a:cubicBezTo>
                  <a:cubicBezTo>
                    <a:pt x="1737" y="1672"/>
                    <a:pt x="1773" y="1704"/>
                    <a:pt x="1801" y="1745"/>
                  </a:cubicBezTo>
                  <a:lnTo>
                    <a:pt x="3390" y="3960"/>
                  </a:lnTo>
                  <a:cubicBezTo>
                    <a:pt x="3440" y="4029"/>
                    <a:pt x="3444" y="4094"/>
                    <a:pt x="3405" y="4118"/>
                  </a:cubicBezTo>
                  <a:lnTo>
                    <a:pt x="6201" y="2494"/>
                  </a:lnTo>
                  <a:cubicBezTo>
                    <a:pt x="6242" y="2470"/>
                    <a:pt x="6236" y="2405"/>
                    <a:pt x="6186" y="2336"/>
                  </a:cubicBezTo>
                  <a:lnTo>
                    <a:pt x="4597" y="118"/>
                  </a:lnTo>
                  <a:cubicBezTo>
                    <a:pt x="4569" y="78"/>
                    <a:pt x="4533" y="48"/>
                    <a:pt x="4496" y="26"/>
                  </a:cubicBezTo>
                  <a:cubicBezTo>
                    <a:pt x="4467" y="9"/>
                    <a:pt x="4438" y="0"/>
                    <a:pt x="4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783165" y="2545172"/>
              <a:ext cx="290201" cy="167727"/>
            </a:xfrm>
            <a:custGeom>
              <a:avLst/>
              <a:gdLst/>
              <a:ahLst/>
              <a:cxnLst/>
              <a:rect l="l" t="t" r="r" b="b"/>
              <a:pathLst>
                <a:path w="8433" h="4874" extrusionOk="0">
                  <a:moveTo>
                    <a:pt x="4279" y="0"/>
                  </a:moveTo>
                  <a:lnTo>
                    <a:pt x="1" y="2431"/>
                  </a:lnTo>
                  <a:lnTo>
                    <a:pt x="4204" y="4874"/>
                  </a:lnTo>
                  <a:lnTo>
                    <a:pt x="8432" y="2432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800337" y="2558868"/>
              <a:ext cx="173886" cy="100416"/>
            </a:xfrm>
            <a:custGeom>
              <a:avLst/>
              <a:gdLst/>
              <a:ahLst/>
              <a:cxnLst/>
              <a:rect l="l" t="t" r="r" b="b"/>
              <a:pathLst>
                <a:path w="5053" h="2918" extrusionOk="0">
                  <a:moveTo>
                    <a:pt x="2564" y="0"/>
                  </a:moveTo>
                  <a:lnTo>
                    <a:pt x="1" y="1456"/>
                  </a:lnTo>
                  <a:lnTo>
                    <a:pt x="2520" y="2918"/>
                  </a:lnTo>
                  <a:lnTo>
                    <a:pt x="5053" y="1456"/>
                  </a:lnTo>
                  <a:lnTo>
                    <a:pt x="25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1939708" y="2491145"/>
              <a:ext cx="89266" cy="51584"/>
            </a:xfrm>
            <a:custGeom>
              <a:avLst/>
              <a:gdLst/>
              <a:ahLst/>
              <a:cxnLst/>
              <a:rect l="l" t="t" r="r" b="b"/>
              <a:pathLst>
                <a:path w="2594" h="1499" extrusionOk="0">
                  <a:moveTo>
                    <a:pt x="1" y="1"/>
                  </a:moveTo>
                  <a:lnTo>
                    <a:pt x="2564" y="1490"/>
                  </a:lnTo>
                  <a:cubicBezTo>
                    <a:pt x="2570" y="1490"/>
                    <a:pt x="2576" y="1490"/>
                    <a:pt x="2582" y="1492"/>
                  </a:cubicBezTo>
                  <a:lnTo>
                    <a:pt x="2582" y="1492"/>
                  </a:lnTo>
                  <a:cubicBezTo>
                    <a:pt x="1732" y="997"/>
                    <a:pt x="882" y="503"/>
                    <a:pt x="31" y="8"/>
                  </a:cubicBezTo>
                  <a:cubicBezTo>
                    <a:pt x="22" y="4"/>
                    <a:pt x="11" y="1"/>
                    <a:pt x="1" y="1"/>
                  </a:cubicBezTo>
                  <a:close/>
                  <a:moveTo>
                    <a:pt x="2582" y="1492"/>
                  </a:moveTo>
                  <a:lnTo>
                    <a:pt x="2582" y="1492"/>
                  </a:lnTo>
                  <a:cubicBezTo>
                    <a:pt x="2585" y="1494"/>
                    <a:pt x="2589" y="1497"/>
                    <a:pt x="2593" y="1499"/>
                  </a:cubicBezTo>
                  <a:cubicBezTo>
                    <a:pt x="2590" y="1495"/>
                    <a:pt x="2586" y="1493"/>
                    <a:pt x="2582" y="1492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839705" y="2543761"/>
              <a:ext cx="177362" cy="80835"/>
            </a:xfrm>
            <a:custGeom>
              <a:avLst/>
              <a:gdLst/>
              <a:ahLst/>
              <a:cxnLst/>
              <a:rect l="l" t="t" r="r" b="b"/>
              <a:pathLst>
                <a:path w="5154" h="2349" extrusionOk="0">
                  <a:moveTo>
                    <a:pt x="5154" y="0"/>
                  </a:moveTo>
                  <a:lnTo>
                    <a:pt x="1" y="496"/>
                  </a:lnTo>
                  <a:lnTo>
                    <a:pt x="1" y="1156"/>
                  </a:lnTo>
                  <a:lnTo>
                    <a:pt x="2569" y="2349"/>
                  </a:lnTo>
                  <a:lnTo>
                    <a:pt x="4121" y="776"/>
                  </a:lnTo>
                  <a:lnTo>
                    <a:pt x="5154" y="687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1928076" y="2558868"/>
              <a:ext cx="88991" cy="125502"/>
            </a:xfrm>
            <a:custGeom>
              <a:avLst/>
              <a:gdLst/>
              <a:ahLst/>
              <a:cxnLst/>
              <a:rect l="l" t="t" r="r" b="b"/>
              <a:pathLst>
                <a:path w="2586" h="3647" extrusionOk="0">
                  <a:moveTo>
                    <a:pt x="2578" y="0"/>
                  </a:moveTo>
                  <a:lnTo>
                    <a:pt x="1284" y="50"/>
                  </a:lnTo>
                  <a:lnTo>
                    <a:pt x="2" y="1449"/>
                  </a:lnTo>
                  <a:lnTo>
                    <a:pt x="1" y="3646"/>
                  </a:lnTo>
                  <a:lnTo>
                    <a:pt x="2586" y="2154"/>
                  </a:lnTo>
                  <a:lnTo>
                    <a:pt x="2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975015" y="2576143"/>
              <a:ext cx="33449" cy="57469"/>
            </a:xfrm>
            <a:custGeom>
              <a:avLst/>
              <a:gdLst/>
              <a:ahLst/>
              <a:cxnLst/>
              <a:rect l="l" t="t" r="r" b="b"/>
              <a:pathLst>
                <a:path w="972" h="1670" extrusionOk="0">
                  <a:moveTo>
                    <a:pt x="967" y="0"/>
                  </a:moveTo>
                  <a:lnTo>
                    <a:pt x="0" y="558"/>
                  </a:lnTo>
                  <a:lnTo>
                    <a:pt x="2" y="1670"/>
                  </a:lnTo>
                  <a:lnTo>
                    <a:pt x="972" y="111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1936473" y="2601505"/>
              <a:ext cx="28149" cy="77669"/>
            </a:xfrm>
            <a:custGeom>
              <a:avLst/>
              <a:gdLst/>
              <a:ahLst/>
              <a:cxnLst/>
              <a:rect l="l" t="t" r="r" b="b"/>
              <a:pathLst>
                <a:path w="818" h="2257" extrusionOk="0">
                  <a:moveTo>
                    <a:pt x="811" y="1"/>
                  </a:moveTo>
                  <a:lnTo>
                    <a:pt x="1" y="469"/>
                  </a:lnTo>
                  <a:lnTo>
                    <a:pt x="7" y="2257"/>
                  </a:lnTo>
                  <a:lnTo>
                    <a:pt x="817" y="1788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1973811" y="2574113"/>
              <a:ext cx="35755" cy="61461"/>
            </a:xfrm>
            <a:custGeom>
              <a:avLst/>
              <a:gdLst/>
              <a:ahLst/>
              <a:cxnLst/>
              <a:rect l="l" t="t" r="r" b="b"/>
              <a:pathLst>
                <a:path w="1039" h="1786" extrusionOk="0">
                  <a:moveTo>
                    <a:pt x="969" y="118"/>
                  </a:moveTo>
                  <a:lnTo>
                    <a:pt x="971" y="1151"/>
                  </a:lnTo>
                  <a:lnTo>
                    <a:pt x="72" y="1670"/>
                  </a:lnTo>
                  <a:lnTo>
                    <a:pt x="69" y="637"/>
                  </a:lnTo>
                  <a:lnTo>
                    <a:pt x="969" y="118"/>
                  </a:lnTo>
                  <a:close/>
                  <a:moveTo>
                    <a:pt x="1036" y="1"/>
                  </a:moveTo>
                  <a:lnTo>
                    <a:pt x="0" y="599"/>
                  </a:lnTo>
                  <a:lnTo>
                    <a:pt x="4" y="1786"/>
                  </a:lnTo>
                  <a:lnTo>
                    <a:pt x="1039" y="118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1839705" y="2573356"/>
              <a:ext cx="88475" cy="111015"/>
            </a:xfrm>
            <a:custGeom>
              <a:avLst/>
              <a:gdLst/>
              <a:ahLst/>
              <a:cxnLst/>
              <a:rect l="l" t="t" r="r" b="b"/>
              <a:pathLst>
                <a:path w="2571" h="3226" extrusionOk="0">
                  <a:moveTo>
                    <a:pt x="1" y="1"/>
                  </a:moveTo>
                  <a:lnTo>
                    <a:pt x="4" y="1736"/>
                  </a:lnTo>
                  <a:lnTo>
                    <a:pt x="2569" y="3225"/>
                  </a:lnTo>
                  <a:lnTo>
                    <a:pt x="2570" y="1028"/>
                  </a:lnTo>
                  <a:lnTo>
                    <a:pt x="2397" y="1195"/>
                  </a:lnTo>
                  <a:cubicBezTo>
                    <a:pt x="2378" y="1218"/>
                    <a:pt x="2354" y="1239"/>
                    <a:pt x="2329" y="1253"/>
                  </a:cubicBezTo>
                  <a:cubicBezTo>
                    <a:pt x="2299" y="1272"/>
                    <a:pt x="2269" y="1279"/>
                    <a:pt x="2239" y="1279"/>
                  </a:cubicBezTo>
                  <a:cubicBezTo>
                    <a:pt x="2213" y="1279"/>
                    <a:pt x="2190" y="1272"/>
                    <a:pt x="2169" y="12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1874668" y="2504531"/>
              <a:ext cx="47558" cy="67758"/>
            </a:xfrm>
            <a:custGeom>
              <a:avLst/>
              <a:gdLst/>
              <a:ahLst/>
              <a:cxnLst/>
              <a:rect l="l" t="t" r="r" b="b"/>
              <a:pathLst>
                <a:path w="1382" h="1969" extrusionOk="0">
                  <a:moveTo>
                    <a:pt x="0" y="1"/>
                  </a:moveTo>
                  <a:lnTo>
                    <a:pt x="0" y="1969"/>
                  </a:lnTo>
                  <a:lnTo>
                    <a:pt x="1381" y="1969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1825768" y="2491110"/>
              <a:ext cx="204892" cy="123610"/>
            </a:xfrm>
            <a:custGeom>
              <a:avLst/>
              <a:gdLst/>
              <a:ahLst/>
              <a:cxnLst/>
              <a:rect l="l" t="t" r="r" b="b"/>
              <a:pathLst>
                <a:path w="5954" h="3592" extrusionOk="0">
                  <a:moveTo>
                    <a:pt x="2097" y="650"/>
                  </a:moveTo>
                  <a:lnTo>
                    <a:pt x="2624" y="944"/>
                  </a:lnTo>
                  <a:lnTo>
                    <a:pt x="2646" y="1592"/>
                  </a:lnTo>
                  <a:lnTo>
                    <a:pt x="2103" y="2164"/>
                  </a:lnTo>
                  <a:lnTo>
                    <a:pt x="1563" y="1851"/>
                  </a:lnTo>
                  <a:lnTo>
                    <a:pt x="1573" y="944"/>
                  </a:lnTo>
                  <a:lnTo>
                    <a:pt x="2097" y="650"/>
                  </a:lnTo>
                  <a:close/>
                  <a:moveTo>
                    <a:pt x="3310" y="0"/>
                  </a:moveTo>
                  <a:lnTo>
                    <a:pt x="1742" y="31"/>
                  </a:lnTo>
                  <a:cubicBezTo>
                    <a:pt x="1727" y="31"/>
                    <a:pt x="1710" y="37"/>
                    <a:pt x="1693" y="45"/>
                  </a:cubicBezTo>
                  <a:cubicBezTo>
                    <a:pt x="1676" y="54"/>
                    <a:pt x="1658" y="70"/>
                    <a:pt x="1644" y="88"/>
                  </a:cubicBezTo>
                  <a:lnTo>
                    <a:pt x="80" y="1864"/>
                  </a:lnTo>
                  <a:cubicBezTo>
                    <a:pt x="26" y="1931"/>
                    <a:pt x="1" y="2024"/>
                    <a:pt x="28" y="2070"/>
                  </a:cubicBezTo>
                  <a:cubicBezTo>
                    <a:pt x="34" y="2082"/>
                    <a:pt x="42" y="2089"/>
                    <a:pt x="50" y="2094"/>
                  </a:cubicBezTo>
                  <a:cubicBezTo>
                    <a:pt x="905" y="2590"/>
                    <a:pt x="1759" y="3087"/>
                    <a:pt x="2612" y="3583"/>
                  </a:cubicBezTo>
                  <a:lnTo>
                    <a:pt x="2611" y="3583"/>
                  </a:lnTo>
                  <a:cubicBezTo>
                    <a:pt x="2620" y="3589"/>
                    <a:pt x="2630" y="3591"/>
                    <a:pt x="2642" y="3591"/>
                  </a:cubicBezTo>
                  <a:cubicBezTo>
                    <a:pt x="2657" y="3591"/>
                    <a:pt x="2675" y="3586"/>
                    <a:pt x="2693" y="3576"/>
                  </a:cubicBezTo>
                  <a:cubicBezTo>
                    <a:pt x="2710" y="3567"/>
                    <a:pt x="2726" y="3552"/>
                    <a:pt x="2742" y="3533"/>
                  </a:cubicBezTo>
                  <a:lnTo>
                    <a:pt x="4257" y="1813"/>
                  </a:lnTo>
                  <a:lnTo>
                    <a:pt x="5774" y="1784"/>
                  </a:lnTo>
                  <a:cubicBezTo>
                    <a:pt x="5791" y="1784"/>
                    <a:pt x="5808" y="1778"/>
                    <a:pt x="5824" y="1768"/>
                  </a:cubicBezTo>
                  <a:cubicBezTo>
                    <a:pt x="5867" y="1743"/>
                    <a:pt x="5906" y="1691"/>
                    <a:pt x="5926" y="1633"/>
                  </a:cubicBezTo>
                  <a:cubicBezTo>
                    <a:pt x="5954" y="1552"/>
                    <a:pt x="5930" y="1488"/>
                    <a:pt x="5873" y="1488"/>
                  </a:cubicBezTo>
                  <a:lnTo>
                    <a:pt x="33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1879348" y="2523079"/>
              <a:ext cx="18824" cy="44323"/>
            </a:xfrm>
            <a:custGeom>
              <a:avLst/>
              <a:gdLst/>
              <a:ahLst/>
              <a:cxnLst/>
              <a:rect l="l" t="t" r="r" b="b"/>
              <a:pathLst>
                <a:path w="547" h="1288" extrusionOk="0">
                  <a:moveTo>
                    <a:pt x="0" y="0"/>
                  </a:moveTo>
                  <a:lnTo>
                    <a:pt x="6" y="975"/>
                  </a:lnTo>
                  <a:lnTo>
                    <a:pt x="546" y="1288"/>
                  </a:lnTo>
                  <a:lnTo>
                    <a:pt x="512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1898137" y="2523079"/>
              <a:ext cx="18652" cy="44323"/>
            </a:xfrm>
            <a:custGeom>
              <a:avLst/>
              <a:gdLst/>
              <a:ahLst/>
              <a:cxnLst/>
              <a:rect l="l" t="t" r="r" b="b"/>
              <a:pathLst>
                <a:path w="542" h="1288" extrusionOk="0">
                  <a:moveTo>
                    <a:pt x="536" y="0"/>
                  </a:moveTo>
                  <a:lnTo>
                    <a:pt x="19" y="366"/>
                  </a:lnTo>
                  <a:lnTo>
                    <a:pt x="0" y="1288"/>
                  </a:lnTo>
                  <a:lnTo>
                    <a:pt x="0" y="1288"/>
                  </a:lnTo>
                  <a:lnTo>
                    <a:pt x="541" y="7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1879348" y="2512308"/>
              <a:ext cx="37234" cy="21577"/>
            </a:xfrm>
            <a:custGeom>
              <a:avLst/>
              <a:gdLst/>
              <a:ahLst/>
              <a:cxnLst/>
              <a:rect l="l" t="t" r="r" b="b"/>
              <a:pathLst>
                <a:path w="1082" h="627" extrusionOk="0">
                  <a:moveTo>
                    <a:pt x="543" y="164"/>
                  </a:moveTo>
                  <a:lnTo>
                    <a:pt x="804" y="313"/>
                  </a:lnTo>
                  <a:lnTo>
                    <a:pt x="542" y="462"/>
                  </a:lnTo>
                  <a:lnTo>
                    <a:pt x="283" y="313"/>
                  </a:lnTo>
                  <a:lnTo>
                    <a:pt x="543" y="164"/>
                  </a:lnTo>
                  <a:close/>
                  <a:moveTo>
                    <a:pt x="542" y="0"/>
                  </a:moveTo>
                  <a:lnTo>
                    <a:pt x="0" y="313"/>
                  </a:lnTo>
                  <a:lnTo>
                    <a:pt x="539" y="626"/>
                  </a:lnTo>
                  <a:lnTo>
                    <a:pt x="1082" y="31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06731" y="2802130"/>
              <a:ext cx="340649" cy="197252"/>
            </a:xfrm>
            <a:custGeom>
              <a:avLst/>
              <a:gdLst/>
              <a:ahLst/>
              <a:cxnLst/>
              <a:rect l="l" t="t" r="r" b="b"/>
              <a:pathLst>
                <a:path w="9899" h="5732" extrusionOk="0">
                  <a:moveTo>
                    <a:pt x="5738" y="1"/>
                  </a:moveTo>
                  <a:lnTo>
                    <a:pt x="1" y="3301"/>
                  </a:lnTo>
                  <a:lnTo>
                    <a:pt x="4143" y="5732"/>
                  </a:lnTo>
                  <a:lnTo>
                    <a:pt x="9898" y="2408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449268" y="2753574"/>
              <a:ext cx="198113" cy="245808"/>
            </a:xfrm>
            <a:custGeom>
              <a:avLst/>
              <a:gdLst/>
              <a:ahLst/>
              <a:cxnLst/>
              <a:rect l="l" t="t" r="r" b="b"/>
              <a:pathLst>
                <a:path w="5757" h="7143" extrusionOk="0">
                  <a:moveTo>
                    <a:pt x="5739" y="0"/>
                  </a:moveTo>
                  <a:lnTo>
                    <a:pt x="1" y="3301"/>
                  </a:lnTo>
                  <a:lnTo>
                    <a:pt x="1" y="7143"/>
                  </a:lnTo>
                  <a:lnTo>
                    <a:pt x="5756" y="3819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369947" y="2821814"/>
              <a:ext cx="79355" cy="177569"/>
            </a:xfrm>
            <a:custGeom>
              <a:avLst/>
              <a:gdLst/>
              <a:ahLst/>
              <a:cxnLst/>
              <a:rect l="l" t="t" r="r" b="b"/>
              <a:pathLst>
                <a:path w="2306" h="5160" extrusionOk="0">
                  <a:moveTo>
                    <a:pt x="0" y="1"/>
                  </a:moveTo>
                  <a:lnTo>
                    <a:pt x="19" y="3850"/>
                  </a:lnTo>
                  <a:lnTo>
                    <a:pt x="2306" y="5160"/>
                  </a:lnTo>
                  <a:lnTo>
                    <a:pt x="2306" y="1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385502" y="2927117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0" y="0"/>
                  </a:moveTo>
                  <a:lnTo>
                    <a:pt x="0" y="196"/>
                  </a:lnTo>
                  <a:lnTo>
                    <a:pt x="388" y="417"/>
                  </a:lnTo>
                  <a:lnTo>
                    <a:pt x="386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85502" y="2943118"/>
              <a:ext cx="13352" cy="14281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0" y="0"/>
                  </a:moveTo>
                  <a:lnTo>
                    <a:pt x="0" y="194"/>
                  </a:lnTo>
                  <a:lnTo>
                    <a:pt x="388" y="414"/>
                  </a:lnTo>
                  <a:lnTo>
                    <a:pt x="386" y="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92143" y="2939126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0" y="1"/>
                  </a:moveTo>
                  <a:lnTo>
                    <a:pt x="0" y="197"/>
                  </a:lnTo>
                  <a:lnTo>
                    <a:pt x="388" y="418"/>
                  </a:lnTo>
                  <a:lnTo>
                    <a:pt x="388" y="418"/>
                  </a:lnTo>
                  <a:lnTo>
                    <a:pt x="387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377484" y="2930592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0"/>
                  </a:moveTo>
                  <a:lnTo>
                    <a:pt x="1" y="196"/>
                  </a:lnTo>
                  <a:lnTo>
                    <a:pt x="388" y="417"/>
                  </a:lnTo>
                  <a:lnTo>
                    <a:pt x="387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420086" y="2875498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0" y="1"/>
                  </a:moveTo>
                  <a:lnTo>
                    <a:pt x="0" y="197"/>
                  </a:lnTo>
                  <a:lnTo>
                    <a:pt x="388" y="417"/>
                  </a:lnTo>
                  <a:lnTo>
                    <a:pt x="388" y="417"/>
                  </a:lnTo>
                  <a:lnTo>
                    <a:pt x="387" y="2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424044" y="2922987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0"/>
                  </a:moveTo>
                  <a:lnTo>
                    <a:pt x="2" y="195"/>
                  </a:lnTo>
                  <a:lnTo>
                    <a:pt x="389" y="417"/>
                  </a:lnTo>
                  <a:lnTo>
                    <a:pt x="389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377484" y="2871506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1"/>
                  </a:moveTo>
                  <a:lnTo>
                    <a:pt x="1" y="197"/>
                  </a:lnTo>
                  <a:lnTo>
                    <a:pt x="388" y="418"/>
                  </a:lnTo>
                  <a:lnTo>
                    <a:pt x="387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426762" y="2871506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1"/>
                  </a:moveTo>
                  <a:lnTo>
                    <a:pt x="2" y="197"/>
                  </a:lnTo>
                  <a:lnTo>
                    <a:pt x="389" y="418"/>
                  </a:lnTo>
                  <a:lnTo>
                    <a:pt x="387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412137" y="2863075"/>
              <a:ext cx="13352" cy="14281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0" y="0"/>
                  </a:moveTo>
                  <a:lnTo>
                    <a:pt x="0" y="193"/>
                  </a:lnTo>
                  <a:lnTo>
                    <a:pt x="388" y="414"/>
                  </a:lnTo>
                  <a:lnTo>
                    <a:pt x="385" y="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449268" y="2753058"/>
              <a:ext cx="197803" cy="194912"/>
            </a:xfrm>
            <a:custGeom>
              <a:avLst/>
              <a:gdLst/>
              <a:ahLst/>
              <a:cxnLst/>
              <a:rect l="l" t="t" r="r" b="b"/>
              <a:pathLst>
                <a:path w="5748" h="5664" extrusionOk="0">
                  <a:moveTo>
                    <a:pt x="5740" y="0"/>
                  </a:moveTo>
                  <a:lnTo>
                    <a:pt x="1" y="3311"/>
                  </a:lnTo>
                  <a:lnTo>
                    <a:pt x="1" y="5437"/>
                  </a:lnTo>
                  <a:cubicBezTo>
                    <a:pt x="1" y="5580"/>
                    <a:pt x="78" y="5664"/>
                    <a:pt x="186" y="5664"/>
                  </a:cubicBezTo>
                  <a:cubicBezTo>
                    <a:pt x="230" y="5664"/>
                    <a:pt x="279" y="5650"/>
                    <a:pt x="330" y="5620"/>
                  </a:cubicBezTo>
                  <a:cubicBezTo>
                    <a:pt x="506" y="5518"/>
                    <a:pt x="649" y="5272"/>
                    <a:pt x="649" y="5070"/>
                  </a:cubicBezTo>
                  <a:cubicBezTo>
                    <a:pt x="649" y="5213"/>
                    <a:pt x="720" y="5295"/>
                    <a:pt x="825" y="5295"/>
                  </a:cubicBezTo>
                  <a:cubicBezTo>
                    <a:pt x="867" y="5295"/>
                    <a:pt x="916" y="5282"/>
                    <a:pt x="966" y="5253"/>
                  </a:cubicBezTo>
                  <a:cubicBezTo>
                    <a:pt x="1142" y="5152"/>
                    <a:pt x="1285" y="4906"/>
                    <a:pt x="1284" y="4704"/>
                  </a:cubicBezTo>
                  <a:lnTo>
                    <a:pt x="1284" y="4704"/>
                  </a:lnTo>
                  <a:cubicBezTo>
                    <a:pt x="1285" y="4847"/>
                    <a:pt x="1357" y="4930"/>
                    <a:pt x="1461" y="4930"/>
                  </a:cubicBezTo>
                  <a:cubicBezTo>
                    <a:pt x="1503" y="4930"/>
                    <a:pt x="1551" y="4916"/>
                    <a:pt x="1601" y="4887"/>
                  </a:cubicBezTo>
                  <a:cubicBezTo>
                    <a:pt x="1777" y="4785"/>
                    <a:pt x="1920" y="4539"/>
                    <a:pt x="1920" y="4335"/>
                  </a:cubicBezTo>
                  <a:cubicBezTo>
                    <a:pt x="1920" y="4479"/>
                    <a:pt x="1992" y="4562"/>
                    <a:pt x="2095" y="4562"/>
                  </a:cubicBezTo>
                  <a:cubicBezTo>
                    <a:pt x="2138" y="4562"/>
                    <a:pt x="2187" y="4548"/>
                    <a:pt x="2238" y="4518"/>
                  </a:cubicBezTo>
                  <a:cubicBezTo>
                    <a:pt x="2412" y="4420"/>
                    <a:pt x="2554" y="4176"/>
                    <a:pt x="2554" y="3974"/>
                  </a:cubicBezTo>
                  <a:lnTo>
                    <a:pt x="2554" y="3974"/>
                  </a:lnTo>
                  <a:cubicBezTo>
                    <a:pt x="2556" y="4114"/>
                    <a:pt x="2628" y="4195"/>
                    <a:pt x="2731" y="4195"/>
                  </a:cubicBezTo>
                  <a:cubicBezTo>
                    <a:pt x="2774" y="4195"/>
                    <a:pt x="2822" y="4181"/>
                    <a:pt x="2873" y="4151"/>
                  </a:cubicBezTo>
                  <a:cubicBezTo>
                    <a:pt x="3050" y="4049"/>
                    <a:pt x="3198" y="3800"/>
                    <a:pt x="3198" y="3597"/>
                  </a:cubicBezTo>
                  <a:cubicBezTo>
                    <a:pt x="3200" y="3740"/>
                    <a:pt x="3274" y="3821"/>
                    <a:pt x="3378" y="3821"/>
                  </a:cubicBezTo>
                  <a:cubicBezTo>
                    <a:pt x="3422" y="3821"/>
                    <a:pt x="3472" y="3806"/>
                    <a:pt x="3524" y="3777"/>
                  </a:cubicBezTo>
                  <a:cubicBezTo>
                    <a:pt x="3699" y="3676"/>
                    <a:pt x="3841" y="3428"/>
                    <a:pt x="3840" y="3226"/>
                  </a:cubicBezTo>
                  <a:lnTo>
                    <a:pt x="3840" y="3226"/>
                  </a:lnTo>
                  <a:cubicBezTo>
                    <a:pt x="3841" y="3370"/>
                    <a:pt x="3913" y="3453"/>
                    <a:pt x="4017" y="3453"/>
                  </a:cubicBezTo>
                  <a:cubicBezTo>
                    <a:pt x="4060" y="3453"/>
                    <a:pt x="4109" y="3439"/>
                    <a:pt x="4160" y="3409"/>
                  </a:cubicBezTo>
                  <a:cubicBezTo>
                    <a:pt x="4336" y="3308"/>
                    <a:pt x="4476" y="3061"/>
                    <a:pt x="4476" y="2861"/>
                  </a:cubicBezTo>
                  <a:cubicBezTo>
                    <a:pt x="4476" y="3003"/>
                    <a:pt x="4550" y="3086"/>
                    <a:pt x="4655" y="3086"/>
                  </a:cubicBezTo>
                  <a:cubicBezTo>
                    <a:pt x="4697" y="3086"/>
                    <a:pt x="4745" y="3072"/>
                    <a:pt x="4795" y="3044"/>
                  </a:cubicBezTo>
                  <a:cubicBezTo>
                    <a:pt x="4971" y="2943"/>
                    <a:pt x="5111" y="2695"/>
                    <a:pt x="5111" y="2492"/>
                  </a:cubicBezTo>
                  <a:cubicBezTo>
                    <a:pt x="5112" y="2636"/>
                    <a:pt x="5184" y="2718"/>
                    <a:pt x="5289" y="2718"/>
                  </a:cubicBezTo>
                  <a:cubicBezTo>
                    <a:pt x="5332" y="2718"/>
                    <a:pt x="5380" y="2704"/>
                    <a:pt x="5432" y="2675"/>
                  </a:cubicBezTo>
                  <a:cubicBezTo>
                    <a:pt x="5607" y="2575"/>
                    <a:pt x="5748" y="2328"/>
                    <a:pt x="5748" y="2125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28038" y="2845043"/>
              <a:ext cx="41570" cy="108916"/>
            </a:xfrm>
            <a:custGeom>
              <a:avLst/>
              <a:gdLst/>
              <a:ahLst/>
              <a:cxnLst/>
              <a:rect l="l" t="t" r="r" b="b"/>
              <a:pathLst>
                <a:path w="1208" h="3165" extrusionOk="0">
                  <a:moveTo>
                    <a:pt x="0" y="0"/>
                  </a:moveTo>
                  <a:lnTo>
                    <a:pt x="0" y="3165"/>
                  </a:lnTo>
                  <a:lnTo>
                    <a:pt x="1207" y="2466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28038" y="2906503"/>
              <a:ext cx="41570" cy="47455"/>
            </a:xfrm>
            <a:custGeom>
              <a:avLst/>
              <a:gdLst/>
              <a:ahLst/>
              <a:cxnLst/>
              <a:rect l="l" t="t" r="r" b="b"/>
              <a:pathLst>
                <a:path w="1208" h="1379" extrusionOk="0">
                  <a:moveTo>
                    <a:pt x="0" y="1"/>
                  </a:moveTo>
                  <a:lnTo>
                    <a:pt x="0" y="1379"/>
                  </a:lnTo>
                  <a:lnTo>
                    <a:pt x="1207" y="680"/>
                  </a:lnTo>
                  <a:lnTo>
                    <a:pt x="1207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4805" y="2783513"/>
              <a:ext cx="64283" cy="109294"/>
            </a:xfrm>
            <a:custGeom>
              <a:avLst/>
              <a:gdLst/>
              <a:ahLst/>
              <a:cxnLst/>
              <a:rect l="l" t="t" r="r" b="b"/>
              <a:pathLst>
                <a:path w="1868" h="3176" extrusionOk="0">
                  <a:moveTo>
                    <a:pt x="1860" y="1"/>
                  </a:moveTo>
                  <a:lnTo>
                    <a:pt x="0" y="1721"/>
                  </a:lnTo>
                  <a:lnTo>
                    <a:pt x="2" y="3175"/>
                  </a:lnTo>
                  <a:lnTo>
                    <a:pt x="1867" y="2097"/>
                  </a:lnTo>
                  <a:lnTo>
                    <a:pt x="1864" y="956"/>
                  </a:lnTo>
                  <a:lnTo>
                    <a:pt x="1861" y="618"/>
                  </a:lnTo>
                  <a:lnTo>
                    <a:pt x="1860" y="1"/>
                  </a:lnTo>
                  <a:close/>
                </a:path>
              </a:pathLst>
            </a:custGeom>
            <a:solidFill>
              <a:srgbClr val="1B7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74736" y="2809839"/>
              <a:ext cx="26635" cy="56677"/>
            </a:xfrm>
            <a:custGeom>
              <a:avLst/>
              <a:gdLst/>
              <a:ahLst/>
              <a:cxnLst/>
              <a:rect l="l" t="t" r="r" b="b"/>
              <a:pathLst>
                <a:path w="774" h="1647" extrusionOk="0">
                  <a:moveTo>
                    <a:pt x="773" y="1"/>
                  </a:moveTo>
                  <a:lnTo>
                    <a:pt x="773" y="1"/>
                  </a:lnTo>
                  <a:cubicBezTo>
                    <a:pt x="748" y="21"/>
                    <a:pt x="721" y="40"/>
                    <a:pt x="696" y="56"/>
                  </a:cubicBezTo>
                  <a:cubicBezTo>
                    <a:pt x="642" y="87"/>
                    <a:pt x="593" y="102"/>
                    <a:pt x="546" y="106"/>
                  </a:cubicBezTo>
                  <a:lnTo>
                    <a:pt x="1" y="1332"/>
                  </a:lnTo>
                  <a:lnTo>
                    <a:pt x="2" y="164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9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74633" y="2783513"/>
              <a:ext cx="64455" cy="109191"/>
            </a:xfrm>
            <a:custGeom>
              <a:avLst/>
              <a:gdLst/>
              <a:ahLst/>
              <a:cxnLst/>
              <a:rect l="l" t="t" r="r" b="b"/>
              <a:pathLst>
                <a:path w="1873" h="3173" extrusionOk="0">
                  <a:moveTo>
                    <a:pt x="421" y="832"/>
                  </a:moveTo>
                  <a:lnTo>
                    <a:pt x="242" y="934"/>
                  </a:lnTo>
                  <a:cubicBezTo>
                    <a:pt x="184" y="1050"/>
                    <a:pt x="97" y="1153"/>
                    <a:pt x="1" y="1219"/>
                  </a:cubicBezTo>
                  <a:lnTo>
                    <a:pt x="3" y="2090"/>
                  </a:lnTo>
                  <a:lnTo>
                    <a:pt x="549" y="867"/>
                  </a:lnTo>
                  <a:lnTo>
                    <a:pt x="549" y="867"/>
                  </a:lnTo>
                  <a:cubicBezTo>
                    <a:pt x="542" y="867"/>
                    <a:pt x="536" y="868"/>
                    <a:pt x="529" y="868"/>
                  </a:cubicBezTo>
                  <a:cubicBezTo>
                    <a:pt x="486" y="868"/>
                    <a:pt x="450" y="856"/>
                    <a:pt x="421" y="832"/>
                  </a:cubicBezTo>
                  <a:close/>
                  <a:moveTo>
                    <a:pt x="3" y="2090"/>
                  </a:moveTo>
                  <a:lnTo>
                    <a:pt x="1" y="2096"/>
                  </a:lnTo>
                  <a:lnTo>
                    <a:pt x="2" y="2410"/>
                  </a:lnTo>
                  <a:lnTo>
                    <a:pt x="4" y="2406"/>
                  </a:lnTo>
                  <a:lnTo>
                    <a:pt x="3" y="2090"/>
                  </a:lnTo>
                  <a:close/>
                  <a:moveTo>
                    <a:pt x="1868" y="953"/>
                  </a:moveTo>
                  <a:lnTo>
                    <a:pt x="1315" y="2417"/>
                  </a:lnTo>
                  <a:lnTo>
                    <a:pt x="1315" y="2417"/>
                  </a:lnTo>
                  <a:lnTo>
                    <a:pt x="1872" y="2096"/>
                  </a:lnTo>
                  <a:lnTo>
                    <a:pt x="1868" y="953"/>
                  </a:lnTo>
                  <a:close/>
                  <a:moveTo>
                    <a:pt x="1315" y="2417"/>
                  </a:move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315" y="2417"/>
                  </a:lnTo>
                  <a:lnTo>
                    <a:pt x="1315" y="2417"/>
                  </a:lnTo>
                  <a:close/>
                  <a:moveTo>
                    <a:pt x="1152" y="410"/>
                  </a:moveTo>
                  <a:lnTo>
                    <a:pt x="974" y="511"/>
                  </a:lnTo>
                  <a:cubicBezTo>
                    <a:pt x="923" y="609"/>
                    <a:pt x="854" y="698"/>
                    <a:pt x="775" y="764"/>
                  </a:cubicBezTo>
                  <a:lnTo>
                    <a:pt x="4" y="2406"/>
                  </a:lnTo>
                  <a:lnTo>
                    <a:pt x="6" y="2865"/>
                  </a:lnTo>
                  <a:lnTo>
                    <a:pt x="6" y="2865"/>
                  </a:lnTo>
                  <a:lnTo>
                    <a:pt x="1152" y="410"/>
                  </a:lnTo>
                  <a:close/>
                  <a:moveTo>
                    <a:pt x="6" y="2865"/>
                  </a:moveTo>
                  <a:lnTo>
                    <a:pt x="4" y="2870"/>
                  </a:lnTo>
                  <a:lnTo>
                    <a:pt x="5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6" y="2865"/>
                  </a:lnTo>
                  <a:close/>
                  <a:moveTo>
                    <a:pt x="1865" y="1"/>
                  </a:moveTo>
                  <a:lnTo>
                    <a:pt x="1752" y="63"/>
                  </a:lnTo>
                  <a:lnTo>
                    <a:pt x="571" y="2845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866" y="616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rgbClr val="439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74805" y="2785784"/>
              <a:ext cx="60187" cy="107023"/>
            </a:xfrm>
            <a:custGeom>
              <a:avLst/>
              <a:gdLst/>
              <a:ahLst/>
              <a:cxnLst/>
              <a:rect l="l" t="t" r="r" b="b"/>
              <a:pathLst>
                <a:path w="1749" h="3110" extrusionOk="0">
                  <a:moveTo>
                    <a:pt x="1749" y="0"/>
                  </a:moveTo>
                  <a:lnTo>
                    <a:pt x="1705" y="25"/>
                  </a:lnTo>
                  <a:cubicBezTo>
                    <a:pt x="1637" y="154"/>
                    <a:pt x="1538" y="267"/>
                    <a:pt x="1427" y="331"/>
                  </a:cubicBezTo>
                  <a:cubicBezTo>
                    <a:pt x="1368" y="366"/>
                    <a:pt x="1311" y="382"/>
                    <a:pt x="1262" y="382"/>
                  </a:cubicBezTo>
                  <a:cubicBezTo>
                    <a:pt x="1220" y="382"/>
                    <a:pt x="1182" y="370"/>
                    <a:pt x="1152" y="347"/>
                  </a:cubicBezTo>
                  <a:lnTo>
                    <a:pt x="0" y="2805"/>
                  </a:lnTo>
                  <a:lnTo>
                    <a:pt x="2" y="3109"/>
                  </a:lnTo>
                  <a:lnTo>
                    <a:pt x="569" y="278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E9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74633" y="2783513"/>
              <a:ext cx="64455" cy="109191"/>
            </a:xfrm>
            <a:custGeom>
              <a:avLst/>
              <a:gdLst/>
              <a:ahLst/>
              <a:cxnLst/>
              <a:rect l="l" t="t" r="r" b="b"/>
              <a:pathLst>
                <a:path w="1873" h="3173" extrusionOk="0">
                  <a:moveTo>
                    <a:pt x="421" y="832"/>
                  </a:moveTo>
                  <a:lnTo>
                    <a:pt x="242" y="934"/>
                  </a:lnTo>
                  <a:cubicBezTo>
                    <a:pt x="184" y="1050"/>
                    <a:pt x="97" y="1153"/>
                    <a:pt x="1" y="1219"/>
                  </a:cubicBezTo>
                  <a:lnTo>
                    <a:pt x="3" y="2090"/>
                  </a:lnTo>
                  <a:lnTo>
                    <a:pt x="549" y="867"/>
                  </a:lnTo>
                  <a:lnTo>
                    <a:pt x="549" y="867"/>
                  </a:lnTo>
                  <a:cubicBezTo>
                    <a:pt x="542" y="867"/>
                    <a:pt x="536" y="868"/>
                    <a:pt x="529" y="868"/>
                  </a:cubicBezTo>
                  <a:cubicBezTo>
                    <a:pt x="486" y="868"/>
                    <a:pt x="450" y="856"/>
                    <a:pt x="421" y="832"/>
                  </a:cubicBezTo>
                  <a:close/>
                  <a:moveTo>
                    <a:pt x="3" y="2090"/>
                  </a:moveTo>
                  <a:lnTo>
                    <a:pt x="1" y="2096"/>
                  </a:lnTo>
                  <a:lnTo>
                    <a:pt x="2" y="2410"/>
                  </a:lnTo>
                  <a:lnTo>
                    <a:pt x="4" y="2406"/>
                  </a:lnTo>
                  <a:lnTo>
                    <a:pt x="3" y="2090"/>
                  </a:lnTo>
                  <a:close/>
                  <a:moveTo>
                    <a:pt x="1868" y="953"/>
                  </a:moveTo>
                  <a:lnTo>
                    <a:pt x="1315" y="2417"/>
                  </a:lnTo>
                  <a:lnTo>
                    <a:pt x="1315" y="2417"/>
                  </a:lnTo>
                  <a:lnTo>
                    <a:pt x="1872" y="2096"/>
                  </a:lnTo>
                  <a:lnTo>
                    <a:pt x="1868" y="953"/>
                  </a:lnTo>
                  <a:close/>
                  <a:moveTo>
                    <a:pt x="1315" y="2417"/>
                  </a:move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315" y="2417"/>
                  </a:lnTo>
                  <a:lnTo>
                    <a:pt x="1315" y="2417"/>
                  </a:lnTo>
                  <a:close/>
                  <a:moveTo>
                    <a:pt x="1152" y="410"/>
                  </a:moveTo>
                  <a:lnTo>
                    <a:pt x="974" y="511"/>
                  </a:lnTo>
                  <a:cubicBezTo>
                    <a:pt x="923" y="609"/>
                    <a:pt x="854" y="698"/>
                    <a:pt x="775" y="764"/>
                  </a:cubicBezTo>
                  <a:lnTo>
                    <a:pt x="4" y="2406"/>
                  </a:lnTo>
                  <a:lnTo>
                    <a:pt x="6" y="2865"/>
                  </a:lnTo>
                  <a:lnTo>
                    <a:pt x="6" y="2865"/>
                  </a:lnTo>
                  <a:lnTo>
                    <a:pt x="1152" y="410"/>
                  </a:lnTo>
                  <a:close/>
                  <a:moveTo>
                    <a:pt x="6" y="2865"/>
                  </a:moveTo>
                  <a:lnTo>
                    <a:pt x="4" y="2870"/>
                  </a:lnTo>
                  <a:lnTo>
                    <a:pt x="5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6" y="2865"/>
                  </a:lnTo>
                  <a:close/>
                  <a:moveTo>
                    <a:pt x="1865" y="1"/>
                  </a:moveTo>
                  <a:lnTo>
                    <a:pt x="1752" y="63"/>
                  </a:lnTo>
                  <a:lnTo>
                    <a:pt x="571" y="2845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866" y="616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74805" y="2783513"/>
              <a:ext cx="64214" cy="96011"/>
            </a:xfrm>
            <a:custGeom>
              <a:avLst/>
              <a:gdLst/>
              <a:ahLst/>
              <a:cxnLst/>
              <a:rect l="l" t="t" r="r" b="b"/>
              <a:pathLst>
                <a:path w="1866" h="2790" extrusionOk="0">
                  <a:moveTo>
                    <a:pt x="1861" y="1"/>
                  </a:moveTo>
                  <a:lnTo>
                    <a:pt x="0" y="1721"/>
                  </a:lnTo>
                  <a:lnTo>
                    <a:pt x="2" y="2789"/>
                  </a:lnTo>
                  <a:cubicBezTo>
                    <a:pt x="114" y="2668"/>
                    <a:pt x="194" y="2493"/>
                    <a:pt x="193" y="2342"/>
                  </a:cubicBezTo>
                  <a:lnTo>
                    <a:pt x="193" y="2342"/>
                  </a:lnTo>
                  <a:cubicBezTo>
                    <a:pt x="195" y="2485"/>
                    <a:pt x="267" y="2568"/>
                    <a:pt x="371" y="2568"/>
                  </a:cubicBezTo>
                  <a:cubicBezTo>
                    <a:pt x="414" y="2568"/>
                    <a:pt x="463" y="2554"/>
                    <a:pt x="514" y="2524"/>
                  </a:cubicBezTo>
                  <a:cubicBezTo>
                    <a:pt x="689" y="2423"/>
                    <a:pt x="830" y="2176"/>
                    <a:pt x="830" y="1976"/>
                  </a:cubicBezTo>
                  <a:cubicBezTo>
                    <a:pt x="830" y="2119"/>
                    <a:pt x="902" y="2201"/>
                    <a:pt x="1007" y="2201"/>
                  </a:cubicBezTo>
                  <a:cubicBezTo>
                    <a:pt x="1050" y="2201"/>
                    <a:pt x="1098" y="2187"/>
                    <a:pt x="1149" y="2159"/>
                  </a:cubicBezTo>
                  <a:cubicBezTo>
                    <a:pt x="1324" y="2056"/>
                    <a:pt x="1466" y="1810"/>
                    <a:pt x="1465" y="1607"/>
                  </a:cubicBezTo>
                  <a:lnTo>
                    <a:pt x="1465" y="1607"/>
                  </a:lnTo>
                  <a:cubicBezTo>
                    <a:pt x="1466" y="1751"/>
                    <a:pt x="1538" y="1834"/>
                    <a:pt x="1642" y="1834"/>
                  </a:cubicBezTo>
                  <a:cubicBezTo>
                    <a:pt x="1685" y="1834"/>
                    <a:pt x="1734" y="1820"/>
                    <a:pt x="1785" y="1790"/>
                  </a:cubicBezTo>
                  <a:cubicBezTo>
                    <a:pt x="1811" y="1774"/>
                    <a:pt x="1839" y="1753"/>
                    <a:pt x="1866" y="1730"/>
                  </a:cubicBezTo>
                  <a:lnTo>
                    <a:pt x="1864" y="954"/>
                  </a:lnTo>
                  <a:lnTo>
                    <a:pt x="1864" y="616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614104" y="2804746"/>
              <a:ext cx="24880" cy="65384"/>
            </a:xfrm>
            <a:custGeom>
              <a:avLst/>
              <a:gdLst/>
              <a:ahLst/>
              <a:cxnLst/>
              <a:rect l="l" t="t" r="r" b="b"/>
              <a:pathLst>
                <a:path w="723" h="1900" extrusionOk="0">
                  <a:moveTo>
                    <a:pt x="719" y="1"/>
                  </a:moveTo>
                  <a:lnTo>
                    <a:pt x="1" y="1900"/>
                  </a:lnTo>
                  <a:lnTo>
                    <a:pt x="168" y="1802"/>
                  </a:lnTo>
                  <a:lnTo>
                    <a:pt x="722" y="33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805" y="2785784"/>
              <a:ext cx="60187" cy="107023"/>
            </a:xfrm>
            <a:custGeom>
              <a:avLst/>
              <a:gdLst/>
              <a:ahLst/>
              <a:cxnLst/>
              <a:rect l="l" t="t" r="r" b="b"/>
              <a:pathLst>
                <a:path w="1749" h="3110" extrusionOk="0">
                  <a:moveTo>
                    <a:pt x="1749" y="0"/>
                  </a:moveTo>
                  <a:lnTo>
                    <a:pt x="1705" y="25"/>
                  </a:lnTo>
                  <a:cubicBezTo>
                    <a:pt x="1637" y="154"/>
                    <a:pt x="1538" y="267"/>
                    <a:pt x="1427" y="331"/>
                  </a:cubicBezTo>
                  <a:cubicBezTo>
                    <a:pt x="1368" y="366"/>
                    <a:pt x="1311" y="382"/>
                    <a:pt x="1262" y="382"/>
                  </a:cubicBezTo>
                  <a:cubicBezTo>
                    <a:pt x="1220" y="382"/>
                    <a:pt x="1182" y="370"/>
                    <a:pt x="1152" y="347"/>
                  </a:cubicBezTo>
                  <a:lnTo>
                    <a:pt x="0" y="2805"/>
                  </a:lnTo>
                  <a:lnTo>
                    <a:pt x="2" y="3109"/>
                  </a:lnTo>
                  <a:lnTo>
                    <a:pt x="569" y="278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608116" y="2789914"/>
              <a:ext cx="6229" cy="11218"/>
            </a:xfrm>
            <a:custGeom>
              <a:avLst/>
              <a:gdLst/>
              <a:ahLst/>
              <a:cxnLst/>
              <a:rect l="l" t="t" r="r" b="b"/>
              <a:pathLst>
                <a:path w="181" h="326" extrusionOk="0">
                  <a:moveTo>
                    <a:pt x="91" y="0"/>
                  </a:moveTo>
                  <a:cubicBezTo>
                    <a:pt x="91" y="107"/>
                    <a:pt x="58" y="221"/>
                    <a:pt x="1" y="325"/>
                  </a:cubicBezTo>
                  <a:lnTo>
                    <a:pt x="181" y="224"/>
                  </a:lnTo>
                  <a:cubicBezTo>
                    <a:pt x="124" y="183"/>
                    <a:pt x="91" y="107"/>
                    <a:pt x="91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582961" y="2804505"/>
              <a:ext cx="6160" cy="11322"/>
            </a:xfrm>
            <a:custGeom>
              <a:avLst/>
              <a:gdLst/>
              <a:ahLst/>
              <a:cxnLst/>
              <a:rect l="l" t="t" r="r" b="b"/>
              <a:pathLst>
                <a:path w="179" h="329" extrusionOk="0">
                  <a:moveTo>
                    <a:pt x="88" y="1"/>
                  </a:moveTo>
                  <a:cubicBezTo>
                    <a:pt x="88" y="104"/>
                    <a:pt x="56" y="222"/>
                    <a:pt x="0" y="328"/>
                  </a:cubicBezTo>
                  <a:lnTo>
                    <a:pt x="179" y="226"/>
                  </a:lnTo>
                  <a:cubicBezTo>
                    <a:pt x="123" y="183"/>
                    <a:pt x="88" y="107"/>
                    <a:pt x="88" y="1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531961" y="2833927"/>
              <a:ext cx="6160" cy="11287"/>
            </a:xfrm>
            <a:custGeom>
              <a:avLst/>
              <a:gdLst/>
              <a:ahLst/>
              <a:cxnLst/>
              <a:rect l="l" t="t" r="r" b="b"/>
              <a:pathLst>
                <a:path w="179" h="328" extrusionOk="0">
                  <a:moveTo>
                    <a:pt x="89" y="0"/>
                  </a:moveTo>
                  <a:cubicBezTo>
                    <a:pt x="89" y="105"/>
                    <a:pt x="56" y="221"/>
                    <a:pt x="0" y="328"/>
                  </a:cubicBezTo>
                  <a:lnTo>
                    <a:pt x="179" y="225"/>
                  </a:lnTo>
                  <a:cubicBezTo>
                    <a:pt x="125" y="183"/>
                    <a:pt x="91" y="105"/>
                    <a:pt x="89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506771" y="2848518"/>
              <a:ext cx="6125" cy="11218"/>
            </a:xfrm>
            <a:custGeom>
              <a:avLst/>
              <a:gdLst/>
              <a:ahLst/>
              <a:cxnLst/>
              <a:rect l="l" t="t" r="r" b="b"/>
              <a:pathLst>
                <a:path w="178" h="326" extrusionOk="0">
                  <a:moveTo>
                    <a:pt x="88" y="0"/>
                  </a:moveTo>
                  <a:cubicBezTo>
                    <a:pt x="88" y="104"/>
                    <a:pt x="56" y="220"/>
                    <a:pt x="1" y="325"/>
                  </a:cubicBezTo>
                  <a:lnTo>
                    <a:pt x="178" y="223"/>
                  </a:lnTo>
                  <a:cubicBezTo>
                    <a:pt x="121" y="183"/>
                    <a:pt x="88" y="104"/>
                    <a:pt x="88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457596" y="2856158"/>
              <a:ext cx="64386" cy="104201"/>
            </a:xfrm>
            <a:custGeom>
              <a:avLst/>
              <a:gdLst/>
              <a:ahLst/>
              <a:cxnLst/>
              <a:rect l="l" t="t" r="r" b="b"/>
              <a:pathLst>
                <a:path w="1871" h="3028" extrusionOk="0">
                  <a:moveTo>
                    <a:pt x="776" y="482"/>
                  </a:moveTo>
                  <a:lnTo>
                    <a:pt x="0" y="928"/>
                  </a:lnTo>
                  <a:lnTo>
                    <a:pt x="3" y="2027"/>
                  </a:lnTo>
                  <a:lnTo>
                    <a:pt x="3" y="2027"/>
                  </a:lnTo>
                  <a:lnTo>
                    <a:pt x="776" y="482"/>
                  </a:lnTo>
                  <a:close/>
                  <a:moveTo>
                    <a:pt x="1864" y="86"/>
                  </a:moveTo>
                  <a:lnTo>
                    <a:pt x="752" y="2595"/>
                  </a:lnTo>
                  <a:lnTo>
                    <a:pt x="540" y="2718"/>
                  </a:lnTo>
                  <a:lnTo>
                    <a:pt x="540" y="2718"/>
                  </a:lnTo>
                  <a:lnTo>
                    <a:pt x="1870" y="1949"/>
                  </a:lnTo>
                  <a:lnTo>
                    <a:pt x="1468" y="2181"/>
                  </a:lnTo>
                  <a:lnTo>
                    <a:pt x="1869" y="1391"/>
                  </a:lnTo>
                  <a:lnTo>
                    <a:pt x="1864" y="86"/>
                  </a:lnTo>
                  <a:close/>
                  <a:moveTo>
                    <a:pt x="540" y="2718"/>
                  </a:moveTo>
                  <a:lnTo>
                    <a:pt x="515" y="2732"/>
                  </a:lnTo>
                  <a:lnTo>
                    <a:pt x="515" y="2732"/>
                  </a:lnTo>
                  <a:lnTo>
                    <a:pt x="515" y="2732"/>
                  </a:lnTo>
                  <a:lnTo>
                    <a:pt x="515" y="2732"/>
                  </a:lnTo>
                  <a:lnTo>
                    <a:pt x="540" y="2718"/>
                  </a:lnTo>
                  <a:close/>
                  <a:moveTo>
                    <a:pt x="1608" y="1"/>
                  </a:moveTo>
                  <a:lnTo>
                    <a:pt x="322" y="2843"/>
                  </a:lnTo>
                  <a:lnTo>
                    <a:pt x="215" y="2906"/>
                  </a:lnTo>
                  <a:lnTo>
                    <a:pt x="215" y="2906"/>
                  </a:lnTo>
                  <a:lnTo>
                    <a:pt x="515" y="2732"/>
                  </a:lnTo>
                  <a:lnTo>
                    <a:pt x="515" y="2732"/>
                  </a:lnTo>
                  <a:lnTo>
                    <a:pt x="1740" y="36"/>
                  </a:lnTo>
                  <a:lnTo>
                    <a:pt x="1740" y="36"/>
                  </a:lnTo>
                  <a:cubicBezTo>
                    <a:pt x="1733" y="36"/>
                    <a:pt x="1727" y="37"/>
                    <a:pt x="1721" y="37"/>
                  </a:cubicBezTo>
                  <a:cubicBezTo>
                    <a:pt x="1677" y="37"/>
                    <a:pt x="1639" y="24"/>
                    <a:pt x="1608" y="1"/>
                  </a:cubicBezTo>
                  <a:close/>
                  <a:moveTo>
                    <a:pt x="3" y="2027"/>
                  </a:moveTo>
                  <a:lnTo>
                    <a:pt x="0" y="2033"/>
                  </a:lnTo>
                  <a:lnTo>
                    <a:pt x="5" y="3028"/>
                  </a:lnTo>
                  <a:lnTo>
                    <a:pt x="215" y="2906"/>
                  </a:lnTo>
                  <a:lnTo>
                    <a:pt x="215" y="2906"/>
                  </a:lnTo>
                  <a:lnTo>
                    <a:pt x="6" y="3026"/>
                  </a:lnTo>
                  <a:lnTo>
                    <a:pt x="3" y="2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457493" y="2856158"/>
              <a:ext cx="64420" cy="91572"/>
            </a:xfrm>
            <a:custGeom>
              <a:avLst/>
              <a:gdLst/>
              <a:ahLst/>
              <a:cxnLst/>
              <a:rect l="l" t="t" r="r" b="b"/>
              <a:pathLst>
                <a:path w="1872" h="2661" extrusionOk="0">
                  <a:moveTo>
                    <a:pt x="1867" y="1"/>
                  </a:moveTo>
                  <a:cubicBezTo>
                    <a:pt x="1823" y="23"/>
                    <a:pt x="1781" y="36"/>
                    <a:pt x="1743" y="40"/>
                  </a:cubicBezTo>
                  <a:lnTo>
                    <a:pt x="1156" y="413"/>
                  </a:lnTo>
                  <a:cubicBezTo>
                    <a:pt x="1097" y="446"/>
                    <a:pt x="1042" y="462"/>
                    <a:pt x="992" y="462"/>
                  </a:cubicBezTo>
                  <a:cubicBezTo>
                    <a:pt x="949" y="462"/>
                    <a:pt x="910" y="449"/>
                    <a:pt x="878" y="425"/>
                  </a:cubicBezTo>
                  <a:lnTo>
                    <a:pt x="779" y="482"/>
                  </a:lnTo>
                  <a:lnTo>
                    <a:pt x="0" y="930"/>
                  </a:lnTo>
                  <a:lnTo>
                    <a:pt x="3" y="2033"/>
                  </a:lnTo>
                  <a:lnTo>
                    <a:pt x="5" y="2661"/>
                  </a:lnTo>
                  <a:cubicBezTo>
                    <a:pt x="33" y="2655"/>
                    <a:pt x="62" y="2642"/>
                    <a:pt x="91" y="2625"/>
                  </a:cubicBezTo>
                  <a:cubicBezTo>
                    <a:pt x="268" y="2523"/>
                    <a:pt x="410" y="2279"/>
                    <a:pt x="410" y="2075"/>
                  </a:cubicBezTo>
                  <a:cubicBezTo>
                    <a:pt x="410" y="2219"/>
                    <a:pt x="481" y="2302"/>
                    <a:pt x="585" y="2302"/>
                  </a:cubicBezTo>
                  <a:cubicBezTo>
                    <a:pt x="628" y="2302"/>
                    <a:pt x="676" y="2288"/>
                    <a:pt x="727" y="2258"/>
                  </a:cubicBezTo>
                  <a:cubicBezTo>
                    <a:pt x="901" y="2158"/>
                    <a:pt x="1044" y="1918"/>
                    <a:pt x="1044" y="1716"/>
                  </a:cubicBezTo>
                  <a:lnTo>
                    <a:pt x="1044" y="1716"/>
                  </a:lnTo>
                  <a:cubicBezTo>
                    <a:pt x="1046" y="1856"/>
                    <a:pt x="1117" y="1936"/>
                    <a:pt x="1220" y="1936"/>
                  </a:cubicBezTo>
                  <a:cubicBezTo>
                    <a:pt x="1263" y="1936"/>
                    <a:pt x="1311" y="1922"/>
                    <a:pt x="1362" y="1892"/>
                  </a:cubicBezTo>
                  <a:cubicBezTo>
                    <a:pt x="1539" y="1790"/>
                    <a:pt x="1681" y="1544"/>
                    <a:pt x="1681" y="1342"/>
                  </a:cubicBezTo>
                  <a:cubicBezTo>
                    <a:pt x="1681" y="1484"/>
                    <a:pt x="1753" y="1567"/>
                    <a:pt x="1858" y="1567"/>
                  </a:cubicBezTo>
                  <a:cubicBezTo>
                    <a:pt x="1862" y="1567"/>
                    <a:pt x="1867" y="1566"/>
                    <a:pt x="1872" y="1566"/>
                  </a:cubicBezTo>
                  <a:lnTo>
                    <a:pt x="1872" y="1395"/>
                  </a:lnTo>
                  <a:lnTo>
                    <a:pt x="1867" y="88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508079" y="2904095"/>
              <a:ext cx="13834" cy="27220"/>
            </a:xfrm>
            <a:custGeom>
              <a:avLst/>
              <a:gdLst/>
              <a:ahLst/>
              <a:cxnLst/>
              <a:rect l="l" t="t" r="r" b="b"/>
              <a:pathLst>
                <a:path w="402" h="791" extrusionOk="0">
                  <a:moveTo>
                    <a:pt x="399" y="1"/>
                  </a:moveTo>
                  <a:lnTo>
                    <a:pt x="1" y="791"/>
                  </a:lnTo>
                  <a:lnTo>
                    <a:pt x="402" y="559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475318" y="2856124"/>
              <a:ext cx="46457" cy="94118"/>
            </a:xfrm>
            <a:custGeom>
              <a:avLst/>
              <a:gdLst/>
              <a:ahLst/>
              <a:cxnLst/>
              <a:rect l="l" t="t" r="r" b="b"/>
              <a:pathLst>
                <a:path w="1350" h="2735" extrusionOk="0">
                  <a:moveTo>
                    <a:pt x="1349" y="0"/>
                  </a:moveTo>
                  <a:cubicBezTo>
                    <a:pt x="1305" y="22"/>
                    <a:pt x="1263" y="35"/>
                    <a:pt x="1225" y="38"/>
                  </a:cubicBezTo>
                  <a:lnTo>
                    <a:pt x="0" y="2735"/>
                  </a:lnTo>
                  <a:lnTo>
                    <a:pt x="0" y="2735"/>
                  </a:lnTo>
                  <a:lnTo>
                    <a:pt x="237" y="2597"/>
                  </a:lnTo>
                  <a:lnTo>
                    <a:pt x="1349" y="88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57596" y="2856158"/>
              <a:ext cx="55370" cy="104201"/>
            </a:xfrm>
            <a:custGeom>
              <a:avLst/>
              <a:gdLst/>
              <a:ahLst/>
              <a:cxnLst/>
              <a:rect l="l" t="t" r="r" b="b"/>
              <a:pathLst>
                <a:path w="1609" h="3028" extrusionOk="0">
                  <a:moveTo>
                    <a:pt x="1608" y="1"/>
                  </a:moveTo>
                  <a:lnTo>
                    <a:pt x="1431" y="106"/>
                  </a:lnTo>
                  <a:cubicBezTo>
                    <a:pt x="1364" y="235"/>
                    <a:pt x="1263" y="349"/>
                    <a:pt x="1153" y="413"/>
                  </a:cubicBezTo>
                  <a:cubicBezTo>
                    <a:pt x="1094" y="446"/>
                    <a:pt x="1039" y="462"/>
                    <a:pt x="989" y="462"/>
                  </a:cubicBezTo>
                  <a:cubicBezTo>
                    <a:pt x="946" y="462"/>
                    <a:pt x="907" y="449"/>
                    <a:pt x="875" y="425"/>
                  </a:cubicBezTo>
                  <a:lnTo>
                    <a:pt x="776" y="482"/>
                  </a:lnTo>
                  <a:lnTo>
                    <a:pt x="0" y="2033"/>
                  </a:lnTo>
                  <a:lnTo>
                    <a:pt x="5" y="3028"/>
                  </a:lnTo>
                  <a:lnTo>
                    <a:pt x="322" y="2843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481513" y="2863075"/>
              <a:ext cx="6229" cy="11253"/>
            </a:xfrm>
            <a:custGeom>
              <a:avLst/>
              <a:gdLst/>
              <a:ahLst/>
              <a:cxnLst/>
              <a:rect l="l" t="t" r="r" b="b"/>
              <a:pathLst>
                <a:path w="181" h="327" extrusionOk="0">
                  <a:moveTo>
                    <a:pt x="88" y="0"/>
                  </a:moveTo>
                  <a:cubicBezTo>
                    <a:pt x="88" y="105"/>
                    <a:pt x="56" y="221"/>
                    <a:pt x="0" y="326"/>
                  </a:cubicBezTo>
                  <a:lnTo>
                    <a:pt x="79" y="281"/>
                  </a:lnTo>
                  <a:lnTo>
                    <a:pt x="180" y="224"/>
                  </a:lnTo>
                  <a:cubicBezTo>
                    <a:pt x="125" y="180"/>
                    <a:pt x="91" y="105"/>
                    <a:pt x="88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624944" y="2753058"/>
              <a:ext cx="56677" cy="49210"/>
            </a:xfrm>
            <a:custGeom>
              <a:avLst/>
              <a:gdLst/>
              <a:ahLst/>
              <a:cxnLst/>
              <a:rect l="l" t="t" r="r" b="b"/>
              <a:pathLst>
                <a:path w="1647" h="1430" extrusionOk="0">
                  <a:moveTo>
                    <a:pt x="635" y="0"/>
                  </a:moveTo>
                  <a:lnTo>
                    <a:pt x="0" y="369"/>
                  </a:lnTo>
                  <a:lnTo>
                    <a:pt x="1011" y="1430"/>
                  </a:lnTo>
                  <a:lnTo>
                    <a:pt x="1646" y="106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659666" y="2789604"/>
              <a:ext cx="21955" cy="20441"/>
            </a:xfrm>
            <a:custGeom>
              <a:avLst/>
              <a:gdLst/>
              <a:ahLst/>
              <a:cxnLst/>
              <a:rect l="l" t="t" r="r" b="b"/>
              <a:pathLst>
                <a:path w="638" h="594" extrusionOk="0">
                  <a:moveTo>
                    <a:pt x="637" y="1"/>
                  </a:moveTo>
                  <a:lnTo>
                    <a:pt x="1" y="368"/>
                  </a:lnTo>
                  <a:cubicBezTo>
                    <a:pt x="1" y="511"/>
                    <a:pt x="73" y="593"/>
                    <a:pt x="177" y="593"/>
                  </a:cubicBezTo>
                  <a:cubicBezTo>
                    <a:pt x="221" y="593"/>
                    <a:pt x="270" y="579"/>
                    <a:pt x="321" y="549"/>
                  </a:cubicBezTo>
                  <a:cubicBezTo>
                    <a:pt x="497" y="448"/>
                    <a:pt x="637" y="204"/>
                    <a:pt x="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603023" y="2765756"/>
              <a:ext cx="56746" cy="49141"/>
            </a:xfrm>
            <a:custGeom>
              <a:avLst/>
              <a:gdLst/>
              <a:ahLst/>
              <a:cxnLst/>
              <a:rect l="l" t="t" r="r" b="b"/>
              <a:pathLst>
                <a:path w="1649" h="1428" extrusionOk="0">
                  <a:moveTo>
                    <a:pt x="637" y="0"/>
                  </a:moveTo>
                  <a:lnTo>
                    <a:pt x="1" y="366"/>
                  </a:lnTo>
                  <a:lnTo>
                    <a:pt x="1012" y="1428"/>
                  </a:lnTo>
                  <a:lnTo>
                    <a:pt x="1648" y="10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637814" y="2802234"/>
              <a:ext cx="21955" cy="20475"/>
            </a:xfrm>
            <a:custGeom>
              <a:avLst/>
              <a:gdLst/>
              <a:ahLst/>
              <a:cxnLst/>
              <a:rect l="l" t="t" r="r" b="b"/>
              <a:pathLst>
                <a:path w="638" h="595" extrusionOk="0">
                  <a:moveTo>
                    <a:pt x="637" y="1"/>
                  </a:moveTo>
                  <a:lnTo>
                    <a:pt x="1" y="368"/>
                  </a:lnTo>
                  <a:cubicBezTo>
                    <a:pt x="1" y="512"/>
                    <a:pt x="73" y="594"/>
                    <a:pt x="177" y="594"/>
                  </a:cubicBezTo>
                  <a:cubicBezTo>
                    <a:pt x="220" y="594"/>
                    <a:pt x="269" y="580"/>
                    <a:pt x="320" y="551"/>
                  </a:cubicBezTo>
                  <a:cubicBezTo>
                    <a:pt x="495" y="448"/>
                    <a:pt x="637" y="204"/>
                    <a:pt x="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559044" y="2790981"/>
              <a:ext cx="56918" cy="49313"/>
            </a:xfrm>
            <a:custGeom>
              <a:avLst/>
              <a:gdLst/>
              <a:ahLst/>
              <a:cxnLst/>
              <a:rect l="l" t="t" r="r" b="b"/>
              <a:pathLst>
                <a:path w="1654" h="1433" extrusionOk="0">
                  <a:moveTo>
                    <a:pt x="643" y="0"/>
                  </a:moveTo>
                  <a:lnTo>
                    <a:pt x="0" y="372"/>
                  </a:lnTo>
                  <a:lnTo>
                    <a:pt x="1013" y="1432"/>
                  </a:lnTo>
                  <a:lnTo>
                    <a:pt x="1654" y="106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581137" y="2778317"/>
              <a:ext cx="56712" cy="49279"/>
            </a:xfrm>
            <a:custGeom>
              <a:avLst/>
              <a:gdLst/>
              <a:ahLst/>
              <a:cxnLst/>
              <a:rect l="l" t="t" r="r" b="b"/>
              <a:pathLst>
                <a:path w="1648" h="1432" extrusionOk="0">
                  <a:moveTo>
                    <a:pt x="637" y="1"/>
                  </a:moveTo>
                  <a:lnTo>
                    <a:pt x="1" y="368"/>
                  </a:lnTo>
                  <a:lnTo>
                    <a:pt x="1012" y="1432"/>
                  </a:lnTo>
                  <a:lnTo>
                    <a:pt x="1648" y="1063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615928" y="2814897"/>
              <a:ext cx="21921" cy="20475"/>
            </a:xfrm>
            <a:custGeom>
              <a:avLst/>
              <a:gdLst/>
              <a:ahLst/>
              <a:cxnLst/>
              <a:rect l="l" t="t" r="r" b="b"/>
              <a:pathLst>
                <a:path w="637" h="595" extrusionOk="0">
                  <a:moveTo>
                    <a:pt x="637" y="0"/>
                  </a:moveTo>
                  <a:lnTo>
                    <a:pt x="1" y="369"/>
                  </a:lnTo>
                  <a:cubicBezTo>
                    <a:pt x="1" y="512"/>
                    <a:pt x="74" y="594"/>
                    <a:pt x="179" y="594"/>
                  </a:cubicBezTo>
                  <a:cubicBezTo>
                    <a:pt x="222" y="594"/>
                    <a:pt x="270" y="580"/>
                    <a:pt x="321" y="552"/>
                  </a:cubicBezTo>
                  <a:cubicBezTo>
                    <a:pt x="497" y="449"/>
                    <a:pt x="637" y="203"/>
                    <a:pt x="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593869" y="2827561"/>
              <a:ext cx="22093" cy="20475"/>
            </a:xfrm>
            <a:custGeom>
              <a:avLst/>
              <a:gdLst/>
              <a:ahLst/>
              <a:cxnLst/>
              <a:rect l="l" t="t" r="r" b="b"/>
              <a:pathLst>
                <a:path w="642" h="595" extrusionOk="0">
                  <a:moveTo>
                    <a:pt x="642" y="1"/>
                  </a:moveTo>
                  <a:lnTo>
                    <a:pt x="1" y="371"/>
                  </a:lnTo>
                  <a:cubicBezTo>
                    <a:pt x="1" y="514"/>
                    <a:pt x="75" y="595"/>
                    <a:pt x="180" y="595"/>
                  </a:cubicBezTo>
                  <a:cubicBezTo>
                    <a:pt x="224" y="595"/>
                    <a:pt x="274" y="581"/>
                    <a:pt x="326" y="551"/>
                  </a:cubicBezTo>
                  <a:cubicBezTo>
                    <a:pt x="500" y="448"/>
                    <a:pt x="642" y="203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536882" y="2803748"/>
              <a:ext cx="57022" cy="49313"/>
            </a:xfrm>
            <a:custGeom>
              <a:avLst/>
              <a:gdLst/>
              <a:ahLst/>
              <a:cxnLst/>
              <a:rect l="l" t="t" r="r" b="b"/>
              <a:pathLst>
                <a:path w="1657" h="1433" extrusionOk="0">
                  <a:moveTo>
                    <a:pt x="644" y="1"/>
                  </a:moveTo>
                  <a:lnTo>
                    <a:pt x="1" y="372"/>
                  </a:lnTo>
                  <a:lnTo>
                    <a:pt x="1013" y="1433"/>
                  </a:lnTo>
                  <a:lnTo>
                    <a:pt x="1657" y="1061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571708" y="2840259"/>
              <a:ext cx="22196" cy="20613"/>
            </a:xfrm>
            <a:custGeom>
              <a:avLst/>
              <a:gdLst/>
              <a:ahLst/>
              <a:cxnLst/>
              <a:rect l="l" t="t" r="r" b="b"/>
              <a:pathLst>
                <a:path w="645" h="599" extrusionOk="0">
                  <a:moveTo>
                    <a:pt x="645" y="0"/>
                  </a:moveTo>
                  <a:lnTo>
                    <a:pt x="1" y="372"/>
                  </a:lnTo>
                  <a:cubicBezTo>
                    <a:pt x="2" y="516"/>
                    <a:pt x="73" y="598"/>
                    <a:pt x="177" y="598"/>
                  </a:cubicBezTo>
                  <a:cubicBezTo>
                    <a:pt x="220" y="598"/>
                    <a:pt x="269" y="584"/>
                    <a:pt x="320" y="555"/>
                  </a:cubicBezTo>
                  <a:cubicBezTo>
                    <a:pt x="495" y="452"/>
                    <a:pt x="645" y="204"/>
                    <a:pt x="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493178" y="2829144"/>
              <a:ext cx="56677" cy="49210"/>
            </a:xfrm>
            <a:custGeom>
              <a:avLst/>
              <a:gdLst/>
              <a:ahLst/>
              <a:cxnLst/>
              <a:rect l="l" t="t" r="r" b="b"/>
              <a:pathLst>
                <a:path w="1647" h="1430" extrusionOk="0">
                  <a:moveTo>
                    <a:pt x="637" y="0"/>
                  </a:moveTo>
                  <a:lnTo>
                    <a:pt x="1" y="367"/>
                  </a:lnTo>
                  <a:lnTo>
                    <a:pt x="1010" y="1429"/>
                  </a:lnTo>
                  <a:lnTo>
                    <a:pt x="1647" y="10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549890" y="2853026"/>
              <a:ext cx="21921" cy="20475"/>
            </a:xfrm>
            <a:custGeom>
              <a:avLst/>
              <a:gdLst/>
              <a:ahLst/>
              <a:cxnLst/>
              <a:rect l="l" t="t" r="r" b="b"/>
              <a:pathLst>
                <a:path w="637" h="595" extrusionOk="0">
                  <a:moveTo>
                    <a:pt x="635" y="1"/>
                  </a:moveTo>
                  <a:lnTo>
                    <a:pt x="0" y="368"/>
                  </a:lnTo>
                  <a:cubicBezTo>
                    <a:pt x="0" y="512"/>
                    <a:pt x="71" y="595"/>
                    <a:pt x="175" y="595"/>
                  </a:cubicBezTo>
                  <a:cubicBezTo>
                    <a:pt x="218" y="595"/>
                    <a:pt x="266" y="581"/>
                    <a:pt x="317" y="551"/>
                  </a:cubicBezTo>
                  <a:cubicBezTo>
                    <a:pt x="493" y="449"/>
                    <a:pt x="636" y="204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515099" y="2816549"/>
              <a:ext cx="56643" cy="49175"/>
            </a:xfrm>
            <a:custGeom>
              <a:avLst/>
              <a:gdLst/>
              <a:ahLst/>
              <a:cxnLst/>
              <a:rect l="l" t="t" r="r" b="b"/>
              <a:pathLst>
                <a:path w="1646" h="1429" extrusionOk="0">
                  <a:moveTo>
                    <a:pt x="634" y="0"/>
                  </a:moveTo>
                  <a:lnTo>
                    <a:pt x="0" y="366"/>
                  </a:lnTo>
                  <a:lnTo>
                    <a:pt x="1010" y="1428"/>
                  </a:lnTo>
                  <a:lnTo>
                    <a:pt x="1646" y="106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527935" y="2865690"/>
              <a:ext cx="21921" cy="20441"/>
            </a:xfrm>
            <a:custGeom>
              <a:avLst/>
              <a:gdLst/>
              <a:ahLst/>
              <a:cxnLst/>
              <a:rect l="l" t="t" r="r" b="b"/>
              <a:pathLst>
                <a:path w="637" h="594" extrusionOk="0">
                  <a:moveTo>
                    <a:pt x="637" y="0"/>
                  </a:moveTo>
                  <a:lnTo>
                    <a:pt x="0" y="367"/>
                  </a:lnTo>
                  <a:cubicBezTo>
                    <a:pt x="0" y="511"/>
                    <a:pt x="72" y="594"/>
                    <a:pt x="176" y="594"/>
                  </a:cubicBezTo>
                  <a:cubicBezTo>
                    <a:pt x="219" y="594"/>
                    <a:pt x="267" y="580"/>
                    <a:pt x="318" y="550"/>
                  </a:cubicBezTo>
                  <a:cubicBezTo>
                    <a:pt x="495" y="448"/>
                    <a:pt x="637" y="204"/>
                    <a:pt x="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471292" y="2841774"/>
              <a:ext cx="56677" cy="49279"/>
            </a:xfrm>
            <a:custGeom>
              <a:avLst/>
              <a:gdLst/>
              <a:ahLst/>
              <a:cxnLst/>
              <a:rect l="l" t="t" r="r" b="b"/>
              <a:pathLst>
                <a:path w="1647" h="1432" extrusionOk="0">
                  <a:moveTo>
                    <a:pt x="637" y="0"/>
                  </a:moveTo>
                  <a:lnTo>
                    <a:pt x="0" y="367"/>
                  </a:lnTo>
                  <a:lnTo>
                    <a:pt x="1011" y="1431"/>
                  </a:lnTo>
                  <a:lnTo>
                    <a:pt x="1646" y="10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06083" y="2878320"/>
              <a:ext cx="21886" cy="20441"/>
            </a:xfrm>
            <a:custGeom>
              <a:avLst/>
              <a:gdLst/>
              <a:ahLst/>
              <a:cxnLst/>
              <a:rect l="l" t="t" r="r" b="b"/>
              <a:pathLst>
                <a:path w="636" h="594" extrusionOk="0">
                  <a:moveTo>
                    <a:pt x="635" y="0"/>
                  </a:moveTo>
                  <a:lnTo>
                    <a:pt x="0" y="366"/>
                  </a:lnTo>
                  <a:cubicBezTo>
                    <a:pt x="0" y="510"/>
                    <a:pt x="71" y="593"/>
                    <a:pt x="175" y="593"/>
                  </a:cubicBezTo>
                  <a:cubicBezTo>
                    <a:pt x="218" y="593"/>
                    <a:pt x="266" y="579"/>
                    <a:pt x="318" y="549"/>
                  </a:cubicBezTo>
                  <a:cubicBezTo>
                    <a:pt x="493" y="450"/>
                    <a:pt x="635" y="204"/>
                    <a:pt x="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449268" y="2854403"/>
              <a:ext cx="56849" cy="49279"/>
            </a:xfrm>
            <a:custGeom>
              <a:avLst/>
              <a:gdLst/>
              <a:ahLst/>
              <a:cxnLst/>
              <a:rect l="l" t="t" r="r" b="b"/>
              <a:pathLst>
                <a:path w="1652" h="1432" extrusionOk="0">
                  <a:moveTo>
                    <a:pt x="640" y="0"/>
                  </a:moveTo>
                  <a:lnTo>
                    <a:pt x="1" y="366"/>
                  </a:lnTo>
                  <a:lnTo>
                    <a:pt x="1015" y="1431"/>
                  </a:lnTo>
                  <a:lnTo>
                    <a:pt x="1651" y="1064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484231" y="2891018"/>
              <a:ext cx="21886" cy="20441"/>
            </a:xfrm>
            <a:custGeom>
              <a:avLst/>
              <a:gdLst/>
              <a:ahLst/>
              <a:cxnLst/>
              <a:rect l="l" t="t" r="r" b="b"/>
              <a:pathLst>
                <a:path w="636" h="594" extrusionOk="0">
                  <a:moveTo>
                    <a:pt x="635" y="0"/>
                  </a:moveTo>
                  <a:lnTo>
                    <a:pt x="0" y="367"/>
                  </a:lnTo>
                  <a:cubicBezTo>
                    <a:pt x="0" y="511"/>
                    <a:pt x="72" y="593"/>
                    <a:pt x="177" y="593"/>
                  </a:cubicBezTo>
                  <a:cubicBezTo>
                    <a:pt x="220" y="593"/>
                    <a:pt x="268" y="580"/>
                    <a:pt x="319" y="550"/>
                  </a:cubicBezTo>
                  <a:cubicBezTo>
                    <a:pt x="495" y="449"/>
                    <a:pt x="635" y="202"/>
                    <a:pt x="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621571" y="2864383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388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5" y="19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621571" y="2880316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388" y="1"/>
                  </a:moveTo>
                  <a:lnTo>
                    <a:pt x="0" y="223"/>
                  </a:lnTo>
                  <a:lnTo>
                    <a:pt x="0" y="418"/>
                  </a:lnTo>
                  <a:lnTo>
                    <a:pt x="385" y="197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629521" y="2867858"/>
              <a:ext cx="13318" cy="14384"/>
            </a:xfrm>
            <a:custGeom>
              <a:avLst/>
              <a:gdLst/>
              <a:ahLst/>
              <a:cxnLst/>
              <a:rect l="l" t="t" r="r" b="b"/>
              <a:pathLst>
                <a:path w="387" h="418" extrusionOk="0">
                  <a:moveTo>
                    <a:pt x="387" y="0"/>
                  </a:moveTo>
                  <a:lnTo>
                    <a:pt x="1" y="221"/>
                  </a:lnTo>
                  <a:lnTo>
                    <a:pt x="1" y="417"/>
                  </a:lnTo>
                  <a:lnTo>
                    <a:pt x="387" y="195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460246" y="2972231"/>
              <a:ext cx="13386" cy="14350"/>
            </a:xfrm>
            <a:custGeom>
              <a:avLst/>
              <a:gdLst/>
              <a:ahLst/>
              <a:cxnLst/>
              <a:rect l="l" t="t" r="r" b="b"/>
              <a:pathLst>
                <a:path w="389" h="417" extrusionOk="0">
                  <a:moveTo>
                    <a:pt x="388" y="0"/>
                  </a:moveTo>
                  <a:lnTo>
                    <a:pt x="2" y="222"/>
                  </a:lnTo>
                  <a:lnTo>
                    <a:pt x="1" y="417"/>
                  </a:lnTo>
                  <a:lnTo>
                    <a:pt x="1" y="417"/>
                  </a:lnTo>
                  <a:lnTo>
                    <a:pt x="388" y="19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506290" y="2936924"/>
              <a:ext cx="13249" cy="14384"/>
            </a:xfrm>
            <a:custGeom>
              <a:avLst/>
              <a:gdLst/>
              <a:ahLst/>
              <a:cxnLst/>
              <a:rect l="l" t="t" r="r" b="b"/>
              <a:pathLst>
                <a:path w="385" h="418" extrusionOk="0">
                  <a:moveTo>
                    <a:pt x="385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5" y="19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486502" y="2938886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388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6" y="1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453570" y="2968274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388" y="1"/>
                  </a:moveTo>
                  <a:lnTo>
                    <a:pt x="3" y="222"/>
                  </a:lnTo>
                  <a:lnTo>
                    <a:pt x="0" y="418"/>
                  </a:lnTo>
                  <a:lnTo>
                    <a:pt x="386" y="19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468264" y="2959740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388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5" y="19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556256" y="2678176"/>
              <a:ext cx="51997" cy="18480"/>
            </a:xfrm>
            <a:custGeom>
              <a:avLst/>
              <a:gdLst/>
              <a:ahLst/>
              <a:cxnLst/>
              <a:rect l="l" t="t" r="r" b="b"/>
              <a:pathLst>
                <a:path w="1511" h="537" extrusionOk="0">
                  <a:moveTo>
                    <a:pt x="6" y="448"/>
                  </a:moveTo>
                  <a:cubicBezTo>
                    <a:pt x="4" y="449"/>
                    <a:pt x="3" y="450"/>
                    <a:pt x="1" y="451"/>
                  </a:cubicBezTo>
                  <a:lnTo>
                    <a:pt x="6" y="448"/>
                  </a:lnTo>
                  <a:close/>
                  <a:moveTo>
                    <a:pt x="957" y="1"/>
                  </a:moveTo>
                  <a:cubicBezTo>
                    <a:pt x="836" y="1"/>
                    <a:pt x="727" y="29"/>
                    <a:pt x="633" y="84"/>
                  </a:cubicBezTo>
                  <a:lnTo>
                    <a:pt x="6" y="448"/>
                  </a:lnTo>
                  <a:lnTo>
                    <a:pt x="6" y="448"/>
                  </a:lnTo>
                  <a:cubicBezTo>
                    <a:pt x="99" y="395"/>
                    <a:pt x="207" y="367"/>
                    <a:pt x="326" y="367"/>
                  </a:cubicBezTo>
                  <a:cubicBezTo>
                    <a:pt x="492" y="367"/>
                    <a:pt x="680" y="421"/>
                    <a:pt x="879" y="536"/>
                  </a:cubicBezTo>
                  <a:lnTo>
                    <a:pt x="1511" y="169"/>
                  </a:lnTo>
                  <a:cubicBezTo>
                    <a:pt x="1312" y="55"/>
                    <a:pt x="1124" y="1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586471" y="2683992"/>
              <a:ext cx="64145" cy="85962"/>
            </a:xfrm>
            <a:custGeom>
              <a:avLst/>
              <a:gdLst/>
              <a:ahLst/>
              <a:cxnLst/>
              <a:rect l="l" t="t" r="r" b="b"/>
              <a:pathLst>
                <a:path w="1864" h="2498" extrusionOk="0">
                  <a:moveTo>
                    <a:pt x="633" y="0"/>
                  </a:moveTo>
                  <a:lnTo>
                    <a:pt x="1" y="369"/>
                  </a:lnTo>
                  <a:cubicBezTo>
                    <a:pt x="681" y="761"/>
                    <a:pt x="1233" y="1715"/>
                    <a:pt x="1230" y="2498"/>
                  </a:cubicBezTo>
                  <a:lnTo>
                    <a:pt x="1862" y="2129"/>
                  </a:lnTo>
                  <a:cubicBezTo>
                    <a:pt x="1863" y="1346"/>
                    <a:pt x="1313" y="394"/>
                    <a:pt x="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543868" y="2690806"/>
              <a:ext cx="85102" cy="79149"/>
            </a:xfrm>
            <a:custGeom>
              <a:avLst/>
              <a:gdLst/>
              <a:ahLst/>
              <a:cxnLst/>
              <a:rect l="l" t="t" r="r" b="b"/>
              <a:pathLst>
                <a:path w="2473" h="2300" extrusionOk="0">
                  <a:moveTo>
                    <a:pt x="684" y="1"/>
                  </a:moveTo>
                  <a:cubicBezTo>
                    <a:pt x="280" y="1"/>
                    <a:pt x="2" y="321"/>
                    <a:pt x="1" y="874"/>
                  </a:cubicBezTo>
                  <a:lnTo>
                    <a:pt x="2468" y="2300"/>
                  </a:lnTo>
                  <a:cubicBezTo>
                    <a:pt x="2472" y="1517"/>
                    <a:pt x="1922" y="563"/>
                    <a:pt x="1239" y="171"/>
                  </a:cubicBezTo>
                  <a:cubicBezTo>
                    <a:pt x="1039" y="55"/>
                    <a:pt x="851" y="1"/>
                    <a:pt x="684" y="1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534508" y="2690771"/>
              <a:ext cx="51963" cy="18480"/>
            </a:xfrm>
            <a:custGeom>
              <a:avLst/>
              <a:gdLst/>
              <a:ahLst/>
              <a:cxnLst/>
              <a:rect l="l" t="t" r="r" b="b"/>
              <a:pathLst>
                <a:path w="1510" h="537" extrusionOk="0">
                  <a:moveTo>
                    <a:pt x="3" y="450"/>
                  </a:moveTo>
                  <a:cubicBezTo>
                    <a:pt x="2" y="450"/>
                    <a:pt x="2" y="451"/>
                    <a:pt x="1" y="451"/>
                  </a:cubicBezTo>
                  <a:lnTo>
                    <a:pt x="3" y="450"/>
                  </a:lnTo>
                  <a:close/>
                  <a:moveTo>
                    <a:pt x="957" y="1"/>
                  </a:moveTo>
                  <a:cubicBezTo>
                    <a:pt x="836" y="1"/>
                    <a:pt x="726" y="29"/>
                    <a:pt x="631" y="84"/>
                  </a:cubicBezTo>
                  <a:lnTo>
                    <a:pt x="3" y="450"/>
                  </a:lnTo>
                  <a:lnTo>
                    <a:pt x="3" y="450"/>
                  </a:lnTo>
                  <a:cubicBezTo>
                    <a:pt x="96" y="396"/>
                    <a:pt x="204" y="368"/>
                    <a:pt x="324" y="368"/>
                  </a:cubicBezTo>
                  <a:cubicBezTo>
                    <a:pt x="491" y="368"/>
                    <a:pt x="679" y="422"/>
                    <a:pt x="879" y="536"/>
                  </a:cubicBezTo>
                  <a:lnTo>
                    <a:pt x="1509" y="169"/>
                  </a:lnTo>
                  <a:cubicBezTo>
                    <a:pt x="1310" y="55"/>
                    <a:pt x="1123" y="1"/>
                    <a:pt x="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564722" y="2696553"/>
              <a:ext cx="64179" cy="86031"/>
            </a:xfrm>
            <a:custGeom>
              <a:avLst/>
              <a:gdLst/>
              <a:ahLst/>
              <a:cxnLst/>
              <a:rect l="l" t="t" r="r" b="b"/>
              <a:pathLst>
                <a:path w="1865" h="2500" extrusionOk="0">
                  <a:moveTo>
                    <a:pt x="631" y="1"/>
                  </a:moveTo>
                  <a:lnTo>
                    <a:pt x="1" y="370"/>
                  </a:lnTo>
                  <a:cubicBezTo>
                    <a:pt x="681" y="762"/>
                    <a:pt x="1231" y="1716"/>
                    <a:pt x="1230" y="2500"/>
                  </a:cubicBezTo>
                  <a:lnTo>
                    <a:pt x="1860" y="2133"/>
                  </a:lnTo>
                  <a:cubicBezTo>
                    <a:pt x="1865" y="1350"/>
                    <a:pt x="1313" y="394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522119" y="2703435"/>
              <a:ext cx="84999" cy="79149"/>
            </a:xfrm>
            <a:custGeom>
              <a:avLst/>
              <a:gdLst/>
              <a:ahLst/>
              <a:cxnLst/>
              <a:rect l="l" t="t" r="r" b="b"/>
              <a:pathLst>
                <a:path w="2470" h="2300" extrusionOk="0">
                  <a:moveTo>
                    <a:pt x="685" y="0"/>
                  </a:moveTo>
                  <a:cubicBezTo>
                    <a:pt x="280" y="0"/>
                    <a:pt x="2" y="320"/>
                    <a:pt x="1" y="875"/>
                  </a:cubicBezTo>
                  <a:lnTo>
                    <a:pt x="2468" y="2300"/>
                  </a:lnTo>
                  <a:cubicBezTo>
                    <a:pt x="2469" y="1517"/>
                    <a:pt x="1920" y="562"/>
                    <a:pt x="1239" y="170"/>
                  </a:cubicBezTo>
                  <a:cubicBezTo>
                    <a:pt x="1040" y="55"/>
                    <a:pt x="851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512725" y="2703366"/>
              <a:ext cx="51997" cy="18445"/>
            </a:xfrm>
            <a:custGeom>
              <a:avLst/>
              <a:gdLst/>
              <a:ahLst/>
              <a:cxnLst/>
              <a:rect l="l" t="t" r="r" b="b"/>
              <a:pathLst>
                <a:path w="1511" h="536" extrusionOk="0">
                  <a:moveTo>
                    <a:pt x="957" y="0"/>
                  </a:moveTo>
                  <a:cubicBezTo>
                    <a:pt x="836" y="0"/>
                    <a:pt x="727" y="29"/>
                    <a:pt x="632" y="84"/>
                  </a:cubicBezTo>
                  <a:lnTo>
                    <a:pt x="0" y="451"/>
                  </a:lnTo>
                  <a:cubicBezTo>
                    <a:pt x="95" y="396"/>
                    <a:pt x="205" y="368"/>
                    <a:pt x="326" y="368"/>
                  </a:cubicBezTo>
                  <a:cubicBezTo>
                    <a:pt x="492" y="368"/>
                    <a:pt x="680" y="422"/>
                    <a:pt x="878" y="536"/>
                  </a:cubicBezTo>
                  <a:lnTo>
                    <a:pt x="1510" y="169"/>
                  </a:lnTo>
                  <a:cubicBezTo>
                    <a:pt x="1311" y="54"/>
                    <a:pt x="1123" y="0"/>
                    <a:pt x="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542939" y="2709148"/>
              <a:ext cx="64110" cy="86031"/>
            </a:xfrm>
            <a:custGeom>
              <a:avLst/>
              <a:gdLst/>
              <a:ahLst/>
              <a:cxnLst/>
              <a:rect l="l" t="t" r="r" b="b"/>
              <a:pathLst>
                <a:path w="1863" h="2500" extrusionOk="0">
                  <a:moveTo>
                    <a:pt x="632" y="1"/>
                  </a:moveTo>
                  <a:lnTo>
                    <a:pt x="0" y="369"/>
                  </a:lnTo>
                  <a:cubicBezTo>
                    <a:pt x="683" y="761"/>
                    <a:pt x="1233" y="1717"/>
                    <a:pt x="1229" y="2499"/>
                  </a:cubicBezTo>
                  <a:lnTo>
                    <a:pt x="1861" y="2132"/>
                  </a:lnTo>
                  <a:cubicBezTo>
                    <a:pt x="1863" y="1350"/>
                    <a:pt x="1314" y="394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500336" y="2715996"/>
              <a:ext cx="84999" cy="79183"/>
            </a:xfrm>
            <a:custGeom>
              <a:avLst/>
              <a:gdLst/>
              <a:ahLst/>
              <a:cxnLst/>
              <a:rect l="l" t="t" r="r" b="b"/>
              <a:pathLst>
                <a:path w="2470" h="2301" extrusionOk="0">
                  <a:moveTo>
                    <a:pt x="685" y="1"/>
                  </a:moveTo>
                  <a:cubicBezTo>
                    <a:pt x="282" y="1"/>
                    <a:pt x="3" y="321"/>
                    <a:pt x="0" y="875"/>
                  </a:cubicBezTo>
                  <a:lnTo>
                    <a:pt x="2467" y="2300"/>
                  </a:lnTo>
                  <a:cubicBezTo>
                    <a:pt x="2470" y="1518"/>
                    <a:pt x="1921" y="562"/>
                    <a:pt x="1238" y="170"/>
                  </a:cubicBezTo>
                  <a:cubicBezTo>
                    <a:pt x="1040" y="55"/>
                    <a:pt x="852" y="1"/>
                    <a:pt x="685" y="1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91010" y="2716030"/>
              <a:ext cx="51963" cy="18480"/>
            </a:xfrm>
            <a:custGeom>
              <a:avLst/>
              <a:gdLst/>
              <a:ahLst/>
              <a:cxnLst/>
              <a:rect l="l" t="t" r="r" b="b"/>
              <a:pathLst>
                <a:path w="1510" h="537" extrusionOk="0">
                  <a:moveTo>
                    <a:pt x="5" y="448"/>
                  </a:moveTo>
                  <a:cubicBezTo>
                    <a:pt x="4" y="448"/>
                    <a:pt x="2" y="449"/>
                    <a:pt x="1" y="450"/>
                  </a:cubicBezTo>
                  <a:lnTo>
                    <a:pt x="5" y="448"/>
                  </a:lnTo>
                  <a:close/>
                  <a:moveTo>
                    <a:pt x="955" y="0"/>
                  </a:moveTo>
                  <a:cubicBezTo>
                    <a:pt x="835" y="0"/>
                    <a:pt x="726" y="28"/>
                    <a:pt x="631" y="83"/>
                  </a:cubicBezTo>
                  <a:lnTo>
                    <a:pt x="5" y="448"/>
                  </a:lnTo>
                  <a:lnTo>
                    <a:pt x="5" y="448"/>
                  </a:lnTo>
                  <a:cubicBezTo>
                    <a:pt x="98" y="394"/>
                    <a:pt x="206" y="366"/>
                    <a:pt x="324" y="366"/>
                  </a:cubicBezTo>
                  <a:cubicBezTo>
                    <a:pt x="491" y="366"/>
                    <a:pt x="679" y="421"/>
                    <a:pt x="879" y="537"/>
                  </a:cubicBezTo>
                  <a:lnTo>
                    <a:pt x="1509" y="169"/>
                  </a:lnTo>
                  <a:cubicBezTo>
                    <a:pt x="1309" y="55"/>
                    <a:pt x="1121" y="0"/>
                    <a:pt x="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521225" y="2721846"/>
              <a:ext cx="64179" cy="86169"/>
            </a:xfrm>
            <a:custGeom>
              <a:avLst/>
              <a:gdLst/>
              <a:ahLst/>
              <a:cxnLst/>
              <a:rect l="l" t="t" r="r" b="b"/>
              <a:pathLst>
                <a:path w="1865" h="2504" extrusionOk="0">
                  <a:moveTo>
                    <a:pt x="631" y="0"/>
                  </a:moveTo>
                  <a:lnTo>
                    <a:pt x="1" y="368"/>
                  </a:lnTo>
                  <a:cubicBezTo>
                    <a:pt x="681" y="761"/>
                    <a:pt x="1221" y="1721"/>
                    <a:pt x="1219" y="2504"/>
                  </a:cubicBezTo>
                  <a:lnTo>
                    <a:pt x="1860" y="2130"/>
                  </a:lnTo>
                  <a:cubicBezTo>
                    <a:pt x="1864" y="1348"/>
                    <a:pt x="1314" y="392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478622" y="2728660"/>
              <a:ext cx="84620" cy="79355"/>
            </a:xfrm>
            <a:custGeom>
              <a:avLst/>
              <a:gdLst/>
              <a:ahLst/>
              <a:cxnLst/>
              <a:rect l="l" t="t" r="r" b="b"/>
              <a:pathLst>
                <a:path w="2459" h="2306" extrusionOk="0">
                  <a:moveTo>
                    <a:pt x="684" y="0"/>
                  </a:moveTo>
                  <a:cubicBezTo>
                    <a:pt x="280" y="0"/>
                    <a:pt x="2" y="320"/>
                    <a:pt x="1" y="873"/>
                  </a:cubicBezTo>
                  <a:lnTo>
                    <a:pt x="2457" y="2306"/>
                  </a:lnTo>
                  <a:cubicBezTo>
                    <a:pt x="2459" y="1524"/>
                    <a:pt x="1920" y="563"/>
                    <a:pt x="1239" y="170"/>
                  </a:cubicBezTo>
                  <a:cubicBezTo>
                    <a:pt x="1039" y="55"/>
                    <a:pt x="851" y="0"/>
                    <a:pt x="684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469330" y="2728591"/>
              <a:ext cx="51928" cy="18514"/>
            </a:xfrm>
            <a:custGeom>
              <a:avLst/>
              <a:gdLst/>
              <a:ahLst/>
              <a:cxnLst/>
              <a:rect l="l" t="t" r="r" b="b"/>
              <a:pathLst>
                <a:path w="1509" h="538" extrusionOk="0">
                  <a:moveTo>
                    <a:pt x="2" y="450"/>
                  </a:moveTo>
                  <a:cubicBezTo>
                    <a:pt x="2" y="450"/>
                    <a:pt x="1" y="451"/>
                    <a:pt x="0" y="451"/>
                  </a:cubicBezTo>
                  <a:lnTo>
                    <a:pt x="2" y="450"/>
                  </a:lnTo>
                  <a:close/>
                  <a:moveTo>
                    <a:pt x="954" y="1"/>
                  </a:moveTo>
                  <a:cubicBezTo>
                    <a:pt x="834" y="1"/>
                    <a:pt x="725" y="29"/>
                    <a:pt x="631" y="84"/>
                  </a:cubicBezTo>
                  <a:lnTo>
                    <a:pt x="2" y="450"/>
                  </a:lnTo>
                  <a:lnTo>
                    <a:pt x="2" y="450"/>
                  </a:lnTo>
                  <a:cubicBezTo>
                    <a:pt x="95" y="396"/>
                    <a:pt x="203" y="368"/>
                    <a:pt x="323" y="368"/>
                  </a:cubicBezTo>
                  <a:cubicBezTo>
                    <a:pt x="489" y="368"/>
                    <a:pt x="678" y="423"/>
                    <a:pt x="878" y="537"/>
                  </a:cubicBezTo>
                  <a:lnTo>
                    <a:pt x="1509" y="170"/>
                  </a:lnTo>
                  <a:cubicBezTo>
                    <a:pt x="1309" y="55"/>
                    <a:pt x="112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499476" y="2734441"/>
              <a:ext cx="63732" cy="86203"/>
            </a:xfrm>
            <a:custGeom>
              <a:avLst/>
              <a:gdLst/>
              <a:ahLst/>
              <a:cxnLst/>
              <a:rect l="l" t="t" r="r" b="b"/>
              <a:pathLst>
                <a:path w="1852" h="2505" extrusionOk="0">
                  <a:moveTo>
                    <a:pt x="631" y="0"/>
                  </a:moveTo>
                  <a:lnTo>
                    <a:pt x="1" y="367"/>
                  </a:lnTo>
                  <a:cubicBezTo>
                    <a:pt x="682" y="762"/>
                    <a:pt x="1222" y="1722"/>
                    <a:pt x="1218" y="2505"/>
                  </a:cubicBezTo>
                  <a:lnTo>
                    <a:pt x="1848" y="2138"/>
                  </a:lnTo>
                  <a:cubicBezTo>
                    <a:pt x="1851" y="1355"/>
                    <a:pt x="1313" y="392"/>
                    <a:pt x="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56839" y="2741220"/>
              <a:ext cx="84620" cy="79390"/>
            </a:xfrm>
            <a:custGeom>
              <a:avLst/>
              <a:gdLst/>
              <a:ahLst/>
              <a:cxnLst/>
              <a:rect l="l" t="t" r="r" b="b"/>
              <a:pathLst>
                <a:path w="2459" h="2307" extrusionOk="0">
                  <a:moveTo>
                    <a:pt x="686" y="1"/>
                  </a:moveTo>
                  <a:cubicBezTo>
                    <a:pt x="282" y="1"/>
                    <a:pt x="3" y="321"/>
                    <a:pt x="0" y="874"/>
                  </a:cubicBezTo>
                  <a:lnTo>
                    <a:pt x="2457" y="2306"/>
                  </a:lnTo>
                  <a:cubicBezTo>
                    <a:pt x="2458" y="1524"/>
                    <a:pt x="1920" y="564"/>
                    <a:pt x="1240" y="170"/>
                  </a:cubicBezTo>
                  <a:cubicBezTo>
                    <a:pt x="1041" y="55"/>
                    <a:pt x="853" y="1"/>
                    <a:pt x="686" y="1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447513" y="2741255"/>
              <a:ext cx="51997" cy="18480"/>
            </a:xfrm>
            <a:custGeom>
              <a:avLst/>
              <a:gdLst/>
              <a:ahLst/>
              <a:cxnLst/>
              <a:rect l="l" t="t" r="r" b="b"/>
              <a:pathLst>
                <a:path w="1511" h="537" extrusionOk="0">
                  <a:moveTo>
                    <a:pt x="956" y="0"/>
                  </a:moveTo>
                  <a:cubicBezTo>
                    <a:pt x="835" y="0"/>
                    <a:pt x="726" y="28"/>
                    <a:pt x="633" y="83"/>
                  </a:cubicBezTo>
                  <a:lnTo>
                    <a:pt x="1" y="450"/>
                  </a:lnTo>
                  <a:cubicBezTo>
                    <a:pt x="95" y="396"/>
                    <a:pt x="205" y="368"/>
                    <a:pt x="326" y="368"/>
                  </a:cubicBezTo>
                  <a:cubicBezTo>
                    <a:pt x="493" y="368"/>
                    <a:pt x="681" y="422"/>
                    <a:pt x="878" y="537"/>
                  </a:cubicBezTo>
                  <a:lnTo>
                    <a:pt x="1511" y="169"/>
                  </a:lnTo>
                  <a:cubicBezTo>
                    <a:pt x="1311" y="55"/>
                    <a:pt x="1122" y="0"/>
                    <a:pt x="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477727" y="2747070"/>
              <a:ext cx="63835" cy="86410"/>
            </a:xfrm>
            <a:custGeom>
              <a:avLst/>
              <a:gdLst/>
              <a:ahLst/>
              <a:cxnLst/>
              <a:rect l="l" t="t" r="r" b="b"/>
              <a:pathLst>
                <a:path w="1855" h="2511" extrusionOk="0">
                  <a:moveTo>
                    <a:pt x="633" y="0"/>
                  </a:moveTo>
                  <a:lnTo>
                    <a:pt x="0" y="368"/>
                  </a:lnTo>
                  <a:cubicBezTo>
                    <a:pt x="684" y="761"/>
                    <a:pt x="1206" y="1730"/>
                    <a:pt x="1205" y="2511"/>
                  </a:cubicBezTo>
                  <a:lnTo>
                    <a:pt x="1850" y="2136"/>
                  </a:lnTo>
                  <a:cubicBezTo>
                    <a:pt x="1854" y="1354"/>
                    <a:pt x="1313" y="394"/>
                    <a:pt x="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435124" y="2753884"/>
              <a:ext cx="84139" cy="79665"/>
            </a:xfrm>
            <a:custGeom>
              <a:avLst/>
              <a:gdLst/>
              <a:ahLst/>
              <a:cxnLst/>
              <a:rect l="l" t="t" r="r" b="b"/>
              <a:pathLst>
                <a:path w="2445" h="2315" extrusionOk="0">
                  <a:moveTo>
                    <a:pt x="687" y="1"/>
                  </a:moveTo>
                  <a:cubicBezTo>
                    <a:pt x="282" y="1"/>
                    <a:pt x="4" y="322"/>
                    <a:pt x="1" y="876"/>
                  </a:cubicBezTo>
                  <a:lnTo>
                    <a:pt x="2443" y="2314"/>
                  </a:lnTo>
                  <a:cubicBezTo>
                    <a:pt x="2444" y="1532"/>
                    <a:pt x="1922" y="563"/>
                    <a:pt x="1238" y="170"/>
                  </a:cubicBezTo>
                  <a:cubicBezTo>
                    <a:pt x="1040" y="55"/>
                    <a:pt x="853" y="1"/>
                    <a:pt x="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425833" y="2753815"/>
              <a:ext cx="51928" cy="18514"/>
            </a:xfrm>
            <a:custGeom>
              <a:avLst/>
              <a:gdLst/>
              <a:ahLst/>
              <a:cxnLst/>
              <a:rect l="l" t="t" r="r" b="b"/>
              <a:pathLst>
                <a:path w="1509" h="538" extrusionOk="0">
                  <a:moveTo>
                    <a:pt x="954" y="1"/>
                  </a:moveTo>
                  <a:cubicBezTo>
                    <a:pt x="834" y="1"/>
                    <a:pt x="725" y="29"/>
                    <a:pt x="631" y="84"/>
                  </a:cubicBezTo>
                  <a:lnTo>
                    <a:pt x="0" y="451"/>
                  </a:lnTo>
                  <a:cubicBezTo>
                    <a:pt x="95" y="397"/>
                    <a:pt x="204" y="369"/>
                    <a:pt x="324" y="369"/>
                  </a:cubicBezTo>
                  <a:cubicBezTo>
                    <a:pt x="491" y="369"/>
                    <a:pt x="678" y="423"/>
                    <a:pt x="878" y="537"/>
                  </a:cubicBezTo>
                  <a:lnTo>
                    <a:pt x="1508" y="170"/>
                  </a:lnTo>
                  <a:cubicBezTo>
                    <a:pt x="1309" y="55"/>
                    <a:pt x="112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456013" y="2759665"/>
              <a:ext cx="63250" cy="86479"/>
            </a:xfrm>
            <a:custGeom>
              <a:avLst/>
              <a:gdLst/>
              <a:ahLst/>
              <a:cxnLst/>
              <a:rect l="l" t="t" r="r" b="b"/>
              <a:pathLst>
                <a:path w="1838" h="2513" extrusionOk="0">
                  <a:moveTo>
                    <a:pt x="631" y="0"/>
                  </a:moveTo>
                  <a:lnTo>
                    <a:pt x="1" y="367"/>
                  </a:lnTo>
                  <a:cubicBezTo>
                    <a:pt x="681" y="761"/>
                    <a:pt x="1206" y="1729"/>
                    <a:pt x="1205" y="2512"/>
                  </a:cubicBezTo>
                  <a:lnTo>
                    <a:pt x="1836" y="2145"/>
                  </a:lnTo>
                  <a:cubicBezTo>
                    <a:pt x="1837" y="1362"/>
                    <a:pt x="1315" y="394"/>
                    <a:pt x="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413445" y="2766479"/>
              <a:ext cx="84104" cy="79665"/>
            </a:xfrm>
            <a:custGeom>
              <a:avLst/>
              <a:gdLst/>
              <a:ahLst/>
              <a:cxnLst/>
              <a:rect l="l" t="t" r="r" b="b"/>
              <a:pathLst>
                <a:path w="2444" h="2315" extrusionOk="0">
                  <a:moveTo>
                    <a:pt x="685" y="0"/>
                  </a:moveTo>
                  <a:cubicBezTo>
                    <a:pt x="280" y="0"/>
                    <a:pt x="1" y="321"/>
                    <a:pt x="0" y="876"/>
                  </a:cubicBezTo>
                  <a:lnTo>
                    <a:pt x="2442" y="2314"/>
                  </a:lnTo>
                  <a:cubicBezTo>
                    <a:pt x="2443" y="1531"/>
                    <a:pt x="1920" y="563"/>
                    <a:pt x="1238" y="169"/>
                  </a:cubicBezTo>
                  <a:cubicBezTo>
                    <a:pt x="1039" y="55"/>
                    <a:pt x="851" y="0"/>
                    <a:pt x="685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404119" y="2766479"/>
              <a:ext cx="51928" cy="18445"/>
            </a:xfrm>
            <a:custGeom>
              <a:avLst/>
              <a:gdLst/>
              <a:ahLst/>
              <a:cxnLst/>
              <a:rect l="l" t="t" r="r" b="b"/>
              <a:pathLst>
                <a:path w="1509" h="536" extrusionOk="0">
                  <a:moveTo>
                    <a:pt x="6" y="448"/>
                  </a:moveTo>
                  <a:cubicBezTo>
                    <a:pt x="4" y="449"/>
                    <a:pt x="2" y="451"/>
                    <a:pt x="0" y="452"/>
                  </a:cubicBezTo>
                  <a:lnTo>
                    <a:pt x="6" y="448"/>
                  </a:lnTo>
                  <a:close/>
                  <a:moveTo>
                    <a:pt x="955" y="1"/>
                  </a:moveTo>
                  <a:cubicBezTo>
                    <a:pt x="835" y="1"/>
                    <a:pt x="726" y="29"/>
                    <a:pt x="631" y="83"/>
                  </a:cubicBezTo>
                  <a:lnTo>
                    <a:pt x="6" y="448"/>
                  </a:lnTo>
                  <a:lnTo>
                    <a:pt x="6" y="448"/>
                  </a:lnTo>
                  <a:cubicBezTo>
                    <a:pt x="99" y="395"/>
                    <a:pt x="207" y="367"/>
                    <a:pt x="326" y="367"/>
                  </a:cubicBezTo>
                  <a:cubicBezTo>
                    <a:pt x="492" y="367"/>
                    <a:pt x="680" y="421"/>
                    <a:pt x="878" y="535"/>
                  </a:cubicBezTo>
                  <a:lnTo>
                    <a:pt x="1509" y="169"/>
                  </a:lnTo>
                  <a:cubicBezTo>
                    <a:pt x="1309" y="55"/>
                    <a:pt x="1122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434264" y="2772295"/>
              <a:ext cx="63216" cy="86616"/>
            </a:xfrm>
            <a:custGeom>
              <a:avLst/>
              <a:gdLst/>
              <a:ahLst/>
              <a:cxnLst/>
              <a:rect l="l" t="t" r="r" b="b"/>
              <a:pathLst>
                <a:path w="1837" h="2517" extrusionOk="0">
                  <a:moveTo>
                    <a:pt x="631" y="0"/>
                  </a:moveTo>
                  <a:lnTo>
                    <a:pt x="1" y="366"/>
                  </a:lnTo>
                  <a:cubicBezTo>
                    <a:pt x="683" y="761"/>
                    <a:pt x="1202" y="1735"/>
                    <a:pt x="1198" y="2517"/>
                  </a:cubicBezTo>
                  <a:lnTo>
                    <a:pt x="1834" y="2145"/>
                  </a:lnTo>
                  <a:cubicBezTo>
                    <a:pt x="1837" y="1362"/>
                    <a:pt x="1313" y="394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391696" y="2779108"/>
              <a:ext cx="83967" cy="79803"/>
            </a:xfrm>
            <a:custGeom>
              <a:avLst/>
              <a:gdLst/>
              <a:ahLst/>
              <a:cxnLst/>
              <a:rect l="l" t="t" r="r" b="b"/>
              <a:pathLst>
                <a:path w="2440" h="2319" extrusionOk="0">
                  <a:moveTo>
                    <a:pt x="686" y="0"/>
                  </a:moveTo>
                  <a:cubicBezTo>
                    <a:pt x="281" y="0"/>
                    <a:pt x="2" y="320"/>
                    <a:pt x="0" y="875"/>
                  </a:cubicBezTo>
                  <a:lnTo>
                    <a:pt x="2436" y="2319"/>
                  </a:lnTo>
                  <a:cubicBezTo>
                    <a:pt x="2439" y="1536"/>
                    <a:pt x="1920" y="562"/>
                    <a:pt x="1238" y="168"/>
                  </a:cubicBezTo>
                  <a:cubicBezTo>
                    <a:pt x="1040" y="54"/>
                    <a:pt x="852" y="0"/>
                    <a:pt x="686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382301" y="2779074"/>
              <a:ext cx="51997" cy="18480"/>
            </a:xfrm>
            <a:custGeom>
              <a:avLst/>
              <a:gdLst/>
              <a:ahLst/>
              <a:cxnLst/>
              <a:rect l="l" t="t" r="r" b="b"/>
              <a:pathLst>
                <a:path w="1511" h="537" extrusionOk="0">
                  <a:moveTo>
                    <a:pt x="956" y="0"/>
                  </a:moveTo>
                  <a:cubicBezTo>
                    <a:pt x="835" y="0"/>
                    <a:pt x="726" y="29"/>
                    <a:pt x="633" y="83"/>
                  </a:cubicBezTo>
                  <a:lnTo>
                    <a:pt x="1" y="451"/>
                  </a:lnTo>
                  <a:cubicBezTo>
                    <a:pt x="96" y="397"/>
                    <a:pt x="206" y="368"/>
                    <a:pt x="327" y="368"/>
                  </a:cubicBezTo>
                  <a:cubicBezTo>
                    <a:pt x="494" y="368"/>
                    <a:pt x="682" y="422"/>
                    <a:pt x="879" y="536"/>
                  </a:cubicBezTo>
                  <a:lnTo>
                    <a:pt x="1511" y="169"/>
                  </a:lnTo>
                  <a:cubicBezTo>
                    <a:pt x="1311" y="54"/>
                    <a:pt x="1123" y="0"/>
                    <a:pt x="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12515" y="2784890"/>
              <a:ext cx="63147" cy="86651"/>
            </a:xfrm>
            <a:custGeom>
              <a:avLst/>
              <a:gdLst/>
              <a:ahLst/>
              <a:cxnLst/>
              <a:rect l="l" t="t" r="r" b="b"/>
              <a:pathLst>
                <a:path w="1835" h="2518" extrusionOk="0">
                  <a:moveTo>
                    <a:pt x="633" y="0"/>
                  </a:moveTo>
                  <a:lnTo>
                    <a:pt x="1" y="367"/>
                  </a:lnTo>
                  <a:cubicBezTo>
                    <a:pt x="684" y="761"/>
                    <a:pt x="1190" y="1735"/>
                    <a:pt x="1187" y="2518"/>
                  </a:cubicBezTo>
                  <a:lnTo>
                    <a:pt x="1831" y="2151"/>
                  </a:lnTo>
                  <a:cubicBezTo>
                    <a:pt x="1834" y="1368"/>
                    <a:pt x="1315" y="394"/>
                    <a:pt x="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369982" y="2791703"/>
              <a:ext cx="83519" cy="79837"/>
            </a:xfrm>
            <a:custGeom>
              <a:avLst/>
              <a:gdLst/>
              <a:ahLst/>
              <a:cxnLst/>
              <a:rect l="l" t="t" r="r" b="b"/>
              <a:pathLst>
                <a:path w="2427" h="2320" extrusionOk="0">
                  <a:moveTo>
                    <a:pt x="685" y="1"/>
                  </a:moveTo>
                  <a:cubicBezTo>
                    <a:pt x="281" y="1"/>
                    <a:pt x="3" y="321"/>
                    <a:pt x="1" y="876"/>
                  </a:cubicBezTo>
                  <a:lnTo>
                    <a:pt x="2425" y="2320"/>
                  </a:lnTo>
                  <a:cubicBezTo>
                    <a:pt x="2426" y="1537"/>
                    <a:pt x="1920" y="563"/>
                    <a:pt x="1237" y="169"/>
                  </a:cubicBezTo>
                  <a:cubicBezTo>
                    <a:pt x="1039" y="55"/>
                    <a:pt x="851" y="1"/>
                    <a:pt x="6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1479991" y="2879731"/>
              <a:ext cx="175504" cy="101517"/>
            </a:xfrm>
            <a:custGeom>
              <a:avLst/>
              <a:gdLst/>
              <a:ahLst/>
              <a:cxnLst/>
              <a:rect l="l" t="t" r="r" b="b"/>
              <a:pathLst>
                <a:path w="5100" h="2950" extrusionOk="0">
                  <a:moveTo>
                    <a:pt x="1559" y="0"/>
                  </a:moveTo>
                  <a:lnTo>
                    <a:pt x="0" y="900"/>
                  </a:lnTo>
                  <a:lnTo>
                    <a:pt x="3551" y="2950"/>
                  </a:lnTo>
                  <a:lnTo>
                    <a:pt x="5099" y="2050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1678964" y="2964557"/>
              <a:ext cx="53615" cy="63766"/>
            </a:xfrm>
            <a:custGeom>
              <a:avLst/>
              <a:gdLst/>
              <a:ahLst/>
              <a:cxnLst/>
              <a:rect l="l" t="t" r="r" b="b"/>
              <a:pathLst>
                <a:path w="1558" h="1853" extrusionOk="0">
                  <a:moveTo>
                    <a:pt x="1557" y="1"/>
                  </a:moveTo>
                  <a:lnTo>
                    <a:pt x="9" y="900"/>
                  </a:lnTo>
                  <a:lnTo>
                    <a:pt x="0" y="1853"/>
                  </a:lnTo>
                  <a:lnTo>
                    <a:pt x="1553" y="968"/>
                  </a:lnTo>
                  <a:lnTo>
                    <a:pt x="15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1717541" y="2985824"/>
              <a:ext cx="9532" cy="18135"/>
            </a:xfrm>
            <a:custGeom>
              <a:avLst/>
              <a:gdLst/>
              <a:ahLst/>
              <a:cxnLst/>
              <a:rect l="l" t="t" r="r" b="b"/>
              <a:pathLst>
                <a:path w="277" h="527" extrusionOk="0">
                  <a:moveTo>
                    <a:pt x="275" y="0"/>
                  </a:moveTo>
                  <a:lnTo>
                    <a:pt x="0" y="158"/>
                  </a:lnTo>
                  <a:lnTo>
                    <a:pt x="0" y="527"/>
                  </a:lnTo>
                  <a:lnTo>
                    <a:pt x="277" y="36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1556869" y="2924880"/>
              <a:ext cx="122440" cy="103444"/>
            </a:xfrm>
            <a:custGeom>
              <a:avLst/>
              <a:gdLst/>
              <a:ahLst/>
              <a:cxnLst/>
              <a:rect l="l" t="t" r="r" b="b"/>
              <a:pathLst>
                <a:path w="3558" h="3006" extrusionOk="0">
                  <a:moveTo>
                    <a:pt x="5" y="1"/>
                  </a:moveTo>
                  <a:lnTo>
                    <a:pt x="1" y="969"/>
                  </a:lnTo>
                  <a:lnTo>
                    <a:pt x="3548" y="3006"/>
                  </a:lnTo>
                  <a:lnTo>
                    <a:pt x="3557" y="205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1557006" y="2894012"/>
              <a:ext cx="175573" cy="101551"/>
            </a:xfrm>
            <a:custGeom>
              <a:avLst/>
              <a:gdLst/>
              <a:ahLst/>
              <a:cxnLst/>
              <a:rect l="l" t="t" r="r" b="b"/>
              <a:pathLst>
                <a:path w="5102" h="2951" extrusionOk="0">
                  <a:moveTo>
                    <a:pt x="1561" y="1"/>
                  </a:moveTo>
                  <a:lnTo>
                    <a:pt x="1" y="901"/>
                  </a:lnTo>
                  <a:lnTo>
                    <a:pt x="3553" y="2950"/>
                  </a:lnTo>
                  <a:lnTo>
                    <a:pt x="5101" y="205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1646376" y="2978598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" y="1"/>
                  </a:moveTo>
                  <a:lnTo>
                    <a:pt x="1" y="368"/>
                  </a:lnTo>
                  <a:lnTo>
                    <a:pt x="276" y="528"/>
                  </a:lnTo>
                  <a:lnTo>
                    <a:pt x="276" y="15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1657353" y="2984964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4" y="0"/>
                  </a:moveTo>
                  <a:lnTo>
                    <a:pt x="1" y="367"/>
                  </a:lnTo>
                  <a:lnTo>
                    <a:pt x="277" y="527"/>
                  </a:lnTo>
                  <a:lnTo>
                    <a:pt x="277" y="15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1668434" y="2991296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1" y="1"/>
                  </a:moveTo>
                  <a:lnTo>
                    <a:pt x="1" y="368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1613305" y="2959464"/>
              <a:ext cx="9567" cy="18239"/>
            </a:xfrm>
            <a:custGeom>
              <a:avLst/>
              <a:gdLst/>
              <a:ahLst/>
              <a:cxnLst/>
              <a:rect l="l" t="t" r="r" b="b"/>
              <a:pathLst>
                <a:path w="278" h="530" extrusionOk="0">
                  <a:moveTo>
                    <a:pt x="1" y="1"/>
                  </a:moveTo>
                  <a:lnTo>
                    <a:pt x="1" y="370"/>
                  </a:lnTo>
                  <a:lnTo>
                    <a:pt x="276" y="529"/>
                  </a:lnTo>
                  <a:lnTo>
                    <a:pt x="277" y="1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1624317" y="2965831"/>
              <a:ext cx="9567" cy="18204"/>
            </a:xfrm>
            <a:custGeom>
              <a:avLst/>
              <a:gdLst/>
              <a:ahLst/>
              <a:cxnLst/>
              <a:rect l="l" t="t" r="r" b="b"/>
              <a:pathLst>
                <a:path w="278" h="529" extrusionOk="0">
                  <a:moveTo>
                    <a:pt x="2" y="0"/>
                  </a:moveTo>
                  <a:lnTo>
                    <a:pt x="1" y="369"/>
                  </a:lnTo>
                  <a:lnTo>
                    <a:pt x="276" y="528"/>
                  </a:lnTo>
                  <a:lnTo>
                    <a:pt x="278" y="16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1635364" y="2972162"/>
              <a:ext cx="9532" cy="18204"/>
            </a:xfrm>
            <a:custGeom>
              <a:avLst/>
              <a:gdLst/>
              <a:ahLst/>
              <a:cxnLst/>
              <a:rect l="l" t="t" r="r" b="b"/>
              <a:pathLst>
                <a:path w="277" h="529" extrusionOk="0">
                  <a:moveTo>
                    <a:pt x="2" y="1"/>
                  </a:moveTo>
                  <a:lnTo>
                    <a:pt x="0" y="371"/>
                  </a:lnTo>
                  <a:lnTo>
                    <a:pt x="277" y="529"/>
                  </a:lnTo>
                  <a:lnTo>
                    <a:pt x="277" y="16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1580269" y="2940400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1" y="0"/>
                  </a:moveTo>
                  <a:lnTo>
                    <a:pt x="1" y="368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1591316" y="2946732"/>
              <a:ext cx="9532" cy="18170"/>
            </a:xfrm>
            <a:custGeom>
              <a:avLst/>
              <a:gdLst/>
              <a:ahLst/>
              <a:cxnLst/>
              <a:rect l="l" t="t" r="r" b="b"/>
              <a:pathLst>
                <a:path w="277" h="528" extrusionOk="0">
                  <a:moveTo>
                    <a:pt x="0" y="1"/>
                  </a:moveTo>
                  <a:lnTo>
                    <a:pt x="0" y="368"/>
                  </a:lnTo>
                  <a:lnTo>
                    <a:pt x="274" y="527"/>
                  </a:lnTo>
                  <a:lnTo>
                    <a:pt x="277" y="1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1602328" y="2953098"/>
              <a:ext cx="9498" cy="18135"/>
            </a:xfrm>
            <a:custGeom>
              <a:avLst/>
              <a:gdLst/>
              <a:ahLst/>
              <a:cxnLst/>
              <a:rect l="l" t="t" r="r" b="b"/>
              <a:pathLst>
                <a:path w="276" h="527" extrusionOk="0">
                  <a:moveTo>
                    <a:pt x="1" y="0"/>
                  </a:moveTo>
                  <a:lnTo>
                    <a:pt x="1" y="370"/>
                  </a:lnTo>
                  <a:lnTo>
                    <a:pt x="274" y="527"/>
                  </a:lnTo>
                  <a:lnTo>
                    <a:pt x="276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1558176" y="2927667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3" y="0"/>
                  </a:moveTo>
                  <a:lnTo>
                    <a:pt x="1" y="369"/>
                  </a:lnTo>
                  <a:lnTo>
                    <a:pt x="277" y="527"/>
                  </a:lnTo>
                  <a:lnTo>
                    <a:pt x="277" y="16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1569257" y="2934068"/>
              <a:ext cx="9498" cy="18135"/>
            </a:xfrm>
            <a:custGeom>
              <a:avLst/>
              <a:gdLst/>
              <a:ahLst/>
              <a:cxnLst/>
              <a:rect l="l" t="t" r="r" b="b"/>
              <a:pathLst>
                <a:path w="276" h="527" extrusionOk="0">
                  <a:moveTo>
                    <a:pt x="0" y="0"/>
                  </a:moveTo>
                  <a:lnTo>
                    <a:pt x="0" y="367"/>
                  </a:lnTo>
                  <a:lnTo>
                    <a:pt x="275" y="527"/>
                  </a:lnTo>
                  <a:lnTo>
                    <a:pt x="275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1646376" y="2994014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" y="1"/>
                  </a:moveTo>
                  <a:lnTo>
                    <a:pt x="1" y="368"/>
                  </a:lnTo>
                  <a:lnTo>
                    <a:pt x="276" y="527"/>
                  </a:lnTo>
                  <a:lnTo>
                    <a:pt x="276" y="16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1657353" y="3000346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4" y="1"/>
                  </a:moveTo>
                  <a:lnTo>
                    <a:pt x="1" y="368"/>
                  </a:lnTo>
                  <a:lnTo>
                    <a:pt x="277" y="528"/>
                  </a:lnTo>
                  <a:lnTo>
                    <a:pt x="277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1668434" y="3006713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1" y="0"/>
                  </a:moveTo>
                  <a:lnTo>
                    <a:pt x="1" y="370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1613305" y="2974881"/>
              <a:ext cx="9567" cy="18204"/>
            </a:xfrm>
            <a:custGeom>
              <a:avLst/>
              <a:gdLst/>
              <a:ahLst/>
              <a:cxnLst/>
              <a:rect l="l" t="t" r="r" b="b"/>
              <a:pathLst>
                <a:path w="278" h="529" extrusionOk="0">
                  <a:moveTo>
                    <a:pt x="1" y="1"/>
                  </a:moveTo>
                  <a:lnTo>
                    <a:pt x="1" y="369"/>
                  </a:lnTo>
                  <a:lnTo>
                    <a:pt x="276" y="529"/>
                  </a:lnTo>
                  <a:lnTo>
                    <a:pt x="277" y="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1624317" y="2981282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2" y="0"/>
                  </a:moveTo>
                  <a:lnTo>
                    <a:pt x="1" y="369"/>
                  </a:lnTo>
                  <a:lnTo>
                    <a:pt x="276" y="527"/>
                  </a:lnTo>
                  <a:lnTo>
                    <a:pt x="278" y="16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35364" y="2987683"/>
              <a:ext cx="9532" cy="18135"/>
            </a:xfrm>
            <a:custGeom>
              <a:avLst/>
              <a:gdLst/>
              <a:ahLst/>
              <a:cxnLst/>
              <a:rect l="l" t="t" r="r" b="b"/>
              <a:pathLst>
                <a:path w="277" h="527" extrusionOk="0">
                  <a:moveTo>
                    <a:pt x="2" y="0"/>
                  </a:moveTo>
                  <a:lnTo>
                    <a:pt x="0" y="367"/>
                  </a:lnTo>
                  <a:lnTo>
                    <a:pt x="277" y="527"/>
                  </a:lnTo>
                  <a:lnTo>
                    <a:pt x="277" y="15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706563" y="2976739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74" y="1"/>
                  </a:moveTo>
                  <a:lnTo>
                    <a:pt x="0" y="159"/>
                  </a:lnTo>
                  <a:lnTo>
                    <a:pt x="0" y="527"/>
                  </a:lnTo>
                  <a:lnTo>
                    <a:pt x="275" y="36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1695517" y="2983140"/>
              <a:ext cx="9463" cy="18170"/>
            </a:xfrm>
            <a:custGeom>
              <a:avLst/>
              <a:gdLst/>
              <a:ahLst/>
              <a:cxnLst/>
              <a:rect l="l" t="t" r="r" b="b"/>
              <a:pathLst>
                <a:path w="275" h="528" extrusionOk="0">
                  <a:moveTo>
                    <a:pt x="274" y="1"/>
                  </a:moveTo>
                  <a:lnTo>
                    <a:pt x="1" y="159"/>
                  </a:lnTo>
                  <a:lnTo>
                    <a:pt x="1" y="527"/>
                  </a:lnTo>
                  <a:lnTo>
                    <a:pt x="274" y="36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84436" y="2989472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277" y="1"/>
                  </a:moveTo>
                  <a:lnTo>
                    <a:pt x="1" y="160"/>
                  </a:lnTo>
                  <a:lnTo>
                    <a:pt x="2" y="528"/>
                  </a:lnTo>
                  <a:lnTo>
                    <a:pt x="277" y="368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717541" y="2970339"/>
              <a:ext cx="9532" cy="18170"/>
            </a:xfrm>
            <a:custGeom>
              <a:avLst/>
              <a:gdLst/>
              <a:ahLst/>
              <a:cxnLst/>
              <a:rect l="l" t="t" r="r" b="b"/>
              <a:pathLst>
                <a:path w="277" h="528" extrusionOk="0">
                  <a:moveTo>
                    <a:pt x="275" y="1"/>
                  </a:moveTo>
                  <a:lnTo>
                    <a:pt x="0" y="160"/>
                  </a:lnTo>
                  <a:lnTo>
                    <a:pt x="0" y="528"/>
                  </a:lnTo>
                  <a:lnTo>
                    <a:pt x="277" y="37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706563" y="2992191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74" y="1"/>
                  </a:moveTo>
                  <a:lnTo>
                    <a:pt x="0" y="159"/>
                  </a:lnTo>
                  <a:lnTo>
                    <a:pt x="0" y="528"/>
                  </a:lnTo>
                  <a:lnTo>
                    <a:pt x="275" y="36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1695517" y="2998557"/>
              <a:ext cx="9463" cy="18135"/>
            </a:xfrm>
            <a:custGeom>
              <a:avLst/>
              <a:gdLst/>
              <a:ahLst/>
              <a:cxnLst/>
              <a:rect l="l" t="t" r="r" b="b"/>
              <a:pathLst>
                <a:path w="275" h="527" extrusionOk="0">
                  <a:moveTo>
                    <a:pt x="274" y="0"/>
                  </a:moveTo>
                  <a:lnTo>
                    <a:pt x="1" y="160"/>
                  </a:lnTo>
                  <a:lnTo>
                    <a:pt x="1" y="527"/>
                  </a:lnTo>
                  <a:lnTo>
                    <a:pt x="274" y="36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1684436" y="3004889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277" y="1"/>
                  </a:moveTo>
                  <a:lnTo>
                    <a:pt x="1" y="160"/>
                  </a:lnTo>
                  <a:lnTo>
                    <a:pt x="2" y="527"/>
                  </a:lnTo>
                  <a:lnTo>
                    <a:pt x="277" y="368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580269" y="2955817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1" y="0"/>
                  </a:moveTo>
                  <a:lnTo>
                    <a:pt x="1" y="367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1591316" y="2962148"/>
              <a:ext cx="9532" cy="18170"/>
            </a:xfrm>
            <a:custGeom>
              <a:avLst/>
              <a:gdLst/>
              <a:ahLst/>
              <a:cxnLst/>
              <a:rect l="l" t="t" r="r" b="b"/>
              <a:pathLst>
                <a:path w="277" h="528" extrusionOk="0">
                  <a:moveTo>
                    <a:pt x="0" y="0"/>
                  </a:moveTo>
                  <a:lnTo>
                    <a:pt x="0" y="371"/>
                  </a:lnTo>
                  <a:lnTo>
                    <a:pt x="274" y="527"/>
                  </a:lnTo>
                  <a:lnTo>
                    <a:pt x="277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1602328" y="2968549"/>
              <a:ext cx="9498" cy="18204"/>
            </a:xfrm>
            <a:custGeom>
              <a:avLst/>
              <a:gdLst/>
              <a:ahLst/>
              <a:cxnLst/>
              <a:rect l="l" t="t" r="r" b="b"/>
              <a:pathLst>
                <a:path w="276" h="529" extrusionOk="0">
                  <a:moveTo>
                    <a:pt x="1" y="0"/>
                  </a:moveTo>
                  <a:lnTo>
                    <a:pt x="1" y="369"/>
                  </a:lnTo>
                  <a:lnTo>
                    <a:pt x="274" y="528"/>
                  </a:lnTo>
                  <a:lnTo>
                    <a:pt x="276" y="1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1558176" y="2943118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3" y="0"/>
                  </a:moveTo>
                  <a:lnTo>
                    <a:pt x="1" y="368"/>
                  </a:lnTo>
                  <a:lnTo>
                    <a:pt x="277" y="527"/>
                  </a:lnTo>
                  <a:lnTo>
                    <a:pt x="277" y="15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1569257" y="2949450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0" y="1"/>
                  </a:moveTo>
                  <a:lnTo>
                    <a:pt x="0" y="368"/>
                  </a:lnTo>
                  <a:lnTo>
                    <a:pt x="275" y="527"/>
                  </a:lnTo>
                  <a:lnTo>
                    <a:pt x="275" y="1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1614510" y="2649201"/>
              <a:ext cx="103169" cy="336795"/>
            </a:xfrm>
            <a:custGeom>
              <a:avLst/>
              <a:gdLst/>
              <a:ahLst/>
              <a:cxnLst/>
              <a:rect l="l" t="t" r="r" b="b"/>
              <a:pathLst>
                <a:path w="2998" h="9787" extrusionOk="0">
                  <a:moveTo>
                    <a:pt x="7" y="652"/>
                  </a:moveTo>
                  <a:cubicBezTo>
                    <a:pt x="5" y="653"/>
                    <a:pt x="3" y="654"/>
                    <a:pt x="1" y="656"/>
                  </a:cubicBezTo>
                  <a:cubicBezTo>
                    <a:pt x="3" y="654"/>
                    <a:pt x="5" y="653"/>
                    <a:pt x="7" y="652"/>
                  </a:cubicBezTo>
                  <a:close/>
                  <a:moveTo>
                    <a:pt x="1215" y="0"/>
                  </a:moveTo>
                  <a:cubicBezTo>
                    <a:pt x="1156" y="0"/>
                    <a:pt x="1097" y="18"/>
                    <a:pt x="1039" y="51"/>
                  </a:cubicBezTo>
                  <a:cubicBezTo>
                    <a:pt x="695" y="252"/>
                    <a:pt x="350" y="451"/>
                    <a:pt x="7" y="652"/>
                  </a:cubicBezTo>
                  <a:lnTo>
                    <a:pt x="7" y="652"/>
                  </a:lnTo>
                  <a:cubicBezTo>
                    <a:pt x="62" y="620"/>
                    <a:pt x="119" y="604"/>
                    <a:pt x="177" y="604"/>
                  </a:cubicBezTo>
                  <a:cubicBezTo>
                    <a:pt x="237" y="604"/>
                    <a:pt x="298" y="621"/>
                    <a:pt x="359" y="657"/>
                  </a:cubicBezTo>
                  <a:cubicBezTo>
                    <a:pt x="1249" y="1169"/>
                    <a:pt x="1958" y="5258"/>
                    <a:pt x="1945" y="9786"/>
                  </a:cubicBezTo>
                  <a:lnTo>
                    <a:pt x="2985" y="9181"/>
                  </a:lnTo>
                  <a:cubicBezTo>
                    <a:pt x="2997" y="4653"/>
                    <a:pt x="2287" y="565"/>
                    <a:pt x="1398" y="53"/>
                  </a:cubicBezTo>
                  <a:cubicBezTo>
                    <a:pt x="1336" y="18"/>
                    <a:pt x="1275" y="0"/>
                    <a:pt x="1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1570703" y="2669986"/>
              <a:ext cx="111221" cy="316010"/>
            </a:xfrm>
            <a:custGeom>
              <a:avLst/>
              <a:gdLst/>
              <a:ahLst/>
              <a:cxnLst/>
              <a:rect l="l" t="t" r="r" b="b"/>
              <a:pathLst>
                <a:path w="3232" h="9183" extrusionOk="0">
                  <a:moveTo>
                    <a:pt x="1449" y="0"/>
                  </a:moveTo>
                  <a:cubicBezTo>
                    <a:pt x="646" y="0"/>
                    <a:pt x="13" y="3111"/>
                    <a:pt x="1" y="7324"/>
                  </a:cubicBezTo>
                  <a:lnTo>
                    <a:pt x="3218" y="9182"/>
                  </a:lnTo>
                  <a:cubicBezTo>
                    <a:pt x="3231" y="4654"/>
                    <a:pt x="2522" y="565"/>
                    <a:pt x="1632" y="53"/>
                  </a:cubicBezTo>
                  <a:cubicBezTo>
                    <a:pt x="1570" y="17"/>
                    <a:pt x="1509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1579684" y="2868959"/>
              <a:ext cx="92707" cy="72782"/>
            </a:xfrm>
            <a:custGeom>
              <a:avLst/>
              <a:gdLst/>
              <a:ahLst/>
              <a:cxnLst/>
              <a:rect l="l" t="t" r="r" b="b"/>
              <a:pathLst>
                <a:path w="2694" h="2115" extrusionOk="0">
                  <a:moveTo>
                    <a:pt x="18" y="0"/>
                  </a:moveTo>
                  <a:cubicBezTo>
                    <a:pt x="11" y="183"/>
                    <a:pt x="5" y="370"/>
                    <a:pt x="0" y="558"/>
                  </a:cubicBezTo>
                  <a:lnTo>
                    <a:pt x="2694" y="2114"/>
                  </a:lnTo>
                  <a:cubicBezTo>
                    <a:pt x="2688" y="1921"/>
                    <a:pt x="2682" y="1727"/>
                    <a:pt x="2673" y="153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582747" y="2809735"/>
              <a:ext cx="86582" cy="68619"/>
            </a:xfrm>
            <a:custGeom>
              <a:avLst/>
              <a:gdLst/>
              <a:ahLst/>
              <a:cxnLst/>
              <a:rect l="l" t="t" r="r" b="b"/>
              <a:pathLst>
                <a:path w="2516" h="1994" extrusionOk="0">
                  <a:moveTo>
                    <a:pt x="46" y="1"/>
                  </a:moveTo>
                  <a:cubicBezTo>
                    <a:pt x="30" y="178"/>
                    <a:pt x="14" y="358"/>
                    <a:pt x="1" y="542"/>
                  </a:cubicBezTo>
                  <a:lnTo>
                    <a:pt x="2515" y="1993"/>
                  </a:lnTo>
                  <a:cubicBezTo>
                    <a:pt x="2501" y="1793"/>
                    <a:pt x="2486" y="1594"/>
                    <a:pt x="2466" y="1398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1579168" y="2899208"/>
              <a:ext cx="93774" cy="72129"/>
            </a:xfrm>
            <a:custGeom>
              <a:avLst/>
              <a:gdLst/>
              <a:ahLst/>
              <a:cxnLst/>
              <a:rect l="l" t="t" r="r" b="b"/>
              <a:pathLst>
                <a:path w="2725" h="2096" extrusionOk="0">
                  <a:moveTo>
                    <a:pt x="8" y="1"/>
                  </a:moveTo>
                  <a:cubicBezTo>
                    <a:pt x="4" y="173"/>
                    <a:pt x="2" y="347"/>
                    <a:pt x="1" y="523"/>
                  </a:cubicBezTo>
                  <a:lnTo>
                    <a:pt x="2725" y="2096"/>
                  </a:lnTo>
                  <a:cubicBezTo>
                    <a:pt x="2725" y="1917"/>
                    <a:pt x="2722" y="1742"/>
                    <a:pt x="2718" y="1565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1610002" y="2678452"/>
              <a:ext cx="29664" cy="28906"/>
            </a:xfrm>
            <a:custGeom>
              <a:avLst/>
              <a:gdLst/>
              <a:ahLst/>
              <a:cxnLst/>
              <a:rect l="l" t="t" r="r" b="b"/>
              <a:pathLst>
                <a:path w="862" h="840" extrusionOk="0">
                  <a:moveTo>
                    <a:pt x="306" y="0"/>
                  </a:moveTo>
                  <a:cubicBezTo>
                    <a:pt x="253" y="0"/>
                    <a:pt x="138" y="81"/>
                    <a:pt x="0" y="342"/>
                  </a:cubicBezTo>
                  <a:lnTo>
                    <a:pt x="862" y="840"/>
                  </a:lnTo>
                  <a:cubicBezTo>
                    <a:pt x="680" y="359"/>
                    <a:pt x="506" y="101"/>
                    <a:pt x="366" y="21"/>
                  </a:cubicBezTo>
                  <a:cubicBezTo>
                    <a:pt x="342" y="7"/>
                    <a:pt x="322" y="0"/>
                    <a:pt x="306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1580820" y="2839158"/>
              <a:ext cx="90436" cy="71062"/>
            </a:xfrm>
            <a:custGeom>
              <a:avLst/>
              <a:gdLst/>
              <a:ahLst/>
              <a:cxnLst/>
              <a:rect l="l" t="t" r="r" b="b"/>
              <a:pathLst>
                <a:path w="2628" h="2065" extrusionOk="0">
                  <a:moveTo>
                    <a:pt x="35" y="0"/>
                  </a:moveTo>
                  <a:cubicBezTo>
                    <a:pt x="21" y="180"/>
                    <a:pt x="11" y="363"/>
                    <a:pt x="1" y="549"/>
                  </a:cubicBezTo>
                  <a:lnTo>
                    <a:pt x="2627" y="2065"/>
                  </a:lnTo>
                  <a:cubicBezTo>
                    <a:pt x="2617" y="1867"/>
                    <a:pt x="2605" y="1671"/>
                    <a:pt x="2595" y="1478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1593862" y="2725218"/>
              <a:ext cx="63732" cy="54062"/>
            </a:xfrm>
            <a:custGeom>
              <a:avLst/>
              <a:gdLst/>
              <a:ahLst/>
              <a:cxnLst/>
              <a:rect l="l" t="t" r="r" b="b"/>
              <a:pathLst>
                <a:path w="1852" h="1571" extrusionOk="0">
                  <a:moveTo>
                    <a:pt x="114" y="0"/>
                  </a:moveTo>
                  <a:cubicBezTo>
                    <a:pt x="75" y="151"/>
                    <a:pt x="37" y="316"/>
                    <a:pt x="1" y="502"/>
                  </a:cubicBezTo>
                  <a:lnTo>
                    <a:pt x="1852" y="1570"/>
                  </a:lnTo>
                  <a:cubicBezTo>
                    <a:pt x="1850" y="1563"/>
                    <a:pt x="1849" y="1556"/>
                    <a:pt x="1849" y="1550"/>
                  </a:cubicBezTo>
                  <a:cubicBezTo>
                    <a:pt x="1809" y="1330"/>
                    <a:pt x="1771" y="1125"/>
                    <a:pt x="1732" y="934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1600435" y="2699168"/>
              <a:ext cx="50105" cy="45252"/>
            </a:xfrm>
            <a:custGeom>
              <a:avLst/>
              <a:gdLst/>
              <a:ahLst/>
              <a:cxnLst/>
              <a:rect l="l" t="t" r="r" b="b"/>
              <a:pathLst>
                <a:path w="1456" h="1315" extrusionOk="0">
                  <a:moveTo>
                    <a:pt x="161" y="1"/>
                  </a:moveTo>
                  <a:cubicBezTo>
                    <a:pt x="108" y="130"/>
                    <a:pt x="53" y="286"/>
                    <a:pt x="0" y="473"/>
                  </a:cubicBezTo>
                  <a:lnTo>
                    <a:pt x="1456" y="1315"/>
                  </a:lnTo>
                  <a:cubicBezTo>
                    <a:pt x="1396" y="1065"/>
                    <a:pt x="1337" y="842"/>
                    <a:pt x="1276" y="645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1585362" y="2780760"/>
              <a:ext cx="81110" cy="65108"/>
            </a:xfrm>
            <a:custGeom>
              <a:avLst/>
              <a:gdLst/>
              <a:ahLst/>
              <a:cxnLst/>
              <a:rect l="l" t="t" r="r" b="b"/>
              <a:pathLst>
                <a:path w="2357" h="1892" extrusionOk="0">
                  <a:moveTo>
                    <a:pt x="65" y="0"/>
                  </a:moveTo>
                  <a:cubicBezTo>
                    <a:pt x="43" y="176"/>
                    <a:pt x="21" y="353"/>
                    <a:pt x="1" y="534"/>
                  </a:cubicBezTo>
                  <a:lnTo>
                    <a:pt x="2356" y="1892"/>
                  </a:lnTo>
                  <a:cubicBezTo>
                    <a:pt x="2337" y="1687"/>
                    <a:pt x="2312" y="1485"/>
                    <a:pt x="2289" y="1285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1589044" y="2752611"/>
              <a:ext cx="73574" cy="60394"/>
            </a:xfrm>
            <a:custGeom>
              <a:avLst/>
              <a:gdLst/>
              <a:ahLst/>
              <a:cxnLst/>
              <a:rect l="l" t="t" r="r" b="b"/>
              <a:pathLst>
                <a:path w="2138" h="1755" extrusionOk="0">
                  <a:moveTo>
                    <a:pt x="84" y="0"/>
                  </a:moveTo>
                  <a:cubicBezTo>
                    <a:pt x="55" y="167"/>
                    <a:pt x="25" y="338"/>
                    <a:pt x="0" y="520"/>
                  </a:cubicBezTo>
                  <a:lnTo>
                    <a:pt x="2138" y="1754"/>
                  </a:lnTo>
                  <a:cubicBezTo>
                    <a:pt x="2110" y="1542"/>
                    <a:pt x="2081" y="1336"/>
                    <a:pt x="2049" y="1134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333332" y="2401018"/>
              <a:ext cx="275919" cy="157816"/>
            </a:xfrm>
            <a:custGeom>
              <a:avLst/>
              <a:gdLst/>
              <a:ahLst/>
              <a:cxnLst/>
              <a:rect l="l" t="t" r="r" b="b"/>
              <a:pathLst>
                <a:path w="8018" h="4586" extrusionOk="0">
                  <a:moveTo>
                    <a:pt x="3348" y="1"/>
                  </a:moveTo>
                  <a:lnTo>
                    <a:pt x="0" y="1936"/>
                  </a:lnTo>
                  <a:lnTo>
                    <a:pt x="4675" y="4586"/>
                  </a:lnTo>
                  <a:lnTo>
                    <a:pt x="8018" y="2666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93798" y="2261751"/>
              <a:ext cx="115454" cy="297083"/>
            </a:xfrm>
            <a:custGeom>
              <a:avLst/>
              <a:gdLst/>
              <a:ahLst/>
              <a:cxnLst/>
              <a:rect l="l" t="t" r="r" b="b"/>
              <a:pathLst>
                <a:path w="3355" h="8633" extrusionOk="0">
                  <a:moveTo>
                    <a:pt x="3349" y="1"/>
                  </a:moveTo>
                  <a:lnTo>
                    <a:pt x="1608" y="1008"/>
                  </a:lnTo>
                  <a:lnTo>
                    <a:pt x="1608" y="1009"/>
                  </a:lnTo>
                  <a:lnTo>
                    <a:pt x="0" y="1938"/>
                  </a:lnTo>
                  <a:lnTo>
                    <a:pt x="10" y="8633"/>
                  </a:lnTo>
                  <a:lnTo>
                    <a:pt x="1749" y="7642"/>
                  </a:lnTo>
                  <a:lnTo>
                    <a:pt x="1749" y="7629"/>
                  </a:lnTo>
                  <a:lnTo>
                    <a:pt x="3355" y="6713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34264" y="2227166"/>
              <a:ext cx="174850" cy="101207"/>
            </a:xfrm>
            <a:custGeom>
              <a:avLst/>
              <a:gdLst/>
              <a:ahLst/>
              <a:cxnLst/>
              <a:rect l="l" t="t" r="r" b="b"/>
              <a:pathLst>
                <a:path w="5081" h="2941" extrusionOk="0">
                  <a:moveTo>
                    <a:pt x="3337" y="1"/>
                  </a:moveTo>
                  <a:lnTo>
                    <a:pt x="1" y="1935"/>
                  </a:lnTo>
                  <a:lnTo>
                    <a:pt x="1730" y="2940"/>
                  </a:lnTo>
                  <a:lnTo>
                    <a:pt x="5081" y="100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434264" y="2293720"/>
              <a:ext cx="59912" cy="265079"/>
            </a:xfrm>
            <a:custGeom>
              <a:avLst/>
              <a:gdLst/>
              <a:ahLst/>
              <a:cxnLst/>
              <a:rect l="l" t="t" r="r" b="b"/>
              <a:pathLst>
                <a:path w="1741" h="7703" extrusionOk="0">
                  <a:moveTo>
                    <a:pt x="1" y="1"/>
                  </a:moveTo>
                  <a:lnTo>
                    <a:pt x="5" y="6711"/>
                  </a:lnTo>
                  <a:lnTo>
                    <a:pt x="1740" y="7702"/>
                  </a:lnTo>
                  <a:lnTo>
                    <a:pt x="1730" y="10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493798" y="2261751"/>
              <a:ext cx="115454" cy="297049"/>
            </a:xfrm>
            <a:custGeom>
              <a:avLst/>
              <a:gdLst/>
              <a:ahLst/>
              <a:cxnLst/>
              <a:rect l="l" t="t" r="r" b="b"/>
              <a:pathLst>
                <a:path w="3355" h="8632" extrusionOk="0">
                  <a:moveTo>
                    <a:pt x="3349" y="1"/>
                  </a:moveTo>
                  <a:lnTo>
                    <a:pt x="0" y="1937"/>
                  </a:lnTo>
                  <a:lnTo>
                    <a:pt x="12" y="8631"/>
                  </a:lnTo>
                  <a:lnTo>
                    <a:pt x="3355" y="6713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34264" y="2227166"/>
              <a:ext cx="174850" cy="101207"/>
            </a:xfrm>
            <a:custGeom>
              <a:avLst/>
              <a:gdLst/>
              <a:ahLst/>
              <a:cxnLst/>
              <a:rect l="l" t="t" r="r" b="b"/>
              <a:pathLst>
                <a:path w="5081" h="2941" extrusionOk="0">
                  <a:moveTo>
                    <a:pt x="3337" y="1"/>
                  </a:moveTo>
                  <a:lnTo>
                    <a:pt x="1" y="1935"/>
                  </a:lnTo>
                  <a:lnTo>
                    <a:pt x="1730" y="2940"/>
                  </a:lnTo>
                  <a:lnTo>
                    <a:pt x="5081" y="100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463893" y="2272143"/>
              <a:ext cx="39643" cy="35927"/>
            </a:xfrm>
            <a:custGeom>
              <a:avLst/>
              <a:gdLst/>
              <a:ahLst/>
              <a:cxnLst/>
              <a:rect l="l" t="t" r="r" b="b"/>
              <a:pathLst>
                <a:path w="1152" h="1044" extrusionOk="0">
                  <a:moveTo>
                    <a:pt x="0" y="0"/>
                  </a:moveTo>
                  <a:lnTo>
                    <a:pt x="5" y="388"/>
                  </a:lnTo>
                  <a:lnTo>
                    <a:pt x="1152" y="1044"/>
                  </a:lnTo>
                  <a:lnTo>
                    <a:pt x="114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03296" y="2251083"/>
              <a:ext cx="76258" cy="57022"/>
            </a:xfrm>
            <a:custGeom>
              <a:avLst/>
              <a:gdLst/>
              <a:ahLst/>
              <a:cxnLst/>
              <a:rect l="l" t="t" r="r" b="b"/>
              <a:pathLst>
                <a:path w="2216" h="1657" extrusionOk="0">
                  <a:moveTo>
                    <a:pt x="2211" y="1"/>
                  </a:moveTo>
                  <a:lnTo>
                    <a:pt x="1" y="1278"/>
                  </a:lnTo>
                  <a:lnTo>
                    <a:pt x="8" y="1657"/>
                  </a:lnTo>
                  <a:lnTo>
                    <a:pt x="2216" y="389"/>
                  </a:lnTo>
                  <a:lnTo>
                    <a:pt x="2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463893" y="2228199"/>
              <a:ext cx="115523" cy="66829"/>
            </a:xfrm>
            <a:custGeom>
              <a:avLst/>
              <a:gdLst/>
              <a:ahLst/>
              <a:cxnLst/>
              <a:rect l="l" t="t" r="r" b="b"/>
              <a:pathLst>
                <a:path w="3357" h="1942" extrusionOk="0">
                  <a:moveTo>
                    <a:pt x="2205" y="0"/>
                  </a:moveTo>
                  <a:lnTo>
                    <a:pt x="0" y="1277"/>
                  </a:lnTo>
                  <a:lnTo>
                    <a:pt x="1144" y="1942"/>
                  </a:lnTo>
                  <a:lnTo>
                    <a:pt x="3356" y="666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598653" y="2270732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98653" y="2277581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598721" y="2284463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127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7" y="15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598721" y="229141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598756" y="232596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598756" y="231904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598756" y="231213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598721" y="230521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2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98721" y="229833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598825" y="234664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3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598825" y="233976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598825" y="233281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598928" y="2353598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598928" y="2360446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598928" y="2367328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1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598962" y="237428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1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598962" y="238119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598997" y="2401947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598997" y="239499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98962" y="2388079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598997" y="241571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598997" y="240883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599066" y="242958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599066" y="242262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599203" y="246406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599169" y="245717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599169" y="245026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599169" y="244331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599066" y="243646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4"/>
                  </a:lnTo>
                  <a:lnTo>
                    <a:pt x="3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599272" y="2484813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599203" y="2477896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599203" y="247094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591598" y="228171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0"/>
                  </a:moveTo>
                  <a:lnTo>
                    <a:pt x="1" y="73"/>
                  </a:lnTo>
                  <a:lnTo>
                    <a:pt x="1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591495" y="2274793"/>
              <a:ext cx="4577" cy="7708"/>
            </a:xfrm>
            <a:custGeom>
              <a:avLst/>
              <a:gdLst/>
              <a:ahLst/>
              <a:cxnLst/>
              <a:rect l="l" t="t" r="r" b="b"/>
              <a:pathLst>
                <a:path w="133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4" y="223"/>
                  </a:lnTo>
                  <a:lnTo>
                    <a:pt x="133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591667" y="231619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591667" y="230930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591667" y="230235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5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91598" y="229550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591598" y="228859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591701" y="2323143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591770" y="23438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591701" y="233694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91701" y="2330025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91770" y="235077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591770" y="235769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5"/>
                  </a:lnTo>
                  <a:lnTo>
                    <a:pt x="3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591873" y="2385257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2" y="225"/>
                  </a:lnTo>
                  <a:lnTo>
                    <a:pt x="132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591873" y="2378375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591873" y="2371458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591873" y="2364541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591977" y="2419807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591977" y="2412856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591908" y="240600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591908" y="239912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591908" y="239217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592114" y="246812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592114" y="246130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592114" y="2454358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29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592011" y="244744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4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592011" y="244055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3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592011" y="243364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591977" y="242669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592149" y="2475040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8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28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592149" y="248199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592149" y="2488873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584475" y="227888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4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584578" y="2299570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584578" y="2292688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584578" y="2285736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7" y="15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584578" y="2306487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584612" y="232032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584612" y="231337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584612" y="232720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584716" y="2361719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1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584647" y="235487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584647" y="234792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584647" y="2341003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584647" y="233415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584716" y="236860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584819" y="238243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584716" y="2375553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3" y="224"/>
                  </a:lnTo>
                  <a:lnTo>
                    <a:pt x="132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584819" y="239623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2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584819" y="238938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4"/>
                  </a:lnTo>
                  <a:lnTo>
                    <a:pt x="0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584853" y="2403186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584853" y="241010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584853" y="2423868"/>
              <a:ext cx="4577" cy="7812"/>
            </a:xfrm>
            <a:custGeom>
              <a:avLst/>
              <a:gdLst/>
              <a:ahLst/>
              <a:cxnLst/>
              <a:rect l="l" t="t" r="r" b="b"/>
              <a:pathLst>
                <a:path w="133" h="227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6"/>
                  </a:lnTo>
                  <a:lnTo>
                    <a:pt x="133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584853" y="241698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584956" y="2444584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1" y="76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584922" y="243773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584922" y="243081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584956" y="245841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584956" y="245153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585060" y="2472218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29" y="1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85060" y="2465370"/>
              <a:ext cx="4405" cy="7674"/>
            </a:xfrm>
            <a:custGeom>
              <a:avLst/>
              <a:gdLst/>
              <a:ahLst/>
              <a:cxnLst/>
              <a:rect l="l" t="t" r="r" b="b"/>
              <a:pathLst>
                <a:path w="128" h="223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8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585129" y="249300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7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585060" y="248605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85060" y="247916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570331" y="2286975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6"/>
                  </a:lnTo>
                  <a:lnTo>
                    <a:pt x="130" y="15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570366" y="229392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570366" y="230084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570469" y="232847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570469" y="2321594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570366" y="231464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3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570366" y="230779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570503" y="2342276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570469" y="2335428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4"/>
                  </a:lnTo>
                  <a:lnTo>
                    <a:pt x="2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570503" y="2356110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570503" y="2349159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570710" y="241134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570710" y="240445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570606" y="2397508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570606" y="239066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4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570606" y="2383709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0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570572" y="237682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570572" y="236987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570572" y="236295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570779" y="2425141"/>
              <a:ext cx="4405" cy="7674"/>
            </a:xfrm>
            <a:custGeom>
              <a:avLst/>
              <a:gdLst/>
              <a:ahLst/>
              <a:cxnLst/>
              <a:rect l="l" t="t" r="r" b="b"/>
              <a:pathLst>
                <a:path w="128" h="223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7" y="14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570710" y="241825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570779" y="2445823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6"/>
                  </a:lnTo>
                  <a:lnTo>
                    <a:pt x="130" y="15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570779" y="243897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570779" y="243209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570813" y="245277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570813" y="245969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570813" y="246664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570882" y="247349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570882" y="248040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570882" y="24873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570985" y="2501124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570882" y="2494276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0" y="73"/>
                  </a:lnTo>
                  <a:lnTo>
                    <a:pt x="3" y="223"/>
                  </a:lnTo>
                  <a:lnTo>
                    <a:pt x="132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563311" y="230497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563277" y="229802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563277" y="229110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563414" y="233257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29" y="14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63311" y="232565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63311" y="2318704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563311" y="231185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563414" y="233945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563483" y="236705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563483" y="236020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563483" y="235328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563414" y="234633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563518" y="238088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63518" y="237400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563518" y="238783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563552" y="2394686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563552" y="240852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563552" y="240163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563552" y="2415471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4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563655" y="2429236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563655" y="2422388"/>
              <a:ext cx="4474" cy="7605"/>
            </a:xfrm>
            <a:custGeom>
              <a:avLst/>
              <a:gdLst/>
              <a:ahLst/>
              <a:cxnLst/>
              <a:rect l="l" t="t" r="r" b="b"/>
              <a:pathLst>
                <a:path w="130" h="221" extrusionOk="0">
                  <a:moveTo>
                    <a:pt x="130" y="0"/>
                  </a:moveTo>
                  <a:lnTo>
                    <a:pt x="1" y="73"/>
                  </a:lnTo>
                  <a:lnTo>
                    <a:pt x="1" y="221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563724" y="244995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563724" y="2443001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28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1" y="15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563655" y="243615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6"/>
                  </a:lnTo>
                  <a:lnTo>
                    <a:pt x="2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563724" y="245687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563758" y="246382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563758" y="247070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563758" y="2477552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563827" y="248450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563827" y="249138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563930" y="2505185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27" y="14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563827" y="249833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556222" y="231588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0" y="75"/>
                  </a:lnTo>
                  <a:lnTo>
                    <a:pt x="2" y="226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556222" y="230903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556222" y="23020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556222" y="2295200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556256" y="2329750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556256" y="232283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556360" y="234351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29" y="15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556256" y="2336667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4"/>
                  </a:lnTo>
                  <a:lnTo>
                    <a:pt x="4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556429" y="237806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556429" y="237111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0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556360" y="2364266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129" y="1"/>
                  </a:moveTo>
                  <a:lnTo>
                    <a:pt x="1" y="74"/>
                  </a:lnTo>
                  <a:lnTo>
                    <a:pt x="2" y="225"/>
                  </a:lnTo>
                  <a:lnTo>
                    <a:pt x="132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556360" y="235738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556360" y="235043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556463" y="239189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556429" y="238498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556635" y="2433366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7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29" y="14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556532" y="242641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3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556532" y="241956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30" y="14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556532" y="241261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556463" y="24056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556463" y="239874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556635" y="2447097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9" y="0"/>
                  </a:moveTo>
                  <a:lnTo>
                    <a:pt x="0" y="77"/>
                  </a:lnTo>
                  <a:lnTo>
                    <a:pt x="2" y="226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556635" y="2440248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9" y="0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556669" y="245404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556669" y="2474730"/>
              <a:ext cx="4577" cy="7777"/>
            </a:xfrm>
            <a:custGeom>
              <a:avLst/>
              <a:gdLst/>
              <a:ahLst/>
              <a:cxnLst/>
              <a:rect l="l" t="t" r="r" b="b"/>
              <a:pathLst>
                <a:path w="133" h="226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6"/>
                  </a:lnTo>
                  <a:lnTo>
                    <a:pt x="132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556669" y="246788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556669" y="246093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556704" y="248168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556704" y="2495515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556704" y="248856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556773" y="2502363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556773" y="250928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542079" y="231030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542079" y="230335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0"/>
                  </a:moveTo>
                  <a:lnTo>
                    <a:pt x="0" y="77"/>
                  </a:lnTo>
                  <a:lnTo>
                    <a:pt x="0" y="224"/>
                  </a:lnTo>
                  <a:lnTo>
                    <a:pt x="130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542113" y="232410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542079" y="2317155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5"/>
                  </a:lnTo>
                  <a:lnTo>
                    <a:pt x="2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542182" y="234478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542113" y="233794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542113" y="233098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542285" y="2372490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7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542182" y="236553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3"/>
                  </a:lnTo>
                  <a:lnTo>
                    <a:pt x="3" y="224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542182" y="235862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542182" y="235167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542285" y="2379338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542319" y="240697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542319" y="240002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542319" y="239317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542285" y="2386221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542388" y="242765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542388" y="242077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542388" y="241385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542388" y="243460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1"/>
                  </a:moveTo>
                  <a:lnTo>
                    <a:pt x="0" y="75"/>
                  </a:lnTo>
                  <a:lnTo>
                    <a:pt x="1" y="223"/>
                  </a:lnTo>
                  <a:lnTo>
                    <a:pt x="132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542423" y="244843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542423" y="244152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542423" y="245528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6"/>
                  </a:lnTo>
                  <a:lnTo>
                    <a:pt x="3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542526" y="2469155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542526" y="246220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542560" y="2482954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542526" y="247603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4"/>
                  </a:lnTo>
                  <a:lnTo>
                    <a:pt x="2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42560" y="249678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542560" y="2489837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542629" y="251747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542629" y="251051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542629" y="2503636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534955" y="2314333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534955" y="2307485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535024" y="232816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535024" y="232121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535024" y="233508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535058" y="234888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535058" y="234203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3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535127" y="2376517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0" y="75"/>
                  </a:lnTo>
                  <a:lnTo>
                    <a:pt x="3" y="226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535127" y="236966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535127" y="236271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535058" y="2355800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535230" y="2390350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535230" y="2383399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535334" y="243870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535334" y="243174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535265" y="242483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535265" y="241798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535265" y="241103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535265" y="240415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535230" y="2397267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3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535334" y="24455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535368" y="2459382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535368" y="245253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535368" y="246633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535471" y="247321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29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535471" y="248006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29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535471" y="248701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535540" y="2493932"/>
              <a:ext cx="4405" cy="7708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7" y="14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535540" y="2507697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535540" y="250084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535575" y="252156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535575" y="251461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527935" y="2318394"/>
              <a:ext cx="4439" cy="7812"/>
            </a:xfrm>
            <a:custGeom>
              <a:avLst/>
              <a:gdLst/>
              <a:ahLst/>
              <a:cxnLst/>
              <a:rect l="l" t="t" r="r" b="b"/>
              <a:pathLst>
                <a:path w="129" h="227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29" y="15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527935" y="2311546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527935" y="2325345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5"/>
                  </a:lnTo>
                  <a:lnTo>
                    <a:pt x="2" y="223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527969" y="233921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527969" y="233226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528073" y="2373626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129" y="1"/>
                  </a:moveTo>
                  <a:lnTo>
                    <a:pt x="1" y="77"/>
                  </a:lnTo>
                  <a:lnTo>
                    <a:pt x="1" y="226"/>
                  </a:lnTo>
                  <a:lnTo>
                    <a:pt x="129" y="15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528038" y="236677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528038" y="235989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528038" y="235294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4"/>
                  </a:lnTo>
                  <a:lnTo>
                    <a:pt x="130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527969" y="234606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528073" y="238749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528073" y="238057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528176" y="241512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528176" y="2408210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528176" y="2401294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528176" y="2394445"/>
              <a:ext cx="4405" cy="7708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128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28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528279" y="244971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528279" y="244276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528210" y="243587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528210" y="2428927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528210" y="2422079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3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528417" y="248419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5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528314" y="2477242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528314" y="2470394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528314" y="246344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0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528279" y="245656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528417" y="2491110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528417" y="2498061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528486" y="2511792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7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528417" y="2504944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130" y="0"/>
                  </a:moveTo>
                  <a:lnTo>
                    <a:pt x="1" y="74"/>
                  </a:lnTo>
                  <a:lnTo>
                    <a:pt x="2" y="224"/>
                  </a:lnTo>
                  <a:lnTo>
                    <a:pt x="132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528486" y="252562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528486" y="251874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577420" y="2282915"/>
              <a:ext cx="5059" cy="221857"/>
            </a:xfrm>
            <a:custGeom>
              <a:avLst/>
              <a:gdLst/>
              <a:ahLst/>
              <a:cxnLst/>
              <a:rect l="l" t="t" r="r" b="b"/>
              <a:pathLst>
                <a:path w="147" h="6447" extrusionOk="0">
                  <a:moveTo>
                    <a:pt x="129" y="0"/>
                  </a:moveTo>
                  <a:lnTo>
                    <a:pt x="0" y="75"/>
                  </a:lnTo>
                  <a:lnTo>
                    <a:pt x="19" y="6447"/>
                  </a:lnTo>
                  <a:lnTo>
                    <a:pt x="147" y="637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549133" y="2299260"/>
              <a:ext cx="5093" cy="221823"/>
            </a:xfrm>
            <a:custGeom>
              <a:avLst/>
              <a:gdLst/>
              <a:ahLst/>
              <a:cxnLst/>
              <a:rect l="l" t="t" r="r" b="b"/>
              <a:pathLst>
                <a:path w="148" h="6446" extrusionOk="0">
                  <a:moveTo>
                    <a:pt x="130" y="1"/>
                  </a:moveTo>
                  <a:lnTo>
                    <a:pt x="0" y="76"/>
                  </a:lnTo>
                  <a:lnTo>
                    <a:pt x="18" y="6446"/>
                  </a:lnTo>
                  <a:lnTo>
                    <a:pt x="148" y="637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520777" y="2315641"/>
              <a:ext cx="5162" cy="221823"/>
            </a:xfrm>
            <a:custGeom>
              <a:avLst/>
              <a:gdLst/>
              <a:ahLst/>
              <a:cxnLst/>
              <a:rect l="l" t="t" r="r" b="b"/>
              <a:pathLst>
                <a:path w="150" h="6446" extrusionOk="0">
                  <a:moveTo>
                    <a:pt x="131" y="0"/>
                  </a:moveTo>
                  <a:lnTo>
                    <a:pt x="0" y="74"/>
                  </a:lnTo>
                  <a:lnTo>
                    <a:pt x="19" y="6445"/>
                  </a:lnTo>
                  <a:lnTo>
                    <a:pt x="150" y="637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513723" y="231970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513723" y="232661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3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513826" y="234045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513826" y="233350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29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513860" y="2368051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513860" y="2361169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513826" y="2354217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0" y="76"/>
                  </a:lnTo>
                  <a:lnTo>
                    <a:pt x="2" y="225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513826" y="234736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513929" y="238873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513929" y="238185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513860" y="2374899"/>
              <a:ext cx="4577" cy="7777"/>
            </a:xfrm>
            <a:custGeom>
              <a:avLst/>
              <a:gdLst/>
              <a:ahLst/>
              <a:cxnLst/>
              <a:rect l="l" t="t" r="r" b="b"/>
              <a:pathLst>
                <a:path w="133" h="226" extrusionOk="0">
                  <a:moveTo>
                    <a:pt x="131" y="0"/>
                  </a:moveTo>
                  <a:lnTo>
                    <a:pt x="1" y="77"/>
                  </a:lnTo>
                  <a:lnTo>
                    <a:pt x="2" y="226"/>
                  </a:lnTo>
                  <a:lnTo>
                    <a:pt x="133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513964" y="241636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4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513964" y="2409484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513964" y="2402532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513929" y="239568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4"/>
                  </a:lnTo>
                  <a:lnTo>
                    <a:pt x="2" y="225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514136" y="244403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514067" y="2437117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514067" y="2430166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514067" y="2423318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514136" y="245098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514136" y="245783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2" y="222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514170" y="2478515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514170" y="247166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514170" y="246471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514239" y="249234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514170" y="248546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514239" y="249930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514239" y="250621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3"/>
                  </a:lnTo>
                  <a:lnTo>
                    <a:pt x="3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514342" y="2519982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514342" y="2513065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5"/>
                  </a:lnTo>
                  <a:lnTo>
                    <a:pt x="129" y="15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514342" y="2526899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514376" y="253385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506668" y="234454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3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506668" y="233759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506668" y="233067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506668" y="232383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506771" y="2358347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506771" y="2351395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506840" y="237902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506840" y="237218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506771" y="2365229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506943" y="241357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506875" y="240673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3"/>
                  </a:lnTo>
                  <a:lnTo>
                    <a:pt x="2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506875" y="239977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3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506875" y="239286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506840" y="238591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506943" y="243426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6"/>
                  </a:lnTo>
                  <a:lnTo>
                    <a:pt x="3" y="224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506943" y="242741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4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506943" y="242049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507012" y="2441212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507081" y="246189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507012" y="2455011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507012" y="244809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507081" y="246884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507081" y="247572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6"/>
                  </a:lnTo>
                  <a:lnTo>
                    <a:pt x="2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507115" y="2489527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507115" y="2482679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0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507184" y="251712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3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507184" y="251024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0" y="78"/>
                  </a:lnTo>
                  <a:lnTo>
                    <a:pt x="0" y="225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507184" y="250339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507115" y="249644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2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507287" y="252407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507287" y="2537877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507287" y="253096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499613" y="234172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499579" y="233477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499579" y="232785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6"/>
                  </a:lnTo>
                  <a:lnTo>
                    <a:pt x="0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499613" y="2348608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99786" y="2383089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28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499717" y="2376241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4"/>
                  </a:lnTo>
                  <a:lnTo>
                    <a:pt x="2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499717" y="2369324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499717" y="2362407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499613" y="235545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4" y="225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499786" y="239000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499820" y="241075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499820" y="240384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499786" y="239695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499820" y="241763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499889" y="244527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3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499889" y="243839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499889" y="243147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4"/>
                  </a:lnTo>
                  <a:lnTo>
                    <a:pt x="0" y="225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499889" y="2424591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500026" y="247982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500026" y="247290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8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499992" y="2465989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499992" y="2459072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499992" y="2452224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500095" y="249362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500026" y="248670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500130" y="252125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500095" y="251430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30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500095" y="250745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500095" y="250057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500130" y="252813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500233" y="2541937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500233" y="253505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439805" y="230280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4"/>
                  </a:lnTo>
                  <a:lnTo>
                    <a:pt x="13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439805" y="2309653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0" y="226"/>
                  </a:lnTo>
                  <a:lnTo>
                    <a:pt x="130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439805" y="2316604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439701" y="2344238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50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439701" y="2337321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0" y="225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439701" y="233043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439701" y="2323487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4" y="1"/>
                  </a:moveTo>
                  <a:lnTo>
                    <a:pt x="1" y="150"/>
                  </a:lnTo>
                  <a:lnTo>
                    <a:pt x="131" y="225"/>
                  </a:lnTo>
                  <a:lnTo>
                    <a:pt x="131" y="7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39667" y="235807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31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439667" y="235112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1" y="225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439598" y="237183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0"/>
                  </a:moveTo>
                  <a:lnTo>
                    <a:pt x="1" y="149"/>
                  </a:lnTo>
                  <a:lnTo>
                    <a:pt x="131" y="224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439667" y="2364920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439460" y="242710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439460" y="242015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439460" y="241330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3" y="1"/>
                  </a:moveTo>
                  <a:lnTo>
                    <a:pt x="1" y="149"/>
                  </a:lnTo>
                  <a:lnTo>
                    <a:pt x="131" y="225"/>
                  </a:lnTo>
                  <a:lnTo>
                    <a:pt x="131" y="7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439564" y="240635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8" y="225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439564" y="239947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39564" y="2392518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0"/>
                  </a:moveTo>
                  <a:lnTo>
                    <a:pt x="0" y="151"/>
                  </a:lnTo>
                  <a:lnTo>
                    <a:pt x="129" y="224"/>
                  </a:lnTo>
                  <a:lnTo>
                    <a:pt x="129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39598" y="2385636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28" y="225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39598" y="237878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2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439426" y="244093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3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439426" y="243402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439357" y="246165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439357" y="245473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439426" y="244778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3"/>
                  </a:lnTo>
                  <a:lnTo>
                    <a:pt x="130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439357" y="246850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439357" y="247545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439323" y="2482335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4"/>
                  </a:lnTo>
                  <a:lnTo>
                    <a:pt x="129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439323" y="2489286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439323" y="2496134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0" y="0"/>
                  </a:moveTo>
                  <a:lnTo>
                    <a:pt x="0" y="151"/>
                  </a:lnTo>
                  <a:lnTo>
                    <a:pt x="127" y="226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439220" y="250308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3" y="0"/>
                  </a:moveTo>
                  <a:lnTo>
                    <a:pt x="0" y="150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439220" y="251692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439220" y="250996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5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>
              <a:off x="446859" y="232066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0"/>
            <p:cNvSpPr/>
            <p:nvPr/>
          </p:nvSpPr>
          <p:spPr>
            <a:xfrm>
              <a:off x="446859" y="231378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2" y="0"/>
                  </a:moveTo>
                  <a:lnTo>
                    <a:pt x="1" y="150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0"/>
            <p:cNvSpPr/>
            <p:nvPr/>
          </p:nvSpPr>
          <p:spPr>
            <a:xfrm>
              <a:off x="446928" y="230686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27" y="225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0"/>
            <p:cNvSpPr/>
            <p:nvPr/>
          </p:nvSpPr>
          <p:spPr>
            <a:xfrm>
              <a:off x="446756" y="23482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0"/>
            <p:cNvSpPr/>
            <p:nvPr/>
          </p:nvSpPr>
          <p:spPr>
            <a:xfrm>
              <a:off x="446756" y="234138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1" y="225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0"/>
            <p:cNvSpPr/>
            <p:nvPr/>
          </p:nvSpPr>
          <p:spPr>
            <a:xfrm>
              <a:off x="446756" y="233453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4" y="0"/>
                  </a:moveTo>
                  <a:lnTo>
                    <a:pt x="1" y="148"/>
                  </a:lnTo>
                  <a:lnTo>
                    <a:pt x="131" y="222"/>
                  </a:lnTo>
                  <a:lnTo>
                    <a:pt x="131" y="7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0"/>
            <p:cNvSpPr/>
            <p:nvPr/>
          </p:nvSpPr>
          <p:spPr>
            <a:xfrm>
              <a:off x="446859" y="2327616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2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446721" y="2355215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2" y="0"/>
                  </a:moveTo>
                  <a:lnTo>
                    <a:pt x="0" y="150"/>
                  </a:lnTo>
                  <a:lnTo>
                    <a:pt x="130" y="224"/>
                  </a:lnTo>
                  <a:lnTo>
                    <a:pt x="132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446653" y="238284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1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0"/>
            <p:cNvSpPr/>
            <p:nvPr/>
          </p:nvSpPr>
          <p:spPr>
            <a:xfrm>
              <a:off x="446721" y="237596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0"/>
            <p:cNvSpPr/>
            <p:nvPr/>
          </p:nvSpPr>
          <p:spPr>
            <a:xfrm>
              <a:off x="446721" y="236901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0"/>
            <p:cNvSpPr/>
            <p:nvPr/>
          </p:nvSpPr>
          <p:spPr>
            <a:xfrm>
              <a:off x="446721" y="236216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0"/>
            <p:cNvSpPr/>
            <p:nvPr/>
          </p:nvSpPr>
          <p:spPr>
            <a:xfrm>
              <a:off x="446653" y="239664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0"/>
            <p:cNvSpPr/>
            <p:nvPr/>
          </p:nvSpPr>
          <p:spPr>
            <a:xfrm>
              <a:off x="446653" y="238969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0"/>
            <p:cNvSpPr/>
            <p:nvPr/>
          </p:nvSpPr>
          <p:spPr>
            <a:xfrm>
              <a:off x="446618" y="240353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2" y="1"/>
                  </a:moveTo>
                  <a:lnTo>
                    <a:pt x="0" y="150"/>
                  </a:lnTo>
                  <a:lnTo>
                    <a:pt x="129" y="225"/>
                  </a:lnTo>
                  <a:lnTo>
                    <a:pt x="129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0"/>
            <p:cNvSpPr/>
            <p:nvPr/>
          </p:nvSpPr>
          <p:spPr>
            <a:xfrm>
              <a:off x="446618" y="241048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0"/>
            <p:cNvSpPr/>
            <p:nvPr/>
          </p:nvSpPr>
          <p:spPr>
            <a:xfrm>
              <a:off x="446618" y="2424281"/>
              <a:ext cx="4405" cy="7708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28" y="223"/>
                  </a:lnTo>
                  <a:lnTo>
                    <a:pt x="128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0"/>
            <p:cNvSpPr/>
            <p:nvPr/>
          </p:nvSpPr>
          <p:spPr>
            <a:xfrm>
              <a:off x="446618" y="2417330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0" y="1"/>
                  </a:moveTo>
                  <a:lnTo>
                    <a:pt x="0" y="151"/>
                  </a:lnTo>
                  <a:lnTo>
                    <a:pt x="128" y="226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0"/>
            <p:cNvSpPr/>
            <p:nvPr/>
          </p:nvSpPr>
          <p:spPr>
            <a:xfrm>
              <a:off x="446515" y="24311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0"/>
                  </a:moveTo>
                  <a:lnTo>
                    <a:pt x="0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0"/>
            <p:cNvSpPr/>
            <p:nvPr/>
          </p:nvSpPr>
          <p:spPr>
            <a:xfrm>
              <a:off x="446515" y="2444963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6"/>
                  </a:lnTo>
                  <a:lnTo>
                    <a:pt x="129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0"/>
            <p:cNvSpPr/>
            <p:nvPr/>
          </p:nvSpPr>
          <p:spPr>
            <a:xfrm>
              <a:off x="446515" y="243814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2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0"/>
            <p:cNvSpPr/>
            <p:nvPr/>
          </p:nvSpPr>
          <p:spPr>
            <a:xfrm>
              <a:off x="446446" y="2465679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0" y="226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0"/>
            <p:cNvSpPr/>
            <p:nvPr/>
          </p:nvSpPr>
          <p:spPr>
            <a:xfrm>
              <a:off x="446446" y="245883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0"/>
            <p:cNvSpPr/>
            <p:nvPr/>
          </p:nvSpPr>
          <p:spPr>
            <a:xfrm>
              <a:off x="446446" y="245188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0"/>
                  </a:moveTo>
                  <a:lnTo>
                    <a:pt x="1" y="150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0"/>
            <p:cNvSpPr/>
            <p:nvPr/>
          </p:nvSpPr>
          <p:spPr>
            <a:xfrm>
              <a:off x="446412" y="247263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0"/>
            <p:cNvSpPr/>
            <p:nvPr/>
          </p:nvSpPr>
          <p:spPr>
            <a:xfrm>
              <a:off x="446412" y="247951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0"/>
            <p:cNvSpPr/>
            <p:nvPr/>
          </p:nvSpPr>
          <p:spPr>
            <a:xfrm>
              <a:off x="446412" y="248646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48"/>
                  </a:lnTo>
                  <a:lnTo>
                    <a:pt x="128" y="223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0"/>
            <p:cNvSpPr/>
            <p:nvPr/>
          </p:nvSpPr>
          <p:spPr>
            <a:xfrm>
              <a:off x="446343" y="249334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30" y="225"/>
                  </a:lnTo>
                  <a:lnTo>
                    <a:pt x="130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0"/>
            <p:cNvSpPr/>
            <p:nvPr/>
          </p:nvSpPr>
          <p:spPr>
            <a:xfrm>
              <a:off x="446343" y="250019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2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0"/>
            <p:cNvSpPr/>
            <p:nvPr/>
          </p:nvSpPr>
          <p:spPr>
            <a:xfrm>
              <a:off x="446343" y="2507146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3"/>
                  </a:lnTo>
                  <a:lnTo>
                    <a:pt x="130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0"/>
            <p:cNvSpPr/>
            <p:nvPr/>
          </p:nvSpPr>
          <p:spPr>
            <a:xfrm>
              <a:off x="446274" y="252101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0"/>
            <p:cNvSpPr/>
            <p:nvPr/>
          </p:nvSpPr>
          <p:spPr>
            <a:xfrm>
              <a:off x="446274" y="251406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3" y="0"/>
                  </a:moveTo>
                  <a:lnTo>
                    <a:pt x="0" y="150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0"/>
            <p:cNvSpPr/>
            <p:nvPr/>
          </p:nvSpPr>
          <p:spPr>
            <a:xfrm>
              <a:off x="453914" y="2331711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0"/>
            <p:cNvSpPr/>
            <p:nvPr/>
          </p:nvSpPr>
          <p:spPr>
            <a:xfrm>
              <a:off x="453948" y="2324760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" y="0"/>
                  </a:moveTo>
                  <a:lnTo>
                    <a:pt x="1" y="149"/>
                  </a:lnTo>
                  <a:lnTo>
                    <a:pt x="128" y="224"/>
                  </a:lnTo>
                  <a:lnTo>
                    <a:pt x="128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0"/>
            <p:cNvSpPr/>
            <p:nvPr/>
          </p:nvSpPr>
          <p:spPr>
            <a:xfrm>
              <a:off x="453948" y="231784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0"/>
            <p:cNvSpPr/>
            <p:nvPr/>
          </p:nvSpPr>
          <p:spPr>
            <a:xfrm>
              <a:off x="453948" y="2310995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0"/>
            <p:cNvSpPr/>
            <p:nvPr/>
          </p:nvSpPr>
          <p:spPr>
            <a:xfrm>
              <a:off x="453914" y="2345511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8" y="222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453914" y="2338560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0" y="0"/>
                  </a:moveTo>
                  <a:lnTo>
                    <a:pt x="0" y="151"/>
                  </a:lnTo>
                  <a:lnTo>
                    <a:pt x="129" y="225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453810" y="235934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453810" y="235239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453707" y="239379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1" y="151"/>
                  </a:lnTo>
                  <a:lnTo>
                    <a:pt x="131" y="224"/>
                  </a:lnTo>
                  <a:lnTo>
                    <a:pt x="131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453776" y="238694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0"/>
                  </a:moveTo>
                  <a:lnTo>
                    <a:pt x="0" y="149"/>
                  </a:lnTo>
                  <a:lnTo>
                    <a:pt x="129" y="224"/>
                  </a:lnTo>
                  <a:lnTo>
                    <a:pt x="13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453776" y="238002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453776" y="237307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1"/>
                  </a:moveTo>
                  <a:lnTo>
                    <a:pt x="0" y="150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453810" y="236619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0"/>
                  </a:lnTo>
                  <a:lnTo>
                    <a:pt x="129" y="226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453707" y="24076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0"/>
                  </a:moveTo>
                  <a:lnTo>
                    <a:pt x="1" y="150"/>
                  </a:lnTo>
                  <a:lnTo>
                    <a:pt x="128" y="224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453707" y="240070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5"/>
                  </a:lnTo>
                  <a:lnTo>
                    <a:pt x="131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453570" y="244905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50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453570" y="244217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0"/>
                  </a:moveTo>
                  <a:lnTo>
                    <a:pt x="0" y="149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453673" y="2435259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0" y="1"/>
                  </a:moveTo>
                  <a:lnTo>
                    <a:pt x="0" y="148"/>
                  </a:lnTo>
                  <a:lnTo>
                    <a:pt x="127" y="224"/>
                  </a:lnTo>
                  <a:lnTo>
                    <a:pt x="127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453673" y="2428376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453673" y="2421425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0" y="0"/>
                  </a:moveTo>
                  <a:lnTo>
                    <a:pt x="0" y="151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453673" y="2414577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2" y="0"/>
                  </a:moveTo>
                  <a:lnTo>
                    <a:pt x="0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453501" y="246289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453570" y="245600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453501" y="2469740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" y="1"/>
                  </a:moveTo>
                  <a:lnTo>
                    <a:pt x="1" y="152"/>
                  </a:lnTo>
                  <a:lnTo>
                    <a:pt x="131" y="226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453466" y="249056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2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453466" y="248360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0" y="149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453501" y="247669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50"/>
                  </a:lnTo>
                  <a:lnTo>
                    <a:pt x="129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453466" y="249740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0" y="0"/>
                  </a:moveTo>
                  <a:lnTo>
                    <a:pt x="0" y="151"/>
                  </a:lnTo>
                  <a:lnTo>
                    <a:pt x="128" y="225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453398" y="251124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453398" y="250432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2" y="1"/>
                  </a:moveTo>
                  <a:lnTo>
                    <a:pt x="1" y="150"/>
                  </a:lnTo>
                  <a:lnTo>
                    <a:pt x="130" y="223"/>
                  </a:lnTo>
                  <a:lnTo>
                    <a:pt x="130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453398" y="251819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453398" y="2525041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" y="0"/>
                  </a:moveTo>
                  <a:lnTo>
                    <a:pt x="1" y="149"/>
                  </a:lnTo>
                  <a:lnTo>
                    <a:pt x="128" y="226"/>
                  </a:lnTo>
                  <a:lnTo>
                    <a:pt x="128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468126" y="232599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5"/>
                  </a:lnTo>
                  <a:lnTo>
                    <a:pt x="13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468126" y="231911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468057" y="233979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468057" y="233295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468023" y="2360584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29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468023" y="2353667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2" y="0"/>
                  </a:moveTo>
                  <a:lnTo>
                    <a:pt x="0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468057" y="234675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467920" y="23881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467920" y="238130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468023" y="2374349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0" y="0"/>
                  </a:moveTo>
                  <a:lnTo>
                    <a:pt x="0" y="151"/>
                  </a:lnTo>
                  <a:lnTo>
                    <a:pt x="127" y="224"/>
                  </a:lnTo>
                  <a:lnTo>
                    <a:pt x="127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468023" y="2367432"/>
              <a:ext cx="4439" cy="7812"/>
            </a:xfrm>
            <a:custGeom>
              <a:avLst/>
              <a:gdLst/>
              <a:ahLst/>
              <a:cxnLst/>
              <a:rect l="l" t="t" r="r" b="b"/>
              <a:pathLst>
                <a:path w="129" h="227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6"/>
                  </a:lnTo>
                  <a:lnTo>
                    <a:pt x="129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467851" y="2395030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2" y="1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467816" y="2422664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0" y="1"/>
                  </a:moveTo>
                  <a:lnTo>
                    <a:pt x="0" y="152"/>
                  </a:lnTo>
                  <a:lnTo>
                    <a:pt x="130" y="226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467851" y="241581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29" y="225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467851" y="240886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5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467851" y="24019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467748" y="244348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0" y="222"/>
                  </a:lnTo>
                  <a:lnTo>
                    <a:pt x="130" y="7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467816" y="243653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48"/>
                  </a:lnTo>
                  <a:lnTo>
                    <a:pt x="128" y="224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467816" y="242961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467748" y="2450331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49"/>
                  </a:lnTo>
                  <a:lnTo>
                    <a:pt x="130" y="225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467644" y="246416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4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467748" y="2457248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3"/>
                  </a:lnTo>
                  <a:lnTo>
                    <a:pt x="13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467644" y="2471116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467644" y="248484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1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467644" y="247796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467610" y="2498646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0" y="1"/>
                  </a:moveTo>
                  <a:lnTo>
                    <a:pt x="0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467610" y="24917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467541" y="251248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5"/>
                  </a:lnTo>
                  <a:lnTo>
                    <a:pt x="131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467610" y="250559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3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467507" y="253319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2" y="0"/>
                  </a:moveTo>
                  <a:lnTo>
                    <a:pt x="0" y="151"/>
                  </a:lnTo>
                  <a:lnTo>
                    <a:pt x="129" y="224"/>
                  </a:lnTo>
                  <a:lnTo>
                    <a:pt x="129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467541" y="2526280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" y="1"/>
                  </a:moveTo>
                  <a:lnTo>
                    <a:pt x="1" y="150"/>
                  </a:lnTo>
                  <a:lnTo>
                    <a:pt x="128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467541" y="2519432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475146" y="2330128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475146" y="2323177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475112" y="234389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0"/>
                  </a:moveTo>
                  <a:lnTo>
                    <a:pt x="0" y="151"/>
                  </a:lnTo>
                  <a:lnTo>
                    <a:pt x="131" y="224"/>
                  </a:lnTo>
                  <a:lnTo>
                    <a:pt x="131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475146" y="233704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1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75112" y="235084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1" y="222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475043" y="236467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0" y="7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475112" y="235772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474940" y="2392312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4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75043" y="238536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5"/>
                  </a:lnTo>
                  <a:lnTo>
                    <a:pt x="130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475043" y="2378478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475043" y="237156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0" y="225"/>
                  </a:lnTo>
                  <a:lnTo>
                    <a:pt x="130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474940" y="2406077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0"/>
                  </a:moveTo>
                  <a:lnTo>
                    <a:pt x="1" y="149"/>
                  </a:lnTo>
                  <a:lnTo>
                    <a:pt x="130" y="224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474940" y="2399160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474802" y="2454392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2" y="1"/>
                  </a:moveTo>
                  <a:lnTo>
                    <a:pt x="1" y="151"/>
                  </a:lnTo>
                  <a:lnTo>
                    <a:pt x="129" y="224"/>
                  </a:lnTo>
                  <a:lnTo>
                    <a:pt x="132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474871" y="2447510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0" y="0"/>
                  </a:moveTo>
                  <a:lnTo>
                    <a:pt x="0" y="149"/>
                  </a:lnTo>
                  <a:lnTo>
                    <a:pt x="130" y="225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474871" y="244066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474871" y="243371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0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474905" y="242679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474905" y="241984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" y="1"/>
                  </a:moveTo>
                  <a:lnTo>
                    <a:pt x="1" y="152"/>
                  </a:lnTo>
                  <a:lnTo>
                    <a:pt x="131" y="226"/>
                  </a:lnTo>
                  <a:lnTo>
                    <a:pt x="131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474905" y="241299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474802" y="246134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474699" y="2475177"/>
              <a:ext cx="4577" cy="7708"/>
            </a:xfrm>
            <a:custGeom>
              <a:avLst/>
              <a:gdLst/>
              <a:ahLst/>
              <a:cxnLst/>
              <a:rect l="l" t="t" r="r" b="b"/>
              <a:pathLst>
                <a:path w="133" h="224" extrusionOk="0">
                  <a:moveTo>
                    <a:pt x="4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2" y="7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474802" y="246822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29" y="225"/>
                  </a:lnTo>
                  <a:lnTo>
                    <a:pt x="12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474699" y="24820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5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474699" y="248897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474699" y="249589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0"/>
                  </a:moveTo>
                  <a:lnTo>
                    <a:pt x="1" y="148"/>
                  </a:lnTo>
                  <a:lnTo>
                    <a:pt x="129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474664" y="250274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0" y="151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474664" y="250969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2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474596" y="252352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474664" y="251657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50"/>
                  </a:lnTo>
                  <a:lnTo>
                    <a:pt x="129" y="224"/>
                  </a:lnTo>
                  <a:lnTo>
                    <a:pt x="13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474596" y="253725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28" y="225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474596" y="2530375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482201" y="2334224"/>
              <a:ext cx="4577" cy="7674"/>
            </a:xfrm>
            <a:custGeom>
              <a:avLst/>
              <a:gdLst/>
              <a:ahLst/>
              <a:cxnLst/>
              <a:rect l="l" t="t" r="r" b="b"/>
              <a:pathLst>
                <a:path w="133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2" y="7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482270" y="232727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50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482201" y="234110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5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482201" y="235490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482201" y="234802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482098" y="238945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0"/>
                  </a:moveTo>
                  <a:lnTo>
                    <a:pt x="1" y="149"/>
                  </a:lnTo>
                  <a:lnTo>
                    <a:pt x="129" y="224"/>
                  </a:lnTo>
                  <a:lnTo>
                    <a:pt x="129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482098" y="238253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482166" y="2375587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0" y="1"/>
                  </a:moveTo>
                  <a:lnTo>
                    <a:pt x="0" y="152"/>
                  </a:lnTo>
                  <a:lnTo>
                    <a:pt x="127" y="226"/>
                  </a:lnTo>
                  <a:lnTo>
                    <a:pt x="13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482166" y="236873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5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482166" y="236185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481994" y="2403255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4" y="0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482098" y="2396304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28" y="226"/>
                  </a:lnTo>
                  <a:lnTo>
                    <a:pt x="129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481960" y="243088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481960" y="2423937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2" y="0"/>
                  </a:moveTo>
                  <a:lnTo>
                    <a:pt x="0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481994" y="2417089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481994" y="2410138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481891" y="2465404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3"/>
                  </a:lnTo>
                  <a:lnTo>
                    <a:pt x="128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481891" y="2458522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481891" y="2451639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481960" y="244472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481960" y="243777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1" y="225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481753" y="249995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4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481753" y="249307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3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481857" y="248612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0"/>
                  </a:moveTo>
                  <a:lnTo>
                    <a:pt x="0" y="150"/>
                  </a:lnTo>
                  <a:lnTo>
                    <a:pt x="128" y="224"/>
                  </a:lnTo>
                  <a:lnTo>
                    <a:pt x="129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481857" y="2479203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5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481857" y="247235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481753" y="250687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0"/>
                  </a:moveTo>
                  <a:lnTo>
                    <a:pt x="1" y="149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481719" y="251375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1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481719" y="252758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5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481719" y="252070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481650" y="254138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481650" y="2534435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2" y="1"/>
                  </a:moveTo>
                  <a:lnTo>
                    <a:pt x="1" y="152"/>
                  </a:lnTo>
                  <a:lnTo>
                    <a:pt x="131" y="226"/>
                  </a:lnTo>
                  <a:lnTo>
                    <a:pt x="131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460452" y="2315021"/>
              <a:ext cx="5127" cy="221823"/>
            </a:xfrm>
            <a:custGeom>
              <a:avLst/>
              <a:gdLst/>
              <a:ahLst/>
              <a:cxnLst/>
              <a:rect l="l" t="t" r="r" b="b"/>
              <a:pathLst>
                <a:path w="149" h="6446" extrusionOk="0">
                  <a:moveTo>
                    <a:pt x="18" y="1"/>
                  </a:moveTo>
                  <a:lnTo>
                    <a:pt x="1" y="6370"/>
                  </a:lnTo>
                  <a:lnTo>
                    <a:pt x="129" y="6446"/>
                  </a:lnTo>
                  <a:lnTo>
                    <a:pt x="148" y="75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9" name="Google Shape;1779;p40"/>
          <p:cNvSpPr/>
          <p:nvPr/>
        </p:nvSpPr>
        <p:spPr>
          <a:xfrm rot="5400000">
            <a:off x="674567" y="549472"/>
            <a:ext cx="190232" cy="369384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40"/>
          <p:cNvSpPr/>
          <p:nvPr/>
        </p:nvSpPr>
        <p:spPr>
          <a:xfrm rot="5400000">
            <a:off x="1796341" y="3983356"/>
            <a:ext cx="359970" cy="698998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40"/>
          <p:cNvGrpSpPr/>
          <p:nvPr/>
        </p:nvGrpSpPr>
        <p:grpSpPr>
          <a:xfrm>
            <a:off x="6918441" y="829265"/>
            <a:ext cx="3666831" cy="3690082"/>
            <a:chOff x="-370816" y="1264408"/>
            <a:chExt cx="3364682" cy="3386018"/>
          </a:xfrm>
        </p:grpSpPr>
        <p:sp>
          <p:nvSpPr>
            <p:cNvPr id="1782" name="Google Shape;1782;p40"/>
            <p:cNvSpPr/>
            <p:nvPr/>
          </p:nvSpPr>
          <p:spPr>
            <a:xfrm>
              <a:off x="355115" y="3573555"/>
              <a:ext cx="2039457" cy="1076870"/>
            </a:xfrm>
            <a:custGeom>
              <a:avLst/>
              <a:gdLst/>
              <a:ahLst/>
              <a:cxnLst/>
              <a:rect l="l" t="t" r="r" b="b"/>
              <a:pathLst>
                <a:path w="59265" h="31293" extrusionOk="0">
                  <a:moveTo>
                    <a:pt x="29489" y="1"/>
                  </a:moveTo>
                  <a:cubicBezTo>
                    <a:pt x="22570" y="1"/>
                    <a:pt x="15659" y="1528"/>
                    <a:pt x="10402" y="4583"/>
                  </a:cubicBezTo>
                  <a:cubicBezTo>
                    <a:pt x="693" y="10220"/>
                    <a:pt x="1" y="19151"/>
                    <a:pt x="8345" y="25284"/>
                  </a:cubicBezTo>
                  <a:cubicBezTo>
                    <a:pt x="9010" y="25771"/>
                    <a:pt x="9730" y="26240"/>
                    <a:pt x="10542" y="26710"/>
                  </a:cubicBezTo>
                  <a:cubicBezTo>
                    <a:pt x="11328" y="27168"/>
                    <a:pt x="12149" y="27585"/>
                    <a:pt x="13000" y="27974"/>
                  </a:cubicBezTo>
                  <a:cubicBezTo>
                    <a:pt x="17877" y="30186"/>
                    <a:pt x="23772" y="31293"/>
                    <a:pt x="29662" y="31293"/>
                  </a:cubicBezTo>
                  <a:cubicBezTo>
                    <a:pt x="36583" y="31293"/>
                    <a:pt x="43496" y="29765"/>
                    <a:pt x="48738" y="26710"/>
                  </a:cubicBezTo>
                  <a:cubicBezTo>
                    <a:pt x="59265" y="20614"/>
                    <a:pt x="59189" y="10679"/>
                    <a:pt x="48628" y="4583"/>
                  </a:cubicBezTo>
                  <a:cubicBezTo>
                    <a:pt x="43337" y="1528"/>
                    <a:pt x="36409" y="1"/>
                    <a:pt x="29489" y="1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-370816" y="2716065"/>
              <a:ext cx="190232" cy="369349"/>
            </a:xfrm>
            <a:custGeom>
              <a:avLst/>
              <a:gdLst/>
              <a:ahLst/>
              <a:cxnLst/>
              <a:rect l="l" t="t" r="r" b="b"/>
              <a:pathLst>
                <a:path w="5528" h="10733" extrusionOk="0">
                  <a:moveTo>
                    <a:pt x="3686" y="0"/>
                  </a:moveTo>
                  <a:cubicBezTo>
                    <a:pt x="2669" y="0"/>
                    <a:pt x="1844" y="824"/>
                    <a:pt x="1844" y="1841"/>
                  </a:cubicBezTo>
                  <a:cubicBezTo>
                    <a:pt x="1844" y="2132"/>
                    <a:pt x="1920" y="2404"/>
                    <a:pt x="2038" y="2650"/>
                  </a:cubicBezTo>
                  <a:cubicBezTo>
                    <a:pt x="1974" y="2642"/>
                    <a:pt x="1909" y="2629"/>
                    <a:pt x="1844" y="2629"/>
                  </a:cubicBezTo>
                  <a:cubicBezTo>
                    <a:pt x="828" y="2629"/>
                    <a:pt x="3" y="3454"/>
                    <a:pt x="3" y="4471"/>
                  </a:cubicBezTo>
                  <a:cubicBezTo>
                    <a:pt x="0" y="5203"/>
                    <a:pt x="430" y="5830"/>
                    <a:pt x="1051" y="6126"/>
                  </a:cubicBezTo>
                  <a:cubicBezTo>
                    <a:pt x="891" y="6396"/>
                    <a:pt x="795" y="6711"/>
                    <a:pt x="795" y="7048"/>
                  </a:cubicBezTo>
                  <a:cubicBezTo>
                    <a:pt x="795" y="7786"/>
                    <a:pt x="1232" y="8420"/>
                    <a:pt x="1861" y="8712"/>
                  </a:cubicBezTo>
                  <a:cubicBezTo>
                    <a:pt x="1855" y="8772"/>
                    <a:pt x="1845" y="8830"/>
                    <a:pt x="1845" y="8890"/>
                  </a:cubicBezTo>
                  <a:cubicBezTo>
                    <a:pt x="1845" y="9908"/>
                    <a:pt x="2667" y="10731"/>
                    <a:pt x="3686" y="10733"/>
                  </a:cubicBezTo>
                  <a:cubicBezTo>
                    <a:pt x="4705" y="10733"/>
                    <a:pt x="5528" y="9909"/>
                    <a:pt x="5528" y="8891"/>
                  </a:cubicBezTo>
                  <a:lnTo>
                    <a:pt x="5528" y="1841"/>
                  </a:lnTo>
                  <a:cubicBezTo>
                    <a:pt x="5528" y="824"/>
                    <a:pt x="4705" y="0"/>
                    <a:pt x="3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2307337" y="1664040"/>
              <a:ext cx="310779" cy="298322"/>
            </a:xfrm>
            <a:custGeom>
              <a:avLst/>
              <a:gdLst/>
              <a:ahLst/>
              <a:cxnLst/>
              <a:rect l="l" t="t" r="r" b="b"/>
              <a:pathLst>
                <a:path w="9031" h="8669" extrusionOk="0">
                  <a:moveTo>
                    <a:pt x="2022" y="1"/>
                  </a:moveTo>
                  <a:cubicBezTo>
                    <a:pt x="1551" y="1"/>
                    <a:pt x="1081" y="180"/>
                    <a:pt x="722" y="539"/>
                  </a:cubicBezTo>
                  <a:cubicBezTo>
                    <a:pt x="4" y="1260"/>
                    <a:pt x="1" y="2425"/>
                    <a:pt x="722" y="3143"/>
                  </a:cubicBezTo>
                  <a:lnTo>
                    <a:pt x="5707" y="8129"/>
                  </a:lnTo>
                  <a:cubicBezTo>
                    <a:pt x="6067" y="8489"/>
                    <a:pt x="6538" y="8668"/>
                    <a:pt x="7009" y="8668"/>
                  </a:cubicBezTo>
                  <a:cubicBezTo>
                    <a:pt x="7480" y="8668"/>
                    <a:pt x="7951" y="8489"/>
                    <a:pt x="8311" y="8129"/>
                  </a:cubicBezTo>
                  <a:cubicBezTo>
                    <a:pt x="9031" y="7411"/>
                    <a:pt x="9031" y="6243"/>
                    <a:pt x="8309" y="5525"/>
                  </a:cubicBezTo>
                  <a:cubicBezTo>
                    <a:pt x="8105" y="5320"/>
                    <a:pt x="7860" y="5180"/>
                    <a:pt x="7601" y="5092"/>
                  </a:cubicBezTo>
                  <a:cubicBezTo>
                    <a:pt x="7653" y="5051"/>
                    <a:pt x="7707" y="5016"/>
                    <a:pt x="7753" y="4969"/>
                  </a:cubicBezTo>
                  <a:cubicBezTo>
                    <a:pt x="8472" y="4249"/>
                    <a:pt x="8472" y="3083"/>
                    <a:pt x="7753" y="2365"/>
                  </a:cubicBezTo>
                  <a:cubicBezTo>
                    <a:pt x="7394" y="2007"/>
                    <a:pt x="6926" y="1830"/>
                    <a:pt x="6458" y="1830"/>
                  </a:cubicBezTo>
                  <a:cubicBezTo>
                    <a:pt x="6249" y="1830"/>
                    <a:pt x="6041" y="1865"/>
                    <a:pt x="5841" y="1935"/>
                  </a:cubicBezTo>
                  <a:cubicBezTo>
                    <a:pt x="5761" y="1629"/>
                    <a:pt x="5609" y="1341"/>
                    <a:pt x="5369" y="1101"/>
                  </a:cubicBezTo>
                  <a:cubicBezTo>
                    <a:pt x="5011" y="743"/>
                    <a:pt x="4543" y="566"/>
                    <a:pt x="4074" y="566"/>
                  </a:cubicBezTo>
                  <a:cubicBezTo>
                    <a:pt x="3858" y="566"/>
                    <a:pt x="3643" y="603"/>
                    <a:pt x="3437" y="678"/>
                  </a:cubicBezTo>
                  <a:cubicBezTo>
                    <a:pt x="3401" y="633"/>
                    <a:pt x="3369" y="586"/>
                    <a:pt x="3326" y="542"/>
                  </a:cubicBezTo>
                  <a:cubicBezTo>
                    <a:pt x="2965" y="181"/>
                    <a:pt x="2493" y="1"/>
                    <a:pt x="2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2203514" y="3734021"/>
              <a:ext cx="310883" cy="298322"/>
            </a:xfrm>
            <a:custGeom>
              <a:avLst/>
              <a:gdLst/>
              <a:ahLst/>
              <a:cxnLst/>
              <a:rect l="l" t="t" r="r" b="b"/>
              <a:pathLst>
                <a:path w="9034" h="8669" extrusionOk="0">
                  <a:moveTo>
                    <a:pt x="7008" y="0"/>
                  </a:moveTo>
                  <a:cubicBezTo>
                    <a:pt x="6537" y="0"/>
                    <a:pt x="6067" y="180"/>
                    <a:pt x="5707" y="539"/>
                  </a:cubicBezTo>
                  <a:lnTo>
                    <a:pt x="721" y="5525"/>
                  </a:lnTo>
                  <a:cubicBezTo>
                    <a:pt x="1" y="6243"/>
                    <a:pt x="1" y="7409"/>
                    <a:pt x="721" y="8129"/>
                  </a:cubicBezTo>
                  <a:cubicBezTo>
                    <a:pt x="1080" y="8488"/>
                    <a:pt x="1552" y="8668"/>
                    <a:pt x="2023" y="8668"/>
                  </a:cubicBezTo>
                  <a:cubicBezTo>
                    <a:pt x="2494" y="8668"/>
                    <a:pt x="2965" y="8489"/>
                    <a:pt x="3325" y="8129"/>
                  </a:cubicBezTo>
                  <a:cubicBezTo>
                    <a:pt x="3533" y="7924"/>
                    <a:pt x="3673" y="7678"/>
                    <a:pt x="3761" y="7421"/>
                  </a:cubicBezTo>
                  <a:cubicBezTo>
                    <a:pt x="3800" y="7472"/>
                    <a:pt x="3836" y="7525"/>
                    <a:pt x="3884" y="7573"/>
                  </a:cubicBezTo>
                  <a:cubicBezTo>
                    <a:pt x="4243" y="7932"/>
                    <a:pt x="4714" y="8112"/>
                    <a:pt x="5185" y="8112"/>
                  </a:cubicBezTo>
                  <a:cubicBezTo>
                    <a:pt x="5656" y="8112"/>
                    <a:pt x="6127" y="7932"/>
                    <a:pt x="6487" y="7573"/>
                  </a:cubicBezTo>
                  <a:cubicBezTo>
                    <a:pt x="7005" y="7055"/>
                    <a:pt x="7144" y="6308"/>
                    <a:pt x="6917" y="5659"/>
                  </a:cubicBezTo>
                  <a:cubicBezTo>
                    <a:pt x="7223" y="5579"/>
                    <a:pt x="7511" y="5427"/>
                    <a:pt x="7751" y="5188"/>
                  </a:cubicBezTo>
                  <a:cubicBezTo>
                    <a:pt x="8274" y="4665"/>
                    <a:pt x="8413" y="3908"/>
                    <a:pt x="8175" y="3257"/>
                  </a:cubicBezTo>
                  <a:cubicBezTo>
                    <a:pt x="8220" y="3218"/>
                    <a:pt x="8269" y="3185"/>
                    <a:pt x="8313" y="3143"/>
                  </a:cubicBezTo>
                  <a:cubicBezTo>
                    <a:pt x="9034" y="2423"/>
                    <a:pt x="9034" y="1257"/>
                    <a:pt x="8311" y="539"/>
                  </a:cubicBezTo>
                  <a:cubicBezTo>
                    <a:pt x="7950" y="180"/>
                    <a:pt x="7479" y="0"/>
                    <a:pt x="7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95748" y="1480690"/>
              <a:ext cx="2561632" cy="2410596"/>
            </a:xfrm>
            <a:custGeom>
              <a:avLst/>
              <a:gdLst/>
              <a:ahLst/>
              <a:cxnLst/>
              <a:rect l="l" t="t" r="r" b="b"/>
              <a:pathLst>
                <a:path w="74439" h="70050" extrusionOk="0">
                  <a:moveTo>
                    <a:pt x="37213" y="0"/>
                  </a:moveTo>
                  <a:lnTo>
                    <a:pt x="37191" y="151"/>
                  </a:lnTo>
                  <a:lnTo>
                    <a:pt x="37219" y="467"/>
                  </a:lnTo>
                  <a:cubicBezTo>
                    <a:pt x="37827" y="467"/>
                    <a:pt x="38443" y="482"/>
                    <a:pt x="39045" y="509"/>
                  </a:cubicBezTo>
                  <a:lnTo>
                    <a:pt x="39065" y="43"/>
                  </a:lnTo>
                  <a:cubicBezTo>
                    <a:pt x="38457" y="15"/>
                    <a:pt x="37836" y="0"/>
                    <a:pt x="37214" y="0"/>
                  </a:cubicBezTo>
                  <a:close/>
                  <a:moveTo>
                    <a:pt x="35289" y="47"/>
                  </a:moveTo>
                  <a:cubicBezTo>
                    <a:pt x="34663" y="76"/>
                    <a:pt x="34028" y="122"/>
                    <a:pt x="33405" y="182"/>
                  </a:cubicBezTo>
                  <a:lnTo>
                    <a:pt x="33449" y="647"/>
                  </a:lnTo>
                  <a:cubicBezTo>
                    <a:pt x="34066" y="588"/>
                    <a:pt x="34692" y="542"/>
                    <a:pt x="35311" y="512"/>
                  </a:cubicBezTo>
                  <a:lnTo>
                    <a:pt x="35289" y="47"/>
                  </a:lnTo>
                  <a:close/>
                  <a:moveTo>
                    <a:pt x="40953" y="174"/>
                  </a:moveTo>
                  <a:lnTo>
                    <a:pt x="40909" y="640"/>
                  </a:lnTo>
                  <a:cubicBezTo>
                    <a:pt x="41528" y="698"/>
                    <a:pt x="42151" y="771"/>
                    <a:pt x="42764" y="859"/>
                  </a:cubicBezTo>
                  <a:lnTo>
                    <a:pt x="42830" y="395"/>
                  </a:lnTo>
                  <a:cubicBezTo>
                    <a:pt x="42209" y="307"/>
                    <a:pt x="41580" y="233"/>
                    <a:pt x="40953" y="174"/>
                  </a:cubicBezTo>
                  <a:close/>
                  <a:moveTo>
                    <a:pt x="31529" y="407"/>
                  </a:moveTo>
                  <a:cubicBezTo>
                    <a:pt x="30909" y="496"/>
                    <a:pt x="30281" y="603"/>
                    <a:pt x="29665" y="723"/>
                  </a:cubicBezTo>
                  <a:lnTo>
                    <a:pt x="29754" y="1182"/>
                  </a:lnTo>
                  <a:cubicBezTo>
                    <a:pt x="30364" y="1064"/>
                    <a:pt x="30983" y="959"/>
                    <a:pt x="31596" y="869"/>
                  </a:cubicBezTo>
                  <a:lnTo>
                    <a:pt x="31529" y="407"/>
                  </a:lnTo>
                  <a:close/>
                  <a:moveTo>
                    <a:pt x="44691" y="708"/>
                  </a:moveTo>
                  <a:lnTo>
                    <a:pt x="44603" y="1168"/>
                  </a:lnTo>
                  <a:cubicBezTo>
                    <a:pt x="45212" y="1285"/>
                    <a:pt x="45826" y="1418"/>
                    <a:pt x="46429" y="1564"/>
                  </a:cubicBezTo>
                  <a:lnTo>
                    <a:pt x="46538" y="1111"/>
                  </a:lnTo>
                  <a:cubicBezTo>
                    <a:pt x="45927" y="963"/>
                    <a:pt x="45305" y="827"/>
                    <a:pt x="44691" y="708"/>
                  </a:cubicBezTo>
                  <a:close/>
                  <a:moveTo>
                    <a:pt x="27820" y="1130"/>
                  </a:moveTo>
                  <a:cubicBezTo>
                    <a:pt x="27213" y="1279"/>
                    <a:pt x="26599" y="1446"/>
                    <a:pt x="25996" y="1624"/>
                  </a:cubicBezTo>
                  <a:lnTo>
                    <a:pt x="26130" y="2073"/>
                  </a:lnTo>
                  <a:cubicBezTo>
                    <a:pt x="26724" y="1895"/>
                    <a:pt x="27330" y="1731"/>
                    <a:pt x="27931" y="1583"/>
                  </a:cubicBezTo>
                  <a:lnTo>
                    <a:pt x="27820" y="1130"/>
                  </a:lnTo>
                  <a:close/>
                  <a:moveTo>
                    <a:pt x="48367" y="1602"/>
                  </a:moveTo>
                  <a:lnTo>
                    <a:pt x="48233" y="2051"/>
                  </a:lnTo>
                  <a:cubicBezTo>
                    <a:pt x="48828" y="2228"/>
                    <a:pt x="49425" y="2420"/>
                    <a:pt x="50009" y="2625"/>
                  </a:cubicBezTo>
                  <a:lnTo>
                    <a:pt x="50164" y="2185"/>
                  </a:lnTo>
                  <a:cubicBezTo>
                    <a:pt x="49576" y="1975"/>
                    <a:pt x="48970" y="1782"/>
                    <a:pt x="48367" y="1602"/>
                  </a:cubicBezTo>
                  <a:close/>
                  <a:moveTo>
                    <a:pt x="24199" y="2209"/>
                  </a:moveTo>
                  <a:cubicBezTo>
                    <a:pt x="23608" y="2417"/>
                    <a:pt x="23014" y="2644"/>
                    <a:pt x="22432" y="2881"/>
                  </a:cubicBezTo>
                  <a:lnTo>
                    <a:pt x="22610" y="3314"/>
                  </a:lnTo>
                  <a:cubicBezTo>
                    <a:pt x="23184" y="3080"/>
                    <a:pt x="23770" y="2858"/>
                    <a:pt x="24354" y="2650"/>
                  </a:cubicBezTo>
                  <a:lnTo>
                    <a:pt x="24199" y="2209"/>
                  </a:lnTo>
                  <a:close/>
                  <a:moveTo>
                    <a:pt x="51930" y="2852"/>
                  </a:moveTo>
                  <a:lnTo>
                    <a:pt x="51754" y="3285"/>
                  </a:lnTo>
                  <a:cubicBezTo>
                    <a:pt x="52328" y="3519"/>
                    <a:pt x="52904" y="3771"/>
                    <a:pt x="53466" y="4031"/>
                  </a:cubicBezTo>
                  <a:lnTo>
                    <a:pt x="53664" y="3607"/>
                  </a:lnTo>
                  <a:cubicBezTo>
                    <a:pt x="53094" y="3342"/>
                    <a:pt x="52511" y="3087"/>
                    <a:pt x="51930" y="2852"/>
                  </a:cubicBezTo>
                  <a:close/>
                  <a:moveTo>
                    <a:pt x="20701" y="3640"/>
                  </a:moveTo>
                  <a:cubicBezTo>
                    <a:pt x="20133" y="3905"/>
                    <a:pt x="19563" y="4189"/>
                    <a:pt x="19008" y="4483"/>
                  </a:cubicBezTo>
                  <a:lnTo>
                    <a:pt x="19228" y="4897"/>
                  </a:lnTo>
                  <a:cubicBezTo>
                    <a:pt x="19776" y="4606"/>
                    <a:pt x="20338" y="4326"/>
                    <a:pt x="20899" y="4065"/>
                  </a:cubicBezTo>
                  <a:lnTo>
                    <a:pt x="20701" y="3640"/>
                  </a:lnTo>
                  <a:close/>
                  <a:moveTo>
                    <a:pt x="55356" y="4446"/>
                  </a:moveTo>
                  <a:lnTo>
                    <a:pt x="55138" y="4860"/>
                  </a:lnTo>
                  <a:cubicBezTo>
                    <a:pt x="55687" y="5149"/>
                    <a:pt x="56236" y="5456"/>
                    <a:pt x="56773" y="5775"/>
                  </a:cubicBezTo>
                  <a:lnTo>
                    <a:pt x="57010" y="5373"/>
                  </a:lnTo>
                  <a:cubicBezTo>
                    <a:pt x="56467" y="5051"/>
                    <a:pt x="55911" y="4739"/>
                    <a:pt x="55356" y="4446"/>
                  </a:cubicBezTo>
                  <a:close/>
                  <a:moveTo>
                    <a:pt x="17361" y="5411"/>
                  </a:moveTo>
                  <a:cubicBezTo>
                    <a:pt x="16821" y="5731"/>
                    <a:pt x="16284" y="6070"/>
                    <a:pt x="15765" y="6416"/>
                  </a:cubicBezTo>
                  <a:lnTo>
                    <a:pt x="16024" y="6806"/>
                  </a:lnTo>
                  <a:cubicBezTo>
                    <a:pt x="16539" y="6464"/>
                    <a:pt x="17068" y="6129"/>
                    <a:pt x="17601" y="5813"/>
                  </a:cubicBezTo>
                  <a:lnTo>
                    <a:pt x="17361" y="5411"/>
                  </a:lnTo>
                  <a:close/>
                  <a:moveTo>
                    <a:pt x="58612" y="6379"/>
                  </a:moveTo>
                  <a:lnTo>
                    <a:pt x="58354" y="6768"/>
                  </a:lnTo>
                  <a:cubicBezTo>
                    <a:pt x="58873" y="7112"/>
                    <a:pt x="59388" y="7473"/>
                    <a:pt x="59886" y="7842"/>
                  </a:cubicBezTo>
                  <a:lnTo>
                    <a:pt x="60162" y="7466"/>
                  </a:lnTo>
                  <a:cubicBezTo>
                    <a:pt x="59658" y="7093"/>
                    <a:pt x="59137" y="6727"/>
                    <a:pt x="58612" y="6379"/>
                  </a:cubicBezTo>
                  <a:close/>
                  <a:moveTo>
                    <a:pt x="14221" y="7503"/>
                  </a:moveTo>
                  <a:cubicBezTo>
                    <a:pt x="13718" y="7876"/>
                    <a:pt x="13219" y="8266"/>
                    <a:pt x="12735" y="8666"/>
                  </a:cubicBezTo>
                  <a:lnTo>
                    <a:pt x="13032" y="9026"/>
                  </a:lnTo>
                  <a:cubicBezTo>
                    <a:pt x="13510" y="8631"/>
                    <a:pt x="14005" y="8245"/>
                    <a:pt x="14499" y="7879"/>
                  </a:cubicBezTo>
                  <a:lnTo>
                    <a:pt x="14221" y="7503"/>
                  </a:lnTo>
                  <a:close/>
                  <a:moveTo>
                    <a:pt x="61659" y="8631"/>
                  </a:moveTo>
                  <a:lnTo>
                    <a:pt x="61362" y="8991"/>
                  </a:lnTo>
                  <a:cubicBezTo>
                    <a:pt x="61842" y="9384"/>
                    <a:pt x="62317" y="9795"/>
                    <a:pt x="62775" y="10215"/>
                  </a:cubicBezTo>
                  <a:lnTo>
                    <a:pt x="63090" y="9868"/>
                  </a:lnTo>
                  <a:cubicBezTo>
                    <a:pt x="62626" y="9446"/>
                    <a:pt x="62143" y="9029"/>
                    <a:pt x="61659" y="8631"/>
                  </a:cubicBezTo>
                  <a:close/>
                  <a:moveTo>
                    <a:pt x="11310" y="9901"/>
                  </a:moveTo>
                  <a:cubicBezTo>
                    <a:pt x="10844" y="10325"/>
                    <a:pt x="10388" y="10765"/>
                    <a:pt x="9949" y="11210"/>
                  </a:cubicBezTo>
                  <a:lnTo>
                    <a:pt x="10281" y="11539"/>
                  </a:lnTo>
                  <a:cubicBezTo>
                    <a:pt x="10716" y="11100"/>
                    <a:pt x="11166" y="10664"/>
                    <a:pt x="11626" y="10246"/>
                  </a:cubicBezTo>
                  <a:lnTo>
                    <a:pt x="11310" y="9901"/>
                  </a:lnTo>
                  <a:close/>
                  <a:moveTo>
                    <a:pt x="64458" y="11178"/>
                  </a:moveTo>
                  <a:lnTo>
                    <a:pt x="64126" y="11507"/>
                  </a:lnTo>
                  <a:cubicBezTo>
                    <a:pt x="64560" y="11949"/>
                    <a:pt x="64990" y="12407"/>
                    <a:pt x="65405" y="12871"/>
                  </a:cubicBezTo>
                  <a:lnTo>
                    <a:pt x="65753" y="12559"/>
                  </a:lnTo>
                  <a:cubicBezTo>
                    <a:pt x="65336" y="12089"/>
                    <a:pt x="64900" y="11624"/>
                    <a:pt x="64458" y="11178"/>
                  </a:cubicBezTo>
                  <a:close/>
                  <a:moveTo>
                    <a:pt x="8656" y="12588"/>
                  </a:moveTo>
                  <a:cubicBezTo>
                    <a:pt x="8240" y="13056"/>
                    <a:pt x="7831" y="13544"/>
                    <a:pt x="7440" y="14034"/>
                  </a:cubicBezTo>
                  <a:lnTo>
                    <a:pt x="7806" y="14326"/>
                  </a:lnTo>
                  <a:cubicBezTo>
                    <a:pt x="8192" y="13841"/>
                    <a:pt x="8596" y="13362"/>
                    <a:pt x="9005" y="12900"/>
                  </a:cubicBezTo>
                  <a:lnTo>
                    <a:pt x="8656" y="12588"/>
                  </a:lnTo>
                  <a:close/>
                  <a:moveTo>
                    <a:pt x="66973" y="14006"/>
                  </a:moveTo>
                  <a:lnTo>
                    <a:pt x="66607" y="14299"/>
                  </a:lnTo>
                  <a:cubicBezTo>
                    <a:pt x="66995" y="14783"/>
                    <a:pt x="67374" y="15285"/>
                    <a:pt x="67734" y="15787"/>
                  </a:cubicBezTo>
                  <a:lnTo>
                    <a:pt x="68114" y="15514"/>
                  </a:lnTo>
                  <a:cubicBezTo>
                    <a:pt x="67750" y="15004"/>
                    <a:pt x="67366" y="14498"/>
                    <a:pt x="66973" y="14006"/>
                  </a:cubicBezTo>
                  <a:close/>
                  <a:moveTo>
                    <a:pt x="6302" y="15542"/>
                  </a:moveTo>
                  <a:cubicBezTo>
                    <a:pt x="5934" y="16056"/>
                    <a:pt x="5580" y="16582"/>
                    <a:pt x="5245" y="17109"/>
                  </a:cubicBezTo>
                  <a:lnTo>
                    <a:pt x="5640" y="17359"/>
                  </a:lnTo>
                  <a:cubicBezTo>
                    <a:pt x="5970" y="16840"/>
                    <a:pt x="6321" y="16321"/>
                    <a:pt x="6682" y="15814"/>
                  </a:cubicBezTo>
                  <a:lnTo>
                    <a:pt x="6302" y="15542"/>
                  </a:lnTo>
                  <a:close/>
                  <a:moveTo>
                    <a:pt x="69173" y="17084"/>
                  </a:moveTo>
                  <a:lnTo>
                    <a:pt x="68778" y="17334"/>
                  </a:lnTo>
                  <a:cubicBezTo>
                    <a:pt x="69109" y="17855"/>
                    <a:pt x="69432" y="18394"/>
                    <a:pt x="69737" y="18935"/>
                  </a:cubicBezTo>
                  <a:lnTo>
                    <a:pt x="70145" y="18705"/>
                  </a:lnTo>
                  <a:cubicBezTo>
                    <a:pt x="69838" y="18158"/>
                    <a:pt x="69510" y="17612"/>
                    <a:pt x="69173" y="17084"/>
                  </a:cubicBezTo>
                  <a:close/>
                  <a:moveTo>
                    <a:pt x="4275" y="18732"/>
                  </a:moveTo>
                  <a:cubicBezTo>
                    <a:pt x="3968" y="19280"/>
                    <a:pt x="3673" y="19844"/>
                    <a:pt x="3396" y="20407"/>
                  </a:cubicBezTo>
                  <a:lnTo>
                    <a:pt x="3817" y="20613"/>
                  </a:lnTo>
                  <a:cubicBezTo>
                    <a:pt x="4090" y="20059"/>
                    <a:pt x="4381" y="19503"/>
                    <a:pt x="4684" y="18960"/>
                  </a:cubicBezTo>
                  <a:lnTo>
                    <a:pt x="4275" y="18732"/>
                  </a:lnTo>
                  <a:close/>
                  <a:moveTo>
                    <a:pt x="71024" y="20378"/>
                  </a:moveTo>
                  <a:lnTo>
                    <a:pt x="70606" y="20584"/>
                  </a:lnTo>
                  <a:cubicBezTo>
                    <a:pt x="70879" y="21141"/>
                    <a:pt x="71140" y="21710"/>
                    <a:pt x="71381" y="22280"/>
                  </a:cubicBezTo>
                  <a:lnTo>
                    <a:pt x="71808" y="22097"/>
                  </a:lnTo>
                  <a:cubicBezTo>
                    <a:pt x="71565" y="21520"/>
                    <a:pt x="71301" y="20942"/>
                    <a:pt x="71024" y="20378"/>
                  </a:cubicBezTo>
                  <a:close/>
                  <a:moveTo>
                    <a:pt x="2612" y="22129"/>
                  </a:moveTo>
                  <a:cubicBezTo>
                    <a:pt x="2366" y="22711"/>
                    <a:pt x="2135" y="23304"/>
                    <a:pt x="1924" y="23895"/>
                  </a:cubicBezTo>
                  <a:lnTo>
                    <a:pt x="2365" y="24051"/>
                  </a:lnTo>
                  <a:cubicBezTo>
                    <a:pt x="2574" y="23470"/>
                    <a:pt x="2801" y="22885"/>
                    <a:pt x="3042" y="22310"/>
                  </a:cubicBezTo>
                  <a:lnTo>
                    <a:pt x="2612" y="22129"/>
                  </a:lnTo>
                  <a:close/>
                  <a:moveTo>
                    <a:pt x="72497" y="23858"/>
                  </a:moveTo>
                  <a:lnTo>
                    <a:pt x="72057" y="24015"/>
                  </a:lnTo>
                  <a:cubicBezTo>
                    <a:pt x="72266" y="24596"/>
                    <a:pt x="72459" y="25192"/>
                    <a:pt x="72635" y="25784"/>
                  </a:cubicBezTo>
                  <a:lnTo>
                    <a:pt x="73086" y="25652"/>
                  </a:lnTo>
                  <a:cubicBezTo>
                    <a:pt x="72907" y="25052"/>
                    <a:pt x="72710" y="24448"/>
                    <a:pt x="72497" y="23858"/>
                  </a:cubicBezTo>
                  <a:close/>
                  <a:moveTo>
                    <a:pt x="1340" y="25697"/>
                  </a:moveTo>
                  <a:cubicBezTo>
                    <a:pt x="1160" y="26303"/>
                    <a:pt x="1000" y="26919"/>
                    <a:pt x="858" y="27530"/>
                  </a:cubicBezTo>
                  <a:lnTo>
                    <a:pt x="1313" y="27636"/>
                  </a:lnTo>
                  <a:cubicBezTo>
                    <a:pt x="1452" y="27033"/>
                    <a:pt x="1613" y="26423"/>
                    <a:pt x="1788" y="25829"/>
                  </a:cubicBezTo>
                  <a:lnTo>
                    <a:pt x="1340" y="25697"/>
                  </a:lnTo>
                  <a:close/>
                  <a:moveTo>
                    <a:pt x="73567" y="27478"/>
                  </a:moveTo>
                  <a:lnTo>
                    <a:pt x="73112" y="27585"/>
                  </a:lnTo>
                  <a:cubicBezTo>
                    <a:pt x="73254" y="28189"/>
                    <a:pt x="73380" y="28802"/>
                    <a:pt x="73485" y="29412"/>
                  </a:cubicBezTo>
                  <a:lnTo>
                    <a:pt x="73946" y="29331"/>
                  </a:lnTo>
                  <a:cubicBezTo>
                    <a:pt x="73839" y="28714"/>
                    <a:pt x="73710" y="28089"/>
                    <a:pt x="73567" y="27478"/>
                  </a:cubicBezTo>
                  <a:close/>
                  <a:moveTo>
                    <a:pt x="482" y="29383"/>
                  </a:moveTo>
                  <a:cubicBezTo>
                    <a:pt x="373" y="30001"/>
                    <a:pt x="284" y="30634"/>
                    <a:pt x="212" y="31255"/>
                  </a:cubicBezTo>
                  <a:lnTo>
                    <a:pt x="676" y="31308"/>
                  </a:lnTo>
                  <a:cubicBezTo>
                    <a:pt x="748" y="30694"/>
                    <a:pt x="837" y="30073"/>
                    <a:pt x="942" y="29463"/>
                  </a:cubicBezTo>
                  <a:lnTo>
                    <a:pt x="482" y="29383"/>
                  </a:lnTo>
                  <a:close/>
                  <a:moveTo>
                    <a:pt x="74216" y="31204"/>
                  </a:moveTo>
                  <a:lnTo>
                    <a:pt x="73753" y="31257"/>
                  </a:lnTo>
                  <a:cubicBezTo>
                    <a:pt x="73824" y="31873"/>
                    <a:pt x="73879" y="32499"/>
                    <a:pt x="73914" y="33115"/>
                  </a:cubicBezTo>
                  <a:lnTo>
                    <a:pt x="74379" y="33087"/>
                  </a:lnTo>
                  <a:cubicBezTo>
                    <a:pt x="74342" y="32462"/>
                    <a:pt x="74290" y="31827"/>
                    <a:pt x="74216" y="31204"/>
                  </a:cubicBezTo>
                  <a:close/>
                  <a:moveTo>
                    <a:pt x="53" y="33140"/>
                  </a:moveTo>
                  <a:cubicBezTo>
                    <a:pt x="18" y="33764"/>
                    <a:pt x="0" y="34396"/>
                    <a:pt x="0" y="35021"/>
                  </a:cubicBezTo>
                  <a:lnTo>
                    <a:pt x="0" y="35030"/>
                  </a:lnTo>
                  <a:lnTo>
                    <a:pt x="467" y="35021"/>
                  </a:lnTo>
                  <a:cubicBezTo>
                    <a:pt x="467" y="34404"/>
                    <a:pt x="485" y="33781"/>
                    <a:pt x="520" y="33166"/>
                  </a:cubicBezTo>
                  <a:lnTo>
                    <a:pt x="53" y="33140"/>
                  </a:lnTo>
                  <a:close/>
                  <a:moveTo>
                    <a:pt x="74439" y="34980"/>
                  </a:moveTo>
                  <a:lnTo>
                    <a:pt x="73971" y="35021"/>
                  </a:lnTo>
                  <a:cubicBezTo>
                    <a:pt x="73971" y="35628"/>
                    <a:pt x="73953" y="36240"/>
                    <a:pt x="73919" y="36844"/>
                  </a:cubicBezTo>
                  <a:lnTo>
                    <a:pt x="74385" y="36869"/>
                  </a:lnTo>
                  <a:cubicBezTo>
                    <a:pt x="74420" y="36257"/>
                    <a:pt x="74436" y="35636"/>
                    <a:pt x="74439" y="35021"/>
                  </a:cubicBezTo>
                  <a:lnTo>
                    <a:pt x="74439" y="34980"/>
                  </a:lnTo>
                  <a:close/>
                  <a:moveTo>
                    <a:pt x="521" y="36897"/>
                  </a:moveTo>
                  <a:lnTo>
                    <a:pt x="54" y="36923"/>
                  </a:lnTo>
                  <a:cubicBezTo>
                    <a:pt x="90" y="37549"/>
                    <a:pt x="144" y="38183"/>
                    <a:pt x="215" y="38806"/>
                  </a:cubicBezTo>
                  <a:lnTo>
                    <a:pt x="681" y="38755"/>
                  </a:lnTo>
                  <a:cubicBezTo>
                    <a:pt x="610" y="38140"/>
                    <a:pt x="556" y="37516"/>
                    <a:pt x="521" y="36897"/>
                  </a:cubicBezTo>
                  <a:close/>
                  <a:moveTo>
                    <a:pt x="73763" y="38699"/>
                  </a:moveTo>
                  <a:cubicBezTo>
                    <a:pt x="73694" y="39317"/>
                    <a:pt x="73603" y="39936"/>
                    <a:pt x="73500" y="40547"/>
                  </a:cubicBezTo>
                  <a:lnTo>
                    <a:pt x="73960" y="40626"/>
                  </a:lnTo>
                  <a:cubicBezTo>
                    <a:pt x="74067" y="40007"/>
                    <a:pt x="74157" y="39378"/>
                    <a:pt x="74228" y="38753"/>
                  </a:cubicBezTo>
                  <a:lnTo>
                    <a:pt x="73763" y="38699"/>
                  </a:lnTo>
                  <a:close/>
                  <a:moveTo>
                    <a:pt x="945" y="40598"/>
                  </a:moveTo>
                  <a:lnTo>
                    <a:pt x="485" y="40677"/>
                  </a:lnTo>
                  <a:cubicBezTo>
                    <a:pt x="593" y="41298"/>
                    <a:pt x="719" y="41921"/>
                    <a:pt x="862" y="42531"/>
                  </a:cubicBezTo>
                  <a:lnTo>
                    <a:pt x="1317" y="42426"/>
                  </a:lnTo>
                  <a:cubicBezTo>
                    <a:pt x="1177" y="41824"/>
                    <a:pt x="1052" y="41210"/>
                    <a:pt x="945" y="40598"/>
                  </a:cubicBezTo>
                  <a:close/>
                  <a:moveTo>
                    <a:pt x="73131" y="42376"/>
                  </a:moveTo>
                  <a:cubicBezTo>
                    <a:pt x="72992" y="42980"/>
                    <a:pt x="72831" y="43587"/>
                    <a:pt x="72657" y="44183"/>
                  </a:cubicBezTo>
                  <a:lnTo>
                    <a:pt x="73108" y="44314"/>
                  </a:lnTo>
                  <a:cubicBezTo>
                    <a:pt x="73285" y="43709"/>
                    <a:pt x="73445" y="43093"/>
                    <a:pt x="73586" y="42480"/>
                  </a:cubicBezTo>
                  <a:lnTo>
                    <a:pt x="73131" y="42376"/>
                  </a:lnTo>
                  <a:close/>
                  <a:moveTo>
                    <a:pt x="1790" y="44228"/>
                  </a:moveTo>
                  <a:lnTo>
                    <a:pt x="1342" y="44360"/>
                  </a:lnTo>
                  <a:cubicBezTo>
                    <a:pt x="1517" y="44960"/>
                    <a:pt x="1714" y="45564"/>
                    <a:pt x="1926" y="46156"/>
                  </a:cubicBezTo>
                  <a:lnTo>
                    <a:pt x="2366" y="45998"/>
                  </a:lnTo>
                  <a:cubicBezTo>
                    <a:pt x="2158" y="45416"/>
                    <a:pt x="1964" y="44819"/>
                    <a:pt x="1790" y="44228"/>
                  </a:cubicBezTo>
                  <a:close/>
                  <a:moveTo>
                    <a:pt x="72080" y="45959"/>
                  </a:moveTo>
                  <a:cubicBezTo>
                    <a:pt x="71874" y="46540"/>
                    <a:pt x="71647" y="47125"/>
                    <a:pt x="71406" y="47700"/>
                  </a:cubicBezTo>
                  <a:lnTo>
                    <a:pt x="71838" y="47881"/>
                  </a:lnTo>
                  <a:cubicBezTo>
                    <a:pt x="72083" y="47301"/>
                    <a:pt x="72313" y="46707"/>
                    <a:pt x="72522" y="46116"/>
                  </a:cubicBezTo>
                  <a:lnTo>
                    <a:pt x="72080" y="45959"/>
                  </a:lnTo>
                  <a:close/>
                  <a:moveTo>
                    <a:pt x="3042" y="47735"/>
                  </a:moveTo>
                  <a:lnTo>
                    <a:pt x="2612" y="47915"/>
                  </a:lnTo>
                  <a:cubicBezTo>
                    <a:pt x="2853" y="48490"/>
                    <a:pt x="3117" y="49069"/>
                    <a:pt x="3395" y="49634"/>
                  </a:cubicBezTo>
                  <a:lnTo>
                    <a:pt x="3813" y="49432"/>
                  </a:lnTo>
                  <a:cubicBezTo>
                    <a:pt x="3541" y="48872"/>
                    <a:pt x="3280" y="48301"/>
                    <a:pt x="3042" y="47735"/>
                  </a:cubicBezTo>
                  <a:close/>
                  <a:moveTo>
                    <a:pt x="70636" y="49399"/>
                  </a:moveTo>
                  <a:cubicBezTo>
                    <a:pt x="70366" y="49956"/>
                    <a:pt x="70073" y="50512"/>
                    <a:pt x="69772" y="51052"/>
                  </a:cubicBezTo>
                  <a:lnTo>
                    <a:pt x="70178" y="51280"/>
                  </a:lnTo>
                  <a:cubicBezTo>
                    <a:pt x="70484" y="50734"/>
                    <a:pt x="70781" y="50168"/>
                    <a:pt x="71056" y="49603"/>
                  </a:cubicBezTo>
                  <a:lnTo>
                    <a:pt x="70636" y="49399"/>
                  </a:lnTo>
                  <a:close/>
                  <a:moveTo>
                    <a:pt x="4682" y="51080"/>
                  </a:moveTo>
                  <a:lnTo>
                    <a:pt x="4274" y="51308"/>
                  </a:lnTo>
                  <a:cubicBezTo>
                    <a:pt x="4581" y="51855"/>
                    <a:pt x="4907" y="52402"/>
                    <a:pt x="5244" y="52932"/>
                  </a:cubicBezTo>
                  <a:lnTo>
                    <a:pt x="5639" y="52682"/>
                  </a:lnTo>
                  <a:cubicBezTo>
                    <a:pt x="5305" y="52158"/>
                    <a:pt x="4983" y="51619"/>
                    <a:pt x="4682" y="51080"/>
                  </a:cubicBezTo>
                  <a:close/>
                  <a:moveTo>
                    <a:pt x="68816" y="52655"/>
                  </a:moveTo>
                  <a:cubicBezTo>
                    <a:pt x="68486" y="53179"/>
                    <a:pt x="68136" y="53698"/>
                    <a:pt x="67776" y="54203"/>
                  </a:cubicBezTo>
                  <a:lnTo>
                    <a:pt x="68157" y="54474"/>
                  </a:lnTo>
                  <a:cubicBezTo>
                    <a:pt x="68519" y="53963"/>
                    <a:pt x="68875" y="53435"/>
                    <a:pt x="69211" y="52907"/>
                  </a:cubicBezTo>
                  <a:lnTo>
                    <a:pt x="68816" y="52655"/>
                  </a:lnTo>
                  <a:close/>
                  <a:moveTo>
                    <a:pt x="6681" y="54231"/>
                  </a:moveTo>
                  <a:lnTo>
                    <a:pt x="6300" y="54502"/>
                  </a:lnTo>
                  <a:cubicBezTo>
                    <a:pt x="6663" y="55009"/>
                    <a:pt x="7046" y="55519"/>
                    <a:pt x="7440" y="56012"/>
                  </a:cubicBezTo>
                  <a:lnTo>
                    <a:pt x="7806" y="55720"/>
                  </a:lnTo>
                  <a:cubicBezTo>
                    <a:pt x="7418" y="55233"/>
                    <a:pt x="7039" y="54731"/>
                    <a:pt x="6681" y="54231"/>
                  </a:cubicBezTo>
                  <a:close/>
                  <a:moveTo>
                    <a:pt x="66653" y="55691"/>
                  </a:moveTo>
                  <a:cubicBezTo>
                    <a:pt x="66269" y="56174"/>
                    <a:pt x="65867" y="56654"/>
                    <a:pt x="65453" y="57121"/>
                  </a:cubicBezTo>
                  <a:lnTo>
                    <a:pt x="65802" y="57431"/>
                  </a:lnTo>
                  <a:cubicBezTo>
                    <a:pt x="66221" y="56957"/>
                    <a:pt x="66631" y="56471"/>
                    <a:pt x="67018" y="55982"/>
                  </a:cubicBezTo>
                  <a:lnTo>
                    <a:pt x="66653" y="55691"/>
                  </a:lnTo>
                  <a:close/>
                  <a:moveTo>
                    <a:pt x="9007" y="57147"/>
                  </a:moveTo>
                  <a:lnTo>
                    <a:pt x="8657" y="57459"/>
                  </a:lnTo>
                  <a:cubicBezTo>
                    <a:pt x="9071" y="57925"/>
                    <a:pt x="9506" y="58389"/>
                    <a:pt x="9952" y="58841"/>
                  </a:cubicBezTo>
                  <a:lnTo>
                    <a:pt x="10284" y="58512"/>
                  </a:lnTo>
                  <a:cubicBezTo>
                    <a:pt x="9845" y="58066"/>
                    <a:pt x="9415" y="57606"/>
                    <a:pt x="9007" y="57147"/>
                  </a:cubicBezTo>
                  <a:close/>
                  <a:moveTo>
                    <a:pt x="64183" y="58483"/>
                  </a:moveTo>
                  <a:cubicBezTo>
                    <a:pt x="63748" y="58922"/>
                    <a:pt x="63298" y="59356"/>
                    <a:pt x="62840" y="59776"/>
                  </a:cubicBezTo>
                  <a:lnTo>
                    <a:pt x="63154" y="60121"/>
                  </a:lnTo>
                  <a:cubicBezTo>
                    <a:pt x="63617" y="59697"/>
                    <a:pt x="64076" y="59255"/>
                    <a:pt x="64515" y="58810"/>
                  </a:cubicBezTo>
                  <a:lnTo>
                    <a:pt x="64183" y="58483"/>
                  </a:lnTo>
                  <a:close/>
                  <a:moveTo>
                    <a:pt x="11633" y="59808"/>
                  </a:moveTo>
                  <a:lnTo>
                    <a:pt x="11317" y="60153"/>
                  </a:lnTo>
                  <a:cubicBezTo>
                    <a:pt x="11779" y="60576"/>
                    <a:pt x="12261" y="60993"/>
                    <a:pt x="12746" y="61394"/>
                  </a:cubicBezTo>
                  <a:lnTo>
                    <a:pt x="13045" y="61031"/>
                  </a:lnTo>
                  <a:cubicBezTo>
                    <a:pt x="12566" y="60639"/>
                    <a:pt x="12091" y="60225"/>
                    <a:pt x="11633" y="59808"/>
                  </a:cubicBezTo>
                  <a:close/>
                  <a:moveTo>
                    <a:pt x="61432" y="60999"/>
                  </a:moveTo>
                  <a:cubicBezTo>
                    <a:pt x="60952" y="61394"/>
                    <a:pt x="60459" y="61779"/>
                    <a:pt x="59965" y="62148"/>
                  </a:cubicBezTo>
                  <a:lnTo>
                    <a:pt x="60243" y="62522"/>
                  </a:lnTo>
                  <a:cubicBezTo>
                    <a:pt x="60745" y="62151"/>
                    <a:pt x="61244" y="61760"/>
                    <a:pt x="61729" y="61359"/>
                  </a:cubicBezTo>
                  <a:lnTo>
                    <a:pt x="61432" y="60999"/>
                  </a:lnTo>
                  <a:close/>
                  <a:moveTo>
                    <a:pt x="14520" y="62184"/>
                  </a:moveTo>
                  <a:lnTo>
                    <a:pt x="14242" y="62559"/>
                  </a:lnTo>
                  <a:cubicBezTo>
                    <a:pt x="14743" y="62932"/>
                    <a:pt x="15266" y="63298"/>
                    <a:pt x="15790" y="63647"/>
                  </a:cubicBezTo>
                  <a:lnTo>
                    <a:pt x="16050" y="63259"/>
                  </a:lnTo>
                  <a:cubicBezTo>
                    <a:pt x="15532" y="62913"/>
                    <a:pt x="15017" y="62553"/>
                    <a:pt x="14520" y="62184"/>
                  </a:cubicBezTo>
                  <a:close/>
                  <a:moveTo>
                    <a:pt x="58442" y="63221"/>
                  </a:moveTo>
                  <a:cubicBezTo>
                    <a:pt x="57933" y="63561"/>
                    <a:pt x="57403" y="63896"/>
                    <a:pt x="56868" y="64218"/>
                  </a:cubicBezTo>
                  <a:lnTo>
                    <a:pt x="57106" y="64619"/>
                  </a:lnTo>
                  <a:cubicBezTo>
                    <a:pt x="57650" y="64292"/>
                    <a:pt x="58187" y="63954"/>
                    <a:pt x="58701" y="63611"/>
                  </a:cubicBezTo>
                  <a:lnTo>
                    <a:pt x="58442" y="63221"/>
                  </a:lnTo>
                  <a:close/>
                  <a:moveTo>
                    <a:pt x="17633" y="64254"/>
                  </a:moveTo>
                  <a:lnTo>
                    <a:pt x="17395" y="64657"/>
                  </a:lnTo>
                  <a:cubicBezTo>
                    <a:pt x="17933" y="64979"/>
                    <a:pt x="18489" y="65289"/>
                    <a:pt x="19045" y="65583"/>
                  </a:cubicBezTo>
                  <a:lnTo>
                    <a:pt x="19264" y="65170"/>
                  </a:lnTo>
                  <a:cubicBezTo>
                    <a:pt x="18716" y="64879"/>
                    <a:pt x="18167" y="64572"/>
                    <a:pt x="17633" y="64254"/>
                  </a:cubicBezTo>
                  <a:close/>
                  <a:moveTo>
                    <a:pt x="55245" y="65132"/>
                  </a:moveTo>
                  <a:cubicBezTo>
                    <a:pt x="54696" y="65423"/>
                    <a:pt x="54135" y="65704"/>
                    <a:pt x="53576" y="65966"/>
                  </a:cubicBezTo>
                  <a:lnTo>
                    <a:pt x="53773" y="66390"/>
                  </a:lnTo>
                  <a:cubicBezTo>
                    <a:pt x="54339" y="66123"/>
                    <a:pt x="54909" y="65839"/>
                    <a:pt x="55465" y="65545"/>
                  </a:cubicBezTo>
                  <a:lnTo>
                    <a:pt x="55245" y="65132"/>
                  </a:lnTo>
                  <a:close/>
                  <a:moveTo>
                    <a:pt x="20935" y="65998"/>
                  </a:moveTo>
                  <a:lnTo>
                    <a:pt x="20738" y="66423"/>
                  </a:lnTo>
                  <a:cubicBezTo>
                    <a:pt x="21302" y="66689"/>
                    <a:pt x="21886" y="66942"/>
                    <a:pt x="22468" y="67180"/>
                  </a:cubicBezTo>
                  <a:lnTo>
                    <a:pt x="22644" y="66747"/>
                  </a:lnTo>
                  <a:cubicBezTo>
                    <a:pt x="22070" y="66510"/>
                    <a:pt x="21494" y="66260"/>
                    <a:pt x="20935" y="65998"/>
                  </a:cubicBezTo>
                  <a:close/>
                  <a:moveTo>
                    <a:pt x="51865" y="66717"/>
                  </a:moveTo>
                  <a:cubicBezTo>
                    <a:pt x="51295" y="66951"/>
                    <a:pt x="50708" y="67176"/>
                    <a:pt x="50120" y="67382"/>
                  </a:cubicBezTo>
                  <a:lnTo>
                    <a:pt x="50277" y="67824"/>
                  </a:lnTo>
                  <a:cubicBezTo>
                    <a:pt x="50871" y="67614"/>
                    <a:pt x="51465" y="67387"/>
                    <a:pt x="52042" y="67151"/>
                  </a:cubicBezTo>
                  <a:lnTo>
                    <a:pt x="51865" y="66717"/>
                  </a:lnTo>
                  <a:close/>
                  <a:moveTo>
                    <a:pt x="24392" y="67409"/>
                  </a:moveTo>
                  <a:lnTo>
                    <a:pt x="24237" y="67849"/>
                  </a:lnTo>
                  <a:cubicBezTo>
                    <a:pt x="24828" y="68058"/>
                    <a:pt x="25434" y="68253"/>
                    <a:pt x="26035" y="68433"/>
                  </a:cubicBezTo>
                  <a:lnTo>
                    <a:pt x="26168" y="67985"/>
                  </a:lnTo>
                  <a:cubicBezTo>
                    <a:pt x="25574" y="67808"/>
                    <a:pt x="24978" y="67615"/>
                    <a:pt x="24392" y="67409"/>
                  </a:cubicBezTo>
                  <a:close/>
                  <a:moveTo>
                    <a:pt x="48347" y="67963"/>
                  </a:moveTo>
                  <a:cubicBezTo>
                    <a:pt x="47756" y="68140"/>
                    <a:pt x="47150" y="68306"/>
                    <a:pt x="46546" y="68455"/>
                  </a:cubicBezTo>
                  <a:lnTo>
                    <a:pt x="46657" y="68908"/>
                  </a:lnTo>
                  <a:cubicBezTo>
                    <a:pt x="47270" y="68756"/>
                    <a:pt x="47882" y="68591"/>
                    <a:pt x="48480" y="68411"/>
                  </a:cubicBezTo>
                  <a:lnTo>
                    <a:pt x="48347" y="67963"/>
                  </a:lnTo>
                  <a:close/>
                  <a:moveTo>
                    <a:pt x="27971" y="68475"/>
                  </a:moveTo>
                  <a:lnTo>
                    <a:pt x="27860" y="68929"/>
                  </a:lnTo>
                  <a:cubicBezTo>
                    <a:pt x="28471" y="69078"/>
                    <a:pt x="29093" y="69214"/>
                    <a:pt x="29706" y="69333"/>
                  </a:cubicBezTo>
                  <a:lnTo>
                    <a:pt x="29795" y="68873"/>
                  </a:lnTo>
                  <a:cubicBezTo>
                    <a:pt x="29190" y="68756"/>
                    <a:pt x="28577" y="68623"/>
                    <a:pt x="27971" y="68475"/>
                  </a:cubicBezTo>
                  <a:close/>
                  <a:moveTo>
                    <a:pt x="44721" y="68859"/>
                  </a:moveTo>
                  <a:cubicBezTo>
                    <a:pt x="44114" y="68977"/>
                    <a:pt x="43495" y="69082"/>
                    <a:pt x="42882" y="69172"/>
                  </a:cubicBezTo>
                  <a:lnTo>
                    <a:pt x="42950" y="69634"/>
                  </a:lnTo>
                  <a:cubicBezTo>
                    <a:pt x="43570" y="69543"/>
                    <a:pt x="44198" y="69436"/>
                    <a:pt x="44812" y="69318"/>
                  </a:cubicBezTo>
                  <a:lnTo>
                    <a:pt x="44721" y="68859"/>
                  </a:lnTo>
                  <a:close/>
                  <a:moveTo>
                    <a:pt x="31634" y="69183"/>
                  </a:moveTo>
                  <a:lnTo>
                    <a:pt x="31569" y="69646"/>
                  </a:lnTo>
                  <a:cubicBezTo>
                    <a:pt x="32189" y="69735"/>
                    <a:pt x="32819" y="69810"/>
                    <a:pt x="33446" y="69871"/>
                  </a:cubicBezTo>
                  <a:lnTo>
                    <a:pt x="33490" y="69404"/>
                  </a:lnTo>
                  <a:cubicBezTo>
                    <a:pt x="32871" y="69346"/>
                    <a:pt x="32247" y="69271"/>
                    <a:pt x="31634" y="69183"/>
                  </a:cubicBezTo>
                  <a:close/>
                  <a:moveTo>
                    <a:pt x="41027" y="69397"/>
                  </a:moveTo>
                  <a:cubicBezTo>
                    <a:pt x="40416" y="69457"/>
                    <a:pt x="39788" y="69502"/>
                    <a:pt x="39166" y="69533"/>
                  </a:cubicBezTo>
                  <a:lnTo>
                    <a:pt x="39190" y="70000"/>
                  </a:lnTo>
                  <a:cubicBezTo>
                    <a:pt x="39819" y="69969"/>
                    <a:pt x="40454" y="69924"/>
                    <a:pt x="41071" y="69862"/>
                  </a:cubicBezTo>
                  <a:lnTo>
                    <a:pt x="41027" y="69397"/>
                  </a:lnTo>
                  <a:close/>
                  <a:moveTo>
                    <a:pt x="35351" y="69537"/>
                  </a:moveTo>
                  <a:lnTo>
                    <a:pt x="35329" y="70004"/>
                  </a:lnTo>
                  <a:cubicBezTo>
                    <a:pt x="35958" y="70035"/>
                    <a:pt x="36594" y="70050"/>
                    <a:pt x="37219" y="70050"/>
                  </a:cubicBezTo>
                  <a:lnTo>
                    <a:pt x="37298" y="70050"/>
                  </a:lnTo>
                  <a:lnTo>
                    <a:pt x="37298" y="69581"/>
                  </a:lnTo>
                  <a:lnTo>
                    <a:pt x="37217" y="69581"/>
                  </a:lnTo>
                  <a:cubicBezTo>
                    <a:pt x="36601" y="69581"/>
                    <a:pt x="35972" y="69567"/>
                    <a:pt x="35351" y="695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242208" y="1765660"/>
              <a:ext cx="2268575" cy="2269917"/>
            </a:xfrm>
            <a:custGeom>
              <a:avLst/>
              <a:gdLst/>
              <a:ahLst/>
              <a:cxnLst/>
              <a:rect l="l" t="t" r="r" b="b"/>
              <a:pathLst>
                <a:path w="65923" h="65962" extrusionOk="0">
                  <a:moveTo>
                    <a:pt x="32963" y="0"/>
                  </a:moveTo>
                  <a:cubicBezTo>
                    <a:pt x="14786" y="0"/>
                    <a:pt x="0" y="14799"/>
                    <a:pt x="0" y="32977"/>
                  </a:cubicBezTo>
                  <a:cubicBezTo>
                    <a:pt x="0" y="51164"/>
                    <a:pt x="14786" y="65962"/>
                    <a:pt x="32963" y="65962"/>
                  </a:cubicBezTo>
                  <a:cubicBezTo>
                    <a:pt x="51137" y="65962"/>
                    <a:pt x="65922" y="51167"/>
                    <a:pt x="65922" y="32977"/>
                  </a:cubicBezTo>
                  <a:cubicBezTo>
                    <a:pt x="65922" y="14797"/>
                    <a:pt x="51135" y="0"/>
                    <a:pt x="3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242208" y="1798318"/>
              <a:ext cx="982855" cy="2002395"/>
            </a:xfrm>
            <a:custGeom>
              <a:avLst/>
              <a:gdLst/>
              <a:ahLst/>
              <a:cxnLst/>
              <a:rect l="l" t="t" r="r" b="b"/>
              <a:pathLst>
                <a:path w="28561" h="58188" extrusionOk="0">
                  <a:moveTo>
                    <a:pt x="8441" y="11761"/>
                  </a:moveTo>
                  <a:cubicBezTo>
                    <a:pt x="8854" y="11761"/>
                    <a:pt x="9309" y="11909"/>
                    <a:pt x="9790" y="12202"/>
                  </a:cubicBezTo>
                  <a:cubicBezTo>
                    <a:pt x="10132" y="12403"/>
                    <a:pt x="10509" y="12590"/>
                    <a:pt x="10915" y="12789"/>
                  </a:cubicBezTo>
                  <a:cubicBezTo>
                    <a:pt x="12125" y="13386"/>
                    <a:pt x="13498" y="14062"/>
                    <a:pt x="13560" y="15209"/>
                  </a:cubicBezTo>
                  <a:cubicBezTo>
                    <a:pt x="13594" y="15806"/>
                    <a:pt x="13329" y="16352"/>
                    <a:pt x="13021" y="16985"/>
                  </a:cubicBezTo>
                  <a:cubicBezTo>
                    <a:pt x="12729" y="17585"/>
                    <a:pt x="12385" y="18295"/>
                    <a:pt x="12307" y="19139"/>
                  </a:cubicBezTo>
                  <a:cubicBezTo>
                    <a:pt x="11735" y="18546"/>
                    <a:pt x="11020" y="18015"/>
                    <a:pt x="10403" y="17556"/>
                  </a:cubicBezTo>
                  <a:cubicBezTo>
                    <a:pt x="10205" y="17408"/>
                    <a:pt x="10019" y="17272"/>
                    <a:pt x="9861" y="17146"/>
                  </a:cubicBezTo>
                  <a:cubicBezTo>
                    <a:pt x="9512" y="16874"/>
                    <a:pt x="9108" y="16618"/>
                    <a:pt x="8678" y="16347"/>
                  </a:cubicBezTo>
                  <a:cubicBezTo>
                    <a:pt x="7433" y="15560"/>
                    <a:pt x="6255" y="14818"/>
                    <a:pt x="6445" y="13806"/>
                  </a:cubicBezTo>
                  <a:lnTo>
                    <a:pt x="6713" y="12368"/>
                  </a:lnTo>
                  <a:lnTo>
                    <a:pt x="7822" y="11886"/>
                  </a:lnTo>
                  <a:cubicBezTo>
                    <a:pt x="8015" y="11803"/>
                    <a:pt x="8222" y="11761"/>
                    <a:pt x="8441" y="11761"/>
                  </a:cubicBezTo>
                  <a:close/>
                  <a:moveTo>
                    <a:pt x="12994" y="22480"/>
                  </a:moveTo>
                  <a:cubicBezTo>
                    <a:pt x="13399" y="23652"/>
                    <a:pt x="13970" y="24924"/>
                    <a:pt x="14656" y="25641"/>
                  </a:cubicBezTo>
                  <a:cubicBezTo>
                    <a:pt x="14382" y="25389"/>
                    <a:pt x="14092" y="25143"/>
                    <a:pt x="13775" y="24922"/>
                  </a:cubicBezTo>
                  <a:cubicBezTo>
                    <a:pt x="13583" y="24788"/>
                    <a:pt x="13343" y="24587"/>
                    <a:pt x="13108" y="24394"/>
                  </a:cubicBezTo>
                  <a:cubicBezTo>
                    <a:pt x="12622" y="23989"/>
                    <a:pt x="12117" y="23572"/>
                    <a:pt x="11621" y="23342"/>
                  </a:cubicBezTo>
                  <a:lnTo>
                    <a:pt x="11545" y="23308"/>
                  </a:lnTo>
                  <a:lnTo>
                    <a:pt x="11545" y="23308"/>
                  </a:lnTo>
                  <a:cubicBezTo>
                    <a:pt x="11586" y="23313"/>
                    <a:pt x="11629" y="23314"/>
                    <a:pt x="11671" y="23314"/>
                  </a:cubicBezTo>
                  <a:cubicBezTo>
                    <a:pt x="12094" y="23314"/>
                    <a:pt x="12619" y="23150"/>
                    <a:pt x="12994" y="22480"/>
                  </a:cubicBezTo>
                  <a:close/>
                  <a:moveTo>
                    <a:pt x="9835" y="22202"/>
                  </a:moveTo>
                  <a:cubicBezTo>
                    <a:pt x="9956" y="22202"/>
                    <a:pt x="10037" y="22208"/>
                    <a:pt x="10088" y="22216"/>
                  </a:cubicBezTo>
                  <a:cubicBezTo>
                    <a:pt x="10113" y="22255"/>
                    <a:pt x="10144" y="22314"/>
                    <a:pt x="10185" y="22385"/>
                  </a:cubicBezTo>
                  <a:cubicBezTo>
                    <a:pt x="10332" y="22654"/>
                    <a:pt x="10485" y="22931"/>
                    <a:pt x="10779" y="23071"/>
                  </a:cubicBezTo>
                  <a:cubicBezTo>
                    <a:pt x="10830" y="23099"/>
                    <a:pt x="10882" y="23123"/>
                    <a:pt x="10932" y="23146"/>
                  </a:cubicBezTo>
                  <a:cubicBezTo>
                    <a:pt x="10863" y="23139"/>
                    <a:pt x="10792" y="23136"/>
                    <a:pt x="10722" y="23136"/>
                  </a:cubicBezTo>
                  <a:cubicBezTo>
                    <a:pt x="9497" y="23136"/>
                    <a:pt x="9073" y="24296"/>
                    <a:pt x="8790" y="25064"/>
                  </a:cubicBezTo>
                  <a:cubicBezTo>
                    <a:pt x="8670" y="25396"/>
                    <a:pt x="8520" y="25809"/>
                    <a:pt x="8369" y="25961"/>
                  </a:cubicBezTo>
                  <a:cubicBezTo>
                    <a:pt x="8027" y="26303"/>
                    <a:pt x="7535" y="26508"/>
                    <a:pt x="7055" y="26508"/>
                  </a:cubicBezTo>
                  <a:cubicBezTo>
                    <a:pt x="6705" y="26508"/>
                    <a:pt x="6420" y="26398"/>
                    <a:pt x="6289" y="26215"/>
                  </a:cubicBezTo>
                  <a:cubicBezTo>
                    <a:pt x="6120" y="25981"/>
                    <a:pt x="6214" y="25597"/>
                    <a:pt x="6284" y="25390"/>
                  </a:cubicBezTo>
                  <a:cubicBezTo>
                    <a:pt x="6801" y="23885"/>
                    <a:pt x="7501" y="22338"/>
                    <a:pt x="8774" y="22270"/>
                  </a:cubicBezTo>
                  <a:cubicBezTo>
                    <a:pt x="8866" y="22267"/>
                    <a:pt x="8983" y="22255"/>
                    <a:pt x="9117" y="22245"/>
                  </a:cubicBezTo>
                  <a:cubicBezTo>
                    <a:pt x="9335" y="22226"/>
                    <a:pt x="9602" y="22202"/>
                    <a:pt x="9835" y="22202"/>
                  </a:cubicBezTo>
                  <a:close/>
                  <a:moveTo>
                    <a:pt x="25087" y="1"/>
                  </a:moveTo>
                  <a:cubicBezTo>
                    <a:pt x="10703" y="3548"/>
                    <a:pt x="0" y="16564"/>
                    <a:pt x="0" y="32031"/>
                  </a:cubicBezTo>
                  <a:cubicBezTo>
                    <a:pt x="0" y="35420"/>
                    <a:pt x="514" y="38689"/>
                    <a:pt x="1466" y="41768"/>
                  </a:cubicBezTo>
                  <a:cubicBezTo>
                    <a:pt x="1512" y="41785"/>
                    <a:pt x="1560" y="41804"/>
                    <a:pt x="1602" y="41819"/>
                  </a:cubicBezTo>
                  <a:cubicBezTo>
                    <a:pt x="2116" y="42011"/>
                    <a:pt x="2631" y="42193"/>
                    <a:pt x="3149" y="42375"/>
                  </a:cubicBezTo>
                  <a:cubicBezTo>
                    <a:pt x="3645" y="42547"/>
                    <a:pt x="3990" y="42729"/>
                    <a:pt x="4356" y="42921"/>
                  </a:cubicBezTo>
                  <a:cubicBezTo>
                    <a:pt x="4654" y="43077"/>
                    <a:pt x="4962" y="43238"/>
                    <a:pt x="5371" y="43411"/>
                  </a:cubicBezTo>
                  <a:cubicBezTo>
                    <a:pt x="6754" y="44002"/>
                    <a:pt x="6757" y="44069"/>
                    <a:pt x="6814" y="45803"/>
                  </a:cubicBezTo>
                  <a:lnTo>
                    <a:pt x="6815" y="45832"/>
                  </a:lnTo>
                  <a:cubicBezTo>
                    <a:pt x="6828" y="46223"/>
                    <a:pt x="7038" y="46493"/>
                    <a:pt x="7203" y="46710"/>
                  </a:cubicBezTo>
                  <a:cubicBezTo>
                    <a:pt x="7338" y="46884"/>
                    <a:pt x="7421" y="46998"/>
                    <a:pt x="7427" y="47124"/>
                  </a:cubicBezTo>
                  <a:cubicBezTo>
                    <a:pt x="7491" y="48362"/>
                    <a:pt x="7558" y="49640"/>
                    <a:pt x="7477" y="50862"/>
                  </a:cubicBezTo>
                  <a:cubicBezTo>
                    <a:pt x="7433" y="51449"/>
                    <a:pt x="7305" y="52028"/>
                    <a:pt x="7172" y="52547"/>
                  </a:cubicBezTo>
                  <a:cubicBezTo>
                    <a:pt x="8847" y="54653"/>
                    <a:pt x="10776" y="56547"/>
                    <a:pt x="12909" y="58187"/>
                  </a:cubicBezTo>
                  <a:lnTo>
                    <a:pt x="12992" y="58053"/>
                  </a:lnTo>
                  <a:cubicBezTo>
                    <a:pt x="13158" y="57775"/>
                    <a:pt x="13318" y="57498"/>
                    <a:pt x="13469" y="57239"/>
                  </a:cubicBezTo>
                  <a:lnTo>
                    <a:pt x="13484" y="57215"/>
                  </a:lnTo>
                  <a:cubicBezTo>
                    <a:pt x="13747" y="56761"/>
                    <a:pt x="13974" y="56370"/>
                    <a:pt x="14144" y="56122"/>
                  </a:cubicBezTo>
                  <a:cubicBezTo>
                    <a:pt x="14385" y="55765"/>
                    <a:pt x="14624" y="55396"/>
                    <a:pt x="14865" y="55026"/>
                  </a:cubicBezTo>
                  <a:cubicBezTo>
                    <a:pt x="15460" y="54106"/>
                    <a:pt x="16309" y="53153"/>
                    <a:pt x="17057" y="52312"/>
                  </a:cubicBezTo>
                  <a:lnTo>
                    <a:pt x="17210" y="52138"/>
                  </a:lnTo>
                  <a:cubicBezTo>
                    <a:pt x="17434" y="51886"/>
                    <a:pt x="17706" y="51608"/>
                    <a:pt x="17997" y="51316"/>
                  </a:cubicBezTo>
                  <a:cubicBezTo>
                    <a:pt x="18202" y="51109"/>
                    <a:pt x="18432" y="50891"/>
                    <a:pt x="18670" y="50667"/>
                  </a:cubicBezTo>
                  <a:cubicBezTo>
                    <a:pt x="19857" y="49551"/>
                    <a:pt x="21335" y="48161"/>
                    <a:pt x="21187" y="46501"/>
                  </a:cubicBezTo>
                  <a:cubicBezTo>
                    <a:pt x="21014" y="44567"/>
                    <a:pt x="17850" y="43592"/>
                    <a:pt x="15539" y="42880"/>
                  </a:cubicBezTo>
                  <a:cubicBezTo>
                    <a:pt x="15282" y="42799"/>
                    <a:pt x="15035" y="42723"/>
                    <a:pt x="14801" y="42648"/>
                  </a:cubicBezTo>
                  <a:cubicBezTo>
                    <a:pt x="14228" y="42466"/>
                    <a:pt x="13734" y="42306"/>
                    <a:pt x="13419" y="42171"/>
                  </a:cubicBezTo>
                  <a:cubicBezTo>
                    <a:pt x="11415" y="41304"/>
                    <a:pt x="9961" y="40430"/>
                    <a:pt x="8277" y="39417"/>
                  </a:cubicBezTo>
                  <a:lnTo>
                    <a:pt x="8152" y="39342"/>
                  </a:lnTo>
                  <a:cubicBezTo>
                    <a:pt x="8049" y="39278"/>
                    <a:pt x="7908" y="39197"/>
                    <a:pt x="7743" y="39106"/>
                  </a:cubicBezTo>
                  <a:cubicBezTo>
                    <a:pt x="6872" y="38619"/>
                    <a:pt x="6527" y="38354"/>
                    <a:pt x="6389" y="38223"/>
                  </a:cubicBezTo>
                  <a:cubicBezTo>
                    <a:pt x="6556" y="38107"/>
                    <a:pt x="7023" y="37869"/>
                    <a:pt x="8303" y="37541"/>
                  </a:cubicBezTo>
                  <a:cubicBezTo>
                    <a:pt x="8502" y="37490"/>
                    <a:pt x="8672" y="37446"/>
                    <a:pt x="8805" y="37405"/>
                  </a:cubicBezTo>
                  <a:cubicBezTo>
                    <a:pt x="8947" y="37361"/>
                    <a:pt x="9081" y="37321"/>
                    <a:pt x="9213" y="37281"/>
                  </a:cubicBezTo>
                  <a:cubicBezTo>
                    <a:pt x="9431" y="37215"/>
                    <a:pt x="9646" y="37171"/>
                    <a:pt x="9857" y="37127"/>
                  </a:cubicBezTo>
                  <a:cubicBezTo>
                    <a:pt x="10449" y="37003"/>
                    <a:pt x="11062" y="36877"/>
                    <a:pt x="11678" y="36311"/>
                  </a:cubicBezTo>
                  <a:cubicBezTo>
                    <a:pt x="12028" y="35993"/>
                    <a:pt x="12130" y="35638"/>
                    <a:pt x="12211" y="35352"/>
                  </a:cubicBezTo>
                  <a:cubicBezTo>
                    <a:pt x="12267" y="35152"/>
                    <a:pt x="12316" y="34981"/>
                    <a:pt x="12439" y="34820"/>
                  </a:cubicBezTo>
                  <a:cubicBezTo>
                    <a:pt x="12842" y="34296"/>
                    <a:pt x="13222" y="33804"/>
                    <a:pt x="13684" y="33418"/>
                  </a:cubicBezTo>
                  <a:cubicBezTo>
                    <a:pt x="13765" y="33351"/>
                    <a:pt x="13991" y="33343"/>
                    <a:pt x="14193" y="33335"/>
                  </a:cubicBezTo>
                  <a:cubicBezTo>
                    <a:pt x="14504" y="33322"/>
                    <a:pt x="14859" y="33308"/>
                    <a:pt x="15165" y="33111"/>
                  </a:cubicBezTo>
                  <a:cubicBezTo>
                    <a:pt x="16346" y="32346"/>
                    <a:pt x="17201" y="30685"/>
                    <a:pt x="17317" y="29585"/>
                  </a:cubicBezTo>
                  <a:cubicBezTo>
                    <a:pt x="17397" y="28820"/>
                    <a:pt x="17051" y="28066"/>
                    <a:pt x="16264" y="27279"/>
                  </a:cubicBezTo>
                  <a:cubicBezTo>
                    <a:pt x="16060" y="27076"/>
                    <a:pt x="15863" y="26867"/>
                    <a:pt x="15656" y="26647"/>
                  </a:cubicBezTo>
                  <a:cubicBezTo>
                    <a:pt x="15403" y="26379"/>
                    <a:pt x="15146" y="26109"/>
                    <a:pt x="14875" y="25844"/>
                  </a:cubicBezTo>
                  <a:lnTo>
                    <a:pt x="14875" y="25844"/>
                  </a:lnTo>
                  <a:cubicBezTo>
                    <a:pt x="14912" y="25873"/>
                    <a:pt x="14947" y="25902"/>
                    <a:pt x="14983" y="25930"/>
                  </a:cubicBezTo>
                  <a:cubicBezTo>
                    <a:pt x="15768" y="26517"/>
                    <a:pt x="17267" y="26725"/>
                    <a:pt x="18312" y="26725"/>
                  </a:cubicBezTo>
                  <a:cubicBezTo>
                    <a:pt x="19294" y="26725"/>
                    <a:pt x="20034" y="26564"/>
                    <a:pt x="20515" y="26246"/>
                  </a:cubicBezTo>
                  <a:cubicBezTo>
                    <a:pt x="21456" y="25619"/>
                    <a:pt x="21744" y="24311"/>
                    <a:pt x="21978" y="23256"/>
                  </a:cubicBezTo>
                  <a:cubicBezTo>
                    <a:pt x="22035" y="23000"/>
                    <a:pt x="22088" y="22760"/>
                    <a:pt x="22144" y="22574"/>
                  </a:cubicBezTo>
                  <a:cubicBezTo>
                    <a:pt x="22417" y="21630"/>
                    <a:pt x="22743" y="20637"/>
                    <a:pt x="23266" y="19759"/>
                  </a:cubicBezTo>
                  <a:cubicBezTo>
                    <a:pt x="23512" y="19329"/>
                    <a:pt x="23870" y="18956"/>
                    <a:pt x="24247" y="18559"/>
                  </a:cubicBezTo>
                  <a:cubicBezTo>
                    <a:pt x="24379" y="18422"/>
                    <a:pt x="24612" y="18264"/>
                    <a:pt x="24859" y="18097"/>
                  </a:cubicBezTo>
                  <a:cubicBezTo>
                    <a:pt x="25289" y="17804"/>
                    <a:pt x="25735" y="17500"/>
                    <a:pt x="25962" y="17109"/>
                  </a:cubicBezTo>
                  <a:cubicBezTo>
                    <a:pt x="26738" y="15787"/>
                    <a:pt x="26603" y="14372"/>
                    <a:pt x="26476" y="13001"/>
                  </a:cubicBezTo>
                  <a:cubicBezTo>
                    <a:pt x="26369" y="11873"/>
                    <a:pt x="26269" y="10810"/>
                    <a:pt x="26748" y="9999"/>
                  </a:cubicBezTo>
                  <a:cubicBezTo>
                    <a:pt x="26931" y="9687"/>
                    <a:pt x="26900" y="9399"/>
                    <a:pt x="26877" y="9187"/>
                  </a:cubicBezTo>
                  <a:cubicBezTo>
                    <a:pt x="26858" y="9026"/>
                    <a:pt x="26858" y="8973"/>
                    <a:pt x="26885" y="8933"/>
                  </a:cubicBezTo>
                  <a:cubicBezTo>
                    <a:pt x="27623" y="7819"/>
                    <a:pt x="28385" y="6666"/>
                    <a:pt x="28468" y="4851"/>
                  </a:cubicBezTo>
                  <a:cubicBezTo>
                    <a:pt x="28561" y="2794"/>
                    <a:pt x="27422" y="1164"/>
                    <a:pt x="25087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961223" y="2165843"/>
              <a:ext cx="1542919" cy="1600870"/>
            </a:xfrm>
            <a:custGeom>
              <a:avLst/>
              <a:gdLst/>
              <a:ahLst/>
              <a:cxnLst/>
              <a:rect l="l" t="t" r="r" b="b"/>
              <a:pathLst>
                <a:path w="44836" h="46520" extrusionOk="0">
                  <a:moveTo>
                    <a:pt x="7270" y="23323"/>
                  </a:moveTo>
                  <a:cubicBezTo>
                    <a:pt x="8550" y="24031"/>
                    <a:pt x="9994" y="24529"/>
                    <a:pt x="11367" y="25003"/>
                  </a:cubicBezTo>
                  <a:lnTo>
                    <a:pt x="12247" y="25309"/>
                  </a:lnTo>
                  <a:cubicBezTo>
                    <a:pt x="12304" y="25328"/>
                    <a:pt x="12361" y="25345"/>
                    <a:pt x="12417" y="25364"/>
                  </a:cubicBezTo>
                  <a:cubicBezTo>
                    <a:pt x="12359" y="25363"/>
                    <a:pt x="12300" y="25360"/>
                    <a:pt x="12240" y="25360"/>
                  </a:cubicBezTo>
                  <a:cubicBezTo>
                    <a:pt x="11686" y="25360"/>
                    <a:pt x="11086" y="25452"/>
                    <a:pt x="10500" y="25543"/>
                  </a:cubicBezTo>
                  <a:cubicBezTo>
                    <a:pt x="9945" y="25628"/>
                    <a:pt x="9370" y="25718"/>
                    <a:pt x="8869" y="25718"/>
                  </a:cubicBezTo>
                  <a:cubicBezTo>
                    <a:pt x="7969" y="25718"/>
                    <a:pt x="7552" y="25442"/>
                    <a:pt x="7333" y="24699"/>
                  </a:cubicBezTo>
                  <a:cubicBezTo>
                    <a:pt x="7317" y="24643"/>
                    <a:pt x="7331" y="24462"/>
                    <a:pt x="7343" y="24340"/>
                  </a:cubicBezTo>
                  <a:cubicBezTo>
                    <a:pt x="7365" y="24075"/>
                    <a:pt x="7394" y="23699"/>
                    <a:pt x="7270" y="23323"/>
                  </a:cubicBezTo>
                  <a:close/>
                  <a:moveTo>
                    <a:pt x="22401" y="1"/>
                  </a:moveTo>
                  <a:cubicBezTo>
                    <a:pt x="21605" y="1"/>
                    <a:pt x="20964" y="238"/>
                    <a:pt x="20496" y="709"/>
                  </a:cubicBezTo>
                  <a:cubicBezTo>
                    <a:pt x="19775" y="1429"/>
                    <a:pt x="19450" y="2981"/>
                    <a:pt x="19453" y="4121"/>
                  </a:cubicBezTo>
                  <a:cubicBezTo>
                    <a:pt x="19457" y="4920"/>
                    <a:pt x="19374" y="5727"/>
                    <a:pt x="19292" y="6517"/>
                  </a:cubicBezTo>
                  <a:cubicBezTo>
                    <a:pt x="19209" y="7331"/>
                    <a:pt x="19122" y="8171"/>
                    <a:pt x="19125" y="9042"/>
                  </a:cubicBezTo>
                  <a:cubicBezTo>
                    <a:pt x="19125" y="9236"/>
                    <a:pt x="19135" y="9418"/>
                    <a:pt x="19144" y="9591"/>
                  </a:cubicBezTo>
                  <a:cubicBezTo>
                    <a:pt x="19179" y="10273"/>
                    <a:pt x="19179" y="10273"/>
                    <a:pt x="18942" y="10352"/>
                  </a:cubicBezTo>
                  <a:cubicBezTo>
                    <a:pt x="18833" y="10387"/>
                    <a:pt x="18741" y="10408"/>
                    <a:pt x="18658" y="10408"/>
                  </a:cubicBezTo>
                  <a:cubicBezTo>
                    <a:pt x="18392" y="10408"/>
                    <a:pt x="18208" y="10195"/>
                    <a:pt x="17785" y="9553"/>
                  </a:cubicBezTo>
                  <a:lnTo>
                    <a:pt x="17691" y="9413"/>
                  </a:lnTo>
                  <a:cubicBezTo>
                    <a:pt x="17567" y="9224"/>
                    <a:pt x="17441" y="9006"/>
                    <a:pt x="17331" y="8814"/>
                  </a:cubicBezTo>
                  <a:cubicBezTo>
                    <a:pt x="16803" y="7895"/>
                    <a:pt x="16143" y="6753"/>
                    <a:pt x="14705" y="6753"/>
                  </a:cubicBezTo>
                  <a:cubicBezTo>
                    <a:pt x="14509" y="6753"/>
                    <a:pt x="14304" y="6776"/>
                    <a:pt x="14092" y="6823"/>
                  </a:cubicBezTo>
                  <a:cubicBezTo>
                    <a:pt x="12373" y="7206"/>
                    <a:pt x="11228" y="8011"/>
                    <a:pt x="10483" y="9354"/>
                  </a:cubicBezTo>
                  <a:cubicBezTo>
                    <a:pt x="10315" y="9657"/>
                    <a:pt x="10247" y="10103"/>
                    <a:pt x="10176" y="10573"/>
                  </a:cubicBezTo>
                  <a:cubicBezTo>
                    <a:pt x="10132" y="10855"/>
                    <a:pt x="10060" y="11329"/>
                    <a:pt x="9981" y="11436"/>
                  </a:cubicBezTo>
                  <a:cubicBezTo>
                    <a:pt x="9775" y="11717"/>
                    <a:pt x="9530" y="11998"/>
                    <a:pt x="9286" y="12276"/>
                  </a:cubicBezTo>
                  <a:cubicBezTo>
                    <a:pt x="8780" y="12858"/>
                    <a:pt x="8259" y="13459"/>
                    <a:pt x="7911" y="14204"/>
                  </a:cubicBezTo>
                  <a:cubicBezTo>
                    <a:pt x="7808" y="14419"/>
                    <a:pt x="7756" y="14653"/>
                    <a:pt x="7706" y="14860"/>
                  </a:cubicBezTo>
                  <a:cubicBezTo>
                    <a:pt x="7696" y="14911"/>
                    <a:pt x="7674" y="15004"/>
                    <a:pt x="7648" y="15092"/>
                  </a:cubicBezTo>
                  <a:cubicBezTo>
                    <a:pt x="7617" y="15061"/>
                    <a:pt x="7588" y="15031"/>
                    <a:pt x="7566" y="15006"/>
                  </a:cubicBezTo>
                  <a:cubicBezTo>
                    <a:pt x="7340" y="14767"/>
                    <a:pt x="7002" y="14406"/>
                    <a:pt x="6461" y="14296"/>
                  </a:cubicBezTo>
                  <a:cubicBezTo>
                    <a:pt x="6327" y="14272"/>
                    <a:pt x="6196" y="14260"/>
                    <a:pt x="6067" y="14260"/>
                  </a:cubicBezTo>
                  <a:cubicBezTo>
                    <a:pt x="5505" y="14260"/>
                    <a:pt x="5001" y="14487"/>
                    <a:pt x="4629" y="14917"/>
                  </a:cubicBezTo>
                  <a:cubicBezTo>
                    <a:pt x="3952" y="15698"/>
                    <a:pt x="3288" y="17190"/>
                    <a:pt x="3416" y="18081"/>
                  </a:cubicBezTo>
                  <a:cubicBezTo>
                    <a:pt x="3672" y="19929"/>
                    <a:pt x="4514" y="21237"/>
                    <a:pt x="5655" y="22222"/>
                  </a:cubicBezTo>
                  <a:cubicBezTo>
                    <a:pt x="5595" y="22217"/>
                    <a:pt x="5538" y="22207"/>
                    <a:pt x="5475" y="22207"/>
                  </a:cubicBezTo>
                  <a:cubicBezTo>
                    <a:pt x="4432" y="22207"/>
                    <a:pt x="3250" y="22810"/>
                    <a:pt x="2840" y="23550"/>
                  </a:cubicBezTo>
                  <a:cubicBezTo>
                    <a:pt x="2410" y="24315"/>
                    <a:pt x="2144" y="25243"/>
                    <a:pt x="1886" y="26137"/>
                  </a:cubicBezTo>
                  <a:cubicBezTo>
                    <a:pt x="1708" y="26754"/>
                    <a:pt x="1539" y="27338"/>
                    <a:pt x="1332" y="27832"/>
                  </a:cubicBezTo>
                  <a:cubicBezTo>
                    <a:pt x="0" y="30979"/>
                    <a:pt x="534" y="33162"/>
                    <a:pt x="2966" y="34513"/>
                  </a:cubicBezTo>
                  <a:cubicBezTo>
                    <a:pt x="3775" y="34953"/>
                    <a:pt x="4678" y="35004"/>
                    <a:pt x="5288" y="35004"/>
                  </a:cubicBezTo>
                  <a:cubicBezTo>
                    <a:pt x="5653" y="35004"/>
                    <a:pt x="6005" y="34984"/>
                    <a:pt x="6342" y="34965"/>
                  </a:cubicBezTo>
                  <a:cubicBezTo>
                    <a:pt x="6635" y="34947"/>
                    <a:pt x="6919" y="34933"/>
                    <a:pt x="7156" y="34933"/>
                  </a:cubicBezTo>
                  <a:cubicBezTo>
                    <a:pt x="7286" y="34933"/>
                    <a:pt x="7401" y="34937"/>
                    <a:pt x="7497" y="34947"/>
                  </a:cubicBezTo>
                  <a:cubicBezTo>
                    <a:pt x="8784" y="35099"/>
                    <a:pt x="9374" y="35420"/>
                    <a:pt x="9681" y="36131"/>
                  </a:cubicBezTo>
                  <a:cubicBezTo>
                    <a:pt x="10079" y="37058"/>
                    <a:pt x="9797" y="38315"/>
                    <a:pt x="9525" y="39532"/>
                  </a:cubicBezTo>
                  <a:cubicBezTo>
                    <a:pt x="9340" y="40359"/>
                    <a:pt x="9165" y="41140"/>
                    <a:pt x="9157" y="41907"/>
                  </a:cubicBezTo>
                  <a:cubicBezTo>
                    <a:pt x="9143" y="43401"/>
                    <a:pt x="9447" y="44410"/>
                    <a:pt x="10117" y="45086"/>
                  </a:cubicBezTo>
                  <a:lnTo>
                    <a:pt x="10157" y="45126"/>
                  </a:lnTo>
                  <a:cubicBezTo>
                    <a:pt x="10705" y="45682"/>
                    <a:pt x="11538" y="46520"/>
                    <a:pt x="12723" y="46520"/>
                  </a:cubicBezTo>
                  <a:cubicBezTo>
                    <a:pt x="13124" y="46520"/>
                    <a:pt x="13789" y="46489"/>
                    <a:pt x="14234" y="46431"/>
                  </a:cubicBezTo>
                  <a:cubicBezTo>
                    <a:pt x="17209" y="46047"/>
                    <a:pt x="17523" y="43211"/>
                    <a:pt x="17734" y="41333"/>
                  </a:cubicBezTo>
                  <a:lnTo>
                    <a:pt x="17747" y="41213"/>
                  </a:lnTo>
                  <a:cubicBezTo>
                    <a:pt x="17844" y="40352"/>
                    <a:pt x="17943" y="39461"/>
                    <a:pt x="18269" y="38795"/>
                  </a:cubicBezTo>
                  <a:cubicBezTo>
                    <a:pt x="18457" y="38419"/>
                    <a:pt x="18547" y="38039"/>
                    <a:pt x="18635" y="37668"/>
                  </a:cubicBezTo>
                  <a:cubicBezTo>
                    <a:pt x="18708" y="37364"/>
                    <a:pt x="18778" y="37074"/>
                    <a:pt x="18898" y="36795"/>
                  </a:cubicBezTo>
                  <a:cubicBezTo>
                    <a:pt x="19444" y="35525"/>
                    <a:pt x="20007" y="34214"/>
                    <a:pt x="20737" y="33170"/>
                  </a:cubicBezTo>
                  <a:cubicBezTo>
                    <a:pt x="20920" y="32909"/>
                    <a:pt x="21192" y="32655"/>
                    <a:pt x="21484" y="32385"/>
                  </a:cubicBezTo>
                  <a:cubicBezTo>
                    <a:pt x="22189" y="31729"/>
                    <a:pt x="23059" y="30919"/>
                    <a:pt x="22963" y="29559"/>
                  </a:cubicBezTo>
                  <a:lnTo>
                    <a:pt x="22963" y="29559"/>
                  </a:lnTo>
                  <a:cubicBezTo>
                    <a:pt x="23176" y="29759"/>
                    <a:pt x="23454" y="30030"/>
                    <a:pt x="23507" y="30137"/>
                  </a:cubicBezTo>
                  <a:cubicBezTo>
                    <a:pt x="23614" y="30388"/>
                    <a:pt x="23631" y="30761"/>
                    <a:pt x="23650" y="31158"/>
                  </a:cubicBezTo>
                  <a:cubicBezTo>
                    <a:pt x="23697" y="32129"/>
                    <a:pt x="23784" y="33938"/>
                    <a:pt x="26180" y="33938"/>
                  </a:cubicBezTo>
                  <a:lnTo>
                    <a:pt x="26265" y="33938"/>
                  </a:lnTo>
                  <a:cubicBezTo>
                    <a:pt x="28433" y="33898"/>
                    <a:pt x="28713" y="32039"/>
                    <a:pt x="28898" y="30807"/>
                  </a:cubicBezTo>
                  <a:cubicBezTo>
                    <a:pt x="28996" y="30170"/>
                    <a:pt x="29094" y="29512"/>
                    <a:pt x="29367" y="29252"/>
                  </a:cubicBezTo>
                  <a:cubicBezTo>
                    <a:pt x="29465" y="29159"/>
                    <a:pt x="29526" y="29135"/>
                    <a:pt x="29545" y="29135"/>
                  </a:cubicBezTo>
                  <a:cubicBezTo>
                    <a:pt x="29570" y="29135"/>
                    <a:pt x="29804" y="29156"/>
                    <a:pt x="30367" y="29892"/>
                  </a:cubicBezTo>
                  <a:cubicBezTo>
                    <a:pt x="30749" y="30409"/>
                    <a:pt x="30749" y="30409"/>
                    <a:pt x="30629" y="31215"/>
                  </a:cubicBezTo>
                  <a:lnTo>
                    <a:pt x="30620" y="31285"/>
                  </a:lnTo>
                  <a:cubicBezTo>
                    <a:pt x="30332" y="33278"/>
                    <a:pt x="30862" y="35017"/>
                    <a:pt x="32107" y="36182"/>
                  </a:cubicBezTo>
                  <a:cubicBezTo>
                    <a:pt x="32342" y="36401"/>
                    <a:pt x="32566" y="36703"/>
                    <a:pt x="32781" y="36993"/>
                  </a:cubicBezTo>
                  <a:cubicBezTo>
                    <a:pt x="33185" y="37534"/>
                    <a:pt x="33533" y="38002"/>
                    <a:pt x="34009" y="38002"/>
                  </a:cubicBezTo>
                  <a:cubicBezTo>
                    <a:pt x="34449" y="38002"/>
                    <a:pt x="34661" y="37525"/>
                    <a:pt x="34865" y="37064"/>
                  </a:cubicBezTo>
                  <a:cubicBezTo>
                    <a:pt x="34916" y="36947"/>
                    <a:pt x="34995" y="36772"/>
                    <a:pt x="35027" y="36729"/>
                  </a:cubicBezTo>
                  <a:cubicBezTo>
                    <a:pt x="35804" y="35850"/>
                    <a:pt x="35631" y="33907"/>
                    <a:pt x="35302" y="31263"/>
                  </a:cubicBezTo>
                  <a:cubicBezTo>
                    <a:pt x="35223" y="30624"/>
                    <a:pt x="35102" y="29658"/>
                    <a:pt x="35137" y="29464"/>
                  </a:cubicBezTo>
                  <a:cubicBezTo>
                    <a:pt x="35261" y="28779"/>
                    <a:pt x="35767" y="28227"/>
                    <a:pt x="36356" y="27588"/>
                  </a:cubicBezTo>
                  <a:cubicBezTo>
                    <a:pt x="36616" y="27303"/>
                    <a:pt x="36887" y="27009"/>
                    <a:pt x="37154" y="26674"/>
                  </a:cubicBezTo>
                  <a:cubicBezTo>
                    <a:pt x="37263" y="26539"/>
                    <a:pt x="37527" y="26366"/>
                    <a:pt x="37760" y="26216"/>
                  </a:cubicBezTo>
                  <a:cubicBezTo>
                    <a:pt x="38067" y="26015"/>
                    <a:pt x="38357" y="25828"/>
                    <a:pt x="38521" y="25601"/>
                  </a:cubicBezTo>
                  <a:cubicBezTo>
                    <a:pt x="38969" y="24972"/>
                    <a:pt x="39475" y="24608"/>
                    <a:pt x="40116" y="24148"/>
                  </a:cubicBezTo>
                  <a:cubicBezTo>
                    <a:pt x="40366" y="23970"/>
                    <a:pt x="40623" y="23784"/>
                    <a:pt x="40898" y="23568"/>
                  </a:cubicBezTo>
                  <a:cubicBezTo>
                    <a:pt x="41757" y="22880"/>
                    <a:pt x="42291" y="21980"/>
                    <a:pt x="42805" y="21110"/>
                  </a:cubicBezTo>
                  <a:cubicBezTo>
                    <a:pt x="43118" y="20580"/>
                    <a:pt x="43407" y="20279"/>
                    <a:pt x="43805" y="19860"/>
                  </a:cubicBezTo>
                  <a:lnTo>
                    <a:pt x="43985" y="19672"/>
                  </a:lnTo>
                  <a:cubicBezTo>
                    <a:pt x="44129" y="19518"/>
                    <a:pt x="44206" y="19263"/>
                    <a:pt x="44325" y="18827"/>
                  </a:cubicBezTo>
                  <a:cubicBezTo>
                    <a:pt x="44369" y="18668"/>
                    <a:pt x="44434" y="18429"/>
                    <a:pt x="44473" y="18347"/>
                  </a:cubicBezTo>
                  <a:cubicBezTo>
                    <a:pt x="44645" y="18163"/>
                    <a:pt x="44756" y="17983"/>
                    <a:pt x="44835" y="17815"/>
                  </a:cubicBezTo>
                  <a:cubicBezTo>
                    <a:pt x="44241" y="12223"/>
                    <a:pt x="42238" y="7043"/>
                    <a:pt x="39191" y="2636"/>
                  </a:cubicBezTo>
                  <a:cubicBezTo>
                    <a:pt x="38878" y="2478"/>
                    <a:pt x="38557" y="2349"/>
                    <a:pt x="38224" y="2349"/>
                  </a:cubicBezTo>
                  <a:cubicBezTo>
                    <a:pt x="38193" y="2349"/>
                    <a:pt x="38162" y="2351"/>
                    <a:pt x="38138" y="2353"/>
                  </a:cubicBezTo>
                  <a:cubicBezTo>
                    <a:pt x="37833" y="2371"/>
                    <a:pt x="37526" y="2437"/>
                    <a:pt x="37229" y="2500"/>
                  </a:cubicBezTo>
                  <a:cubicBezTo>
                    <a:pt x="36929" y="2563"/>
                    <a:pt x="36619" y="2624"/>
                    <a:pt x="36382" y="2624"/>
                  </a:cubicBezTo>
                  <a:cubicBezTo>
                    <a:pt x="36293" y="2624"/>
                    <a:pt x="36238" y="2614"/>
                    <a:pt x="36209" y="2607"/>
                  </a:cubicBezTo>
                  <a:cubicBezTo>
                    <a:pt x="36050" y="2567"/>
                    <a:pt x="35854" y="2393"/>
                    <a:pt x="35646" y="2209"/>
                  </a:cubicBezTo>
                  <a:cubicBezTo>
                    <a:pt x="35500" y="2078"/>
                    <a:pt x="35349" y="1945"/>
                    <a:pt x="35175" y="1821"/>
                  </a:cubicBezTo>
                  <a:lnTo>
                    <a:pt x="34734" y="924"/>
                  </a:lnTo>
                  <a:lnTo>
                    <a:pt x="34054" y="1165"/>
                  </a:lnTo>
                  <a:cubicBezTo>
                    <a:pt x="33488" y="1367"/>
                    <a:pt x="32778" y="1375"/>
                    <a:pt x="32026" y="1383"/>
                  </a:cubicBezTo>
                  <a:cubicBezTo>
                    <a:pt x="31274" y="1392"/>
                    <a:pt x="30543" y="1710"/>
                    <a:pt x="29838" y="2015"/>
                  </a:cubicBezTo>
                  <a:cubicBezTo>
                    <a:pt x="29590" y="2124"/>
                    <a:pt x="29356" y="2225"/>
                    <a:pt x="29124" y="2312"/>
                  </a:cubicBezTo>
                  <a:cubicBezTo>
                    <a:pt x="28445" y="2570"/>
                    <a:pt x="27644" y="2899"/>
                    <a:pt x="26847" y="3401"/>
                  </a:cubicBezTo>
                  <a:cubicBezTo>
                    <a:pt x="26243" y="3770"/>
                    <a:pt x="25548" y="4220"/>
                    <a:pt x="24966" y="4769"/>
                  </a:cubicBezTo>
                  <a:cubicBezTo>
                    <a:pt x="24718" y="5010"/>
                    <a:pt x="24528" y="5323"/>
                    <a:pt x="24344" y="5626"/>
                  </a:cubicBezTo>
                  <a:cubicBezTo>
                    <a:pt x="24231" y="5809"/>
                    <a:pt x="24025" y="6147"/>
                    <a:pt x="23928" y="6213"/>
                  </a:cubicBezTo>
                  <a:cubicBezTo>
                    <a:pt x="23710" y="6342"/>
                    <a:pt x="23493" y="6404"/>
                    <a:pt x="23309" y="6404"/>
                  </a:cubicBezTo>
                  <a:cubicBezTo>
                    <a:pt x="23101" y="6404"/>
                    <a:pt x="22936" y="6324"/>
                    <a:pt x="22862" y="6169"/>
                  </a:cubicBezTo>
                  <a:cubicBezTo>
                    <a:pt x="22758" y="5954"/>
                    <a:pt x="22840" y="5635"/>
                    <a:pt x="23075" y="5340"/>
                  </a:cubicBezTo>
                  <a:cubicBezTo>
                    <a:pt x="23273" y="5091"/>
                    <a:pt x="23601" y="4816"/>
                    <a:pt x="23950" y="4528"/>
                  </a:cubicBezTo>
                  <a:cubicBezTo>
                    <a:pt x="24841" y="3784"/>
                    <a:pt x="26060" y="2769"/>
                    <a:pt x="25801" y="1258"/>
                  </a:cubicBezTo>
                  <a:lnTo>
                    <a:pt x="25721" y="787"/>
                  </a:lnTo>
                  <a:lnTo>
                    <a:pt x="25270" y="630"/>
                  </a:lnTo>
                  <a:cubicBezTo>
                    <a:pt x="24432" y="337"/>
                    <a:pt x="23346" y="1"/>
                    <a:pt x="22401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2016792" y="3364465"/>
              <a:ext cx="391270" cy="401972"/>
            </a:xfrm>
            <a:custGeom>
              <a:avLst/>
              <a:gdLst/>
              <a:ahLst/>
              <a:cxnLst/>
              <a:rect l="l" t="t" r="r" b="b"/>
              <a:pathLst>
                <a:path w="11370" h="11681" extrusionOk="0">
                  <a:moveTo>
                    <a:pt x="8963" y="1"/>
                  </a:moveTo>
                  <a:cubicBezTo>
                    <a:pt x="8704" y="1"/>
                    <a:pt x="8486" y="30"/>
                    <a:pt x="8290" y="93"/>
                  </a:cubicBezTo>
                  <a:cubicBezTo>
                    <a:pt x="8166" y="132"/>
                    <a:pt x="8058" y="167"/>
                    <a:pt x="7965" y="194"/>
                  </a:cubicBezTo>
                  <a:cubicBezTo>
                    <a:pt x="5364" y="965"/>
                    <a:pt x="4113" y="3055"/>
                    <a:pt x="3145" y="4953"/>
                  </a:cubicBezTo>
                  <a:cubicBezTo>
                    <a:pt x="3038" y="5162"/>
                    <a:pt x="2773" y="5532"/>
                    <a:pt x="2489" y="5926"/>
                  </a:cubicBezTo>
                  <a:cubicBezTo>
                    <a:pt x="1437" y="7392"/>
                    <a:pt x="0" y="9396"/>
                    <a:pt x="916" y="10821"/>
                  </a:cubicBezTo>
                  <a:cubicBezTo>
                    <a:pt x="1228" y="11306"/>
                    <a:pt x="2052" y="11556"/>
                    <a:pt x="2678" y="11680"/>
                  </a:cubicBezTo>
                  <a:cubicBezTo>
                    <a:pt x="6355" y="8564"/>
                    <a:pt x="9339" y="4659"/>
                    <a:pt x="11370" y="229"/>
                  </a:cubicBezTo>
                  <a:lnTo>
                    <a:pt x="11104" y="178"/>
                  </a:lnTo>
                  <a:cubicBezTo>
                    <a:pt x="10957" y="150"/>
                    <a:pt x="10798" y="135"/>
                    <a:pt x="10625" y="135"/>
                  </a:cubicBezTo>
                  <a:cubicBezTo>
                    <a:pt x="10390" y="135"/>
                    <a:pt x="10125" y="105"/>
                    <a:pt x="9845" y="71"/>
                  </a:cubicBezTo>
                  <a:cubicBezTo>
                    <a:pt x="9553" y="36"/>
                    <a:pt x="9250" y="1"/>
                    <a:pt x="8963" y="1"/>
                  </a:cubicBez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242208" y="2237765"/>
              <a:ext cx="720632" cy="1554481"/>
            </a:xfrm>
            <a:custGeom>
              <a:avLst/>
              <a:gdLst/>
              <a:ahLst/>
              <a:cxnLst/>
              <a:rect l="l" t="t" r="r" b="b"/>
              <a:pathLst>
                <a:path w="20941" h="45172" extrusionOk="0">
                  <a:moveTo>
                    <a:pt x="6226" y="0"/>
                  </a:moveTo>
                  <a:lnTo>
                    <a:pt x="6226" y="0"/>
                  </a:lnTo>
                  <a:cubicBezTo>
                    <a:pt x="2312" y="5422"/>
                    <a:pt x="0" y="12078"/>
                    <a:pt x="0" y="19261"/>
                  </a:cubicBezTo>
                  <a:cubicBezTo>
                    <a:pt x="0" y="22465"/>
                    <a:pt x="461" y="25561"/>
                    <a:pt x="1314" y="28493"/>
                  </a:cubicBezTo>
                  <a:cubicBezTo>
                    <a:pt x="1458" y="28560"/>
                    <a:pt x="1598" y="28622"/>
                    <a:pt x="1743" y="28670"/>
                  </a:cubicBezTo>
                  <a:cubicBezTo>
                    <a:pt x="2255" y="28860"/>
                    <a:pt x="2768" y="29043"/>
                    <a:pt x="3282" y="29224"/>
                  </a:cubicBezTo>
                  <a:cubicBezTo>
                    <a:pt x="4202" y="29548"/>
                    <a:pt x="4613" y="29884"/>
                    <a:pt x="5531" y="30272"/>
                  </a:cubicBezTo>
                  <a:cubicBezTo>
                    <a:pt x="7159" y="30968"/>
                    <a:pt x="7159" y="31239"/>
                    <a:pt x="7220" y="33053"/>
                  </a:cubicBezTo>
                  <a:cubicBezTo>
                    <a:pt x="7237" y="33570"/>
                    <a:pt x="7803" y="33818"/>
                    <a:pt x="7831" y="34335"/>
                  </a:cubicBezTo>
                  <a:cubicBezTo>
                    <a:pt x="7896" y="35584"/>
                    <a:pt x="7962" y="36876"/>
                    <a:pt x="7880" y="38124"/>
                  </a:cubicBezTo>
                  <a:cubicBezTo>
                    <a:pt x="7829" y="38824"/>
                    <a:pt x="7668" y="39517"/>
                    <a:pt x="7493" y="40172"/>
                  </a:cubicBezTo>
                  <a:cubicBezTo>
                    <a:pt x="9007" y="42016"/>
                    <a:pt x="10714" y="43693"/>
                    <a:pt x="12590" y="45172"/>
                  </a:cubicBezTo>
                  <a:lnTo>
                    <a:pt x="12645" y="45077"/>
                  </a:lnTo>
                  <a:cubicBezTo>
                    <a:pt x="12815" y="44793"/>
                    <a:pt x="12979" y="44510"/>
                    <a:pt x="13133" y="44246"/>
                  </a:cubicBezTo>
                  <a:cubicBezTo>
                    <a:pt x="13400" y="43783"/>
                    <a:pt x="13632" y="43384"/>
                    <a:pt x="13809" y="43126"/>
                  </a:cubicBezTo>
                  <a:cubicBezTo>
                    <a:pt x="14049" y="42772"/>
                    <a:pt x="14287" y="42407"/>
                    <a:pt x="14524" y="42038"/>
                  </a:cubicBezTo>
                  <a:cubicBezTo>
                    <a:pt x="15181" y="41027"/>
                    <a:pt x="16128" y="39981"/>
                    <a:pt x="16907" y="39104"/>
                  </a:cubicBezTo>
                  <a:cubicBezTo>
                    <a:pt x="17136" y="38845"/>
                    <a:pt x="17415" y="38563"/>
                    <a:pt x="17711" y="38266"/>
                  </a:cubicBezTo>
                  <a:cubicBezTo>
                    <a:pt x="18910" y="37053"/>
                    <a:pt x="20941" y="35542"/>
                    <a:pt x="20784" y="33772"/>
                  </a:cubicBezTo>
                  <a:cubicBezTo>
                    <a:pt x="20618" y="31914"/>
                    <a:pt x="16844" y="30965"/>
                    <a:pt x="14682" y="30272"/>
                  </a:cubicBezTo>
                  <a:cubicBezTo>
                    <a:pt x="14097" y="30085"/>
                    <a:pt x="13592" y="29922"/>
                    <a:pt x="13260" y="29777"/>
                  </a:cubicBezTo>
                  <a:cubicBezTo>
                    <a:pt x="11181" y="28881"/>
                    <a:pt x="9708" y="27984"/>
                    <a:pt x="7942" y="26923"/>
                  </a:cubicBezTo>
                  <a:cubicBezTo>
                    <a:pt x="7842" y="26862"/>
                    <a:pt x="7706" y="26784"/>
                    <a:pt x="7550" y="26696"/>
                  </a:cubicBezTo>
                  <a:cubicBezTo>
                    <a:pt x="7155" y="26475"/>
                    <a:pt x="5952" y="25802"/>
                    <a:pt x="5926" y="25466"/>
                  </a:cubicBezTo>
                  <a:cubicBezTo>
                    <a:pt x="5898" y="25143"/>
                    <a:pt x="6666" y="24778"/>
                    <a:pt x="8208" y="24385"/>
                  </a:cubicBezTo>
                  <a:cubicBezTo>
                    <a:pt x="8400" y="24335"/>
                    <a:pt x="8564" y="24294"/>
                    <a:pt x="8688" y="24254"/>
                  </a:cubicBezTo>
                  <a:cubicBezTo>
                    <a:pt x="8831" y="24211"/>
                    <a:pt x="8969" y="24170"/>
                    <a:pt x="9100" y="24129"/>
                  </a:cubicBezTo>
                  <a:cubicBezTo>
                    <a:pt x="9942" y="23874"/>
                    <a:pt x="10667" y="23925"/>
                    <a:pt x="11408" y="23245"/>
                  </a:cubicBezTo>
                  <a:cubicBezTo>
                    <a:pt x="11889" y="22810"/>
                    <a:pt x="11741" y="22300"/>
                    <a:pt x="12122" y="21808"/>
                  </a:cubicBezTo>
                  <a:cubicBezTo>
                    <a:pt x="12539" y="21267"/>
                    <a:pt x="12934" y="20756"/>
                    <a:pt x="13428" y="20344"/>
                  </a:cubicBezTo>
                  <a:cubicBezTo>
                    <a:pt x="13792" y="20039"/>
                    <a:pt x="14511" y="20288"/>
                    <a:pt x="14947" y="20009"/>
                  </a:cubicBezTo>
                  <a:cubicBezTo>
                    <a:pt x="15994" y="19330"/>
                    <a:pt x="16808" y="17816"/>
                    <a:pt x="16916" y="16781"/>
                  </a:cubicBezTo>
                  <a:cubicBezTo>
                    <a:pt x="16982" y="16145"/>
                    <a:pt x="16676" y="15497"/>
                    <a:pt x="15980" y="14803"/>
                  </a:cubicBezTo>
                  <a:cubicBezTo>
                    <a:pt x="15772" y="14595"/>
                    <a:pt x="15569" y="14379"/>
                    <a:pt x="15364" y="14162"/>
                  </a:cubicBezTo>
                  <a:cubicBezTo>
                    <a:pt x="14809" y="13573"/>
                    <a:pt x="14236" y="12964"/>
                    <a:pt x="13542" y="12484"/>
                  </a:cubicBezTo>
                  <a:cubicBezTo>
                    <a:pt x="13340" y="12342"/>
                    <a:pt x="13103" y="12146"/>
                    <a:pt x="12853" y="11939"/>
                  </a:cubicBezTo>
                  <a:cubicBezTo>
                    <a:pt x="12385" y="11551"/>
                    <a:pt x="11899" y="11150"/>
                    <a:pt x="11460" y="10945"/>
                  </a:cubicBezTo>
                  <a:cubicBezTo>
                    <a:pt x="11194" y="10828"/>
                    <a:pt x="10953" y="10771"/>
                    <a:pt x="10724" y="10771"/>
                  </a:cubicBezTo>
                  <a:cubicBezTo>
                    <a:pt x="9782" y="10771"/>
                    <a:pt x="9446" y="11693"/>
                    <a:pt x="9174" y="12433"/>
                  </a:cubicBezTo>
                  <a:cubicBezTo>
                    <a:pt x="9024" y="12840"/>
                    <a:pt x="8871" y="13260"/>
                    <a:pt x="8657" y="13476"/>
                  </a:cubicBezTo>
                  <a:cubicBezTo>
                    <a:pt x="8240" y="13893"/>
                    <a:pt x="7642" y="14142"/>
                    <a:pt x="7060" y="14142"/>
                  </a:cubicBezTo>
                  <a:cubicBezTo>
                    <a:pt x="6572" y="14142"/>
                    <a:pt x="6174" y="13974"/>
                    <a:pt x="5964" y="13681"/>
                  </a:cubicBezTo>
                  <a:cubicBezTo>
                    <a:pt x="5703" y="13318"/>
                    <a:pt x="5788" y="12832"/>
                    <a:pt x="5905" y="12489"/>
                  </a:cubicBezTo>
                  <a:cubicBezTo>
                    <a:pt x="6467" y="10856"/>
                    <a:pt x="7245" y="9176"/>
                    <a:pt x="8758" y="9096"/>
                  </a:cubicBezTo>
                  <a:cubicBezTo>
                    <a:pt x="8846" y="9093"/>
                    <a:pt x="8957" y="9083"/>
                    <a:pt x="9083" y="9072"/>
                  </a:cubicBezTo>
                  <a:cubicBezTo>
                    <a:pt x="9308" y="9052"/>
                    <a:pt x="9588" y="9029"/>
                    <a:pt x="9836" y="9029"/>
                  </a:cubicBezTo>
                  <a:cubicBezTo>
                    <a:pt x="10201" y="9029"/>
                    <a:pt x="10310" y="9080"/>
                    <a:pt x="10327" y="9089"/>
                  </a:cubicBezTo>
                  <a:cubicBezTo>
                    <a:pt x="10382" y="9131"/>
                    <a:pt x="10486" y="9320"/>
                    <a:pt x="10543" y="9422"/>
                  </a:cubicBezTo>
                  <a:cubicBezTo>
                    <a:pt x="10670" y="9653"/>
                    <a:pt x="10780" y="9854"/>
                    <a:pt x="10969" y="9943"/>
                  </a:cubicBezTo>
                  <a:cubicBezTo>
                    <a:pt x="11222" y="10075"/>
                    <a:pt x="11452" y="10140"/>
                    <a:pt x="11673" y="10140"/>
                  </a:cubicBezTo>
                  <a:cubicBezTo>
                    <a:pt x="12275" y="10140"/>
                    <a:pt x="12689" y="9690"/>
                    <a:pt x="12906" y="8808"/>
                  </a:cubicBezTo>
                  <a:cubicBezTo>
                    <a:pt x="13256" y="7407"/>
                    <a:pt x="11474" y="6083"/>
                    <a:pt x="10171" y="5116"/>
                  </a:cubicBezTo>
                  <a:cubicBezTo>
                    <a:pt x="9967" y="4963"/>
                    <a:pt x="9775" y="4822"/>
                    <a:pt x="9610" y="4692"/>
                  </a:cubicBezTo>
                  <a:cubicBezTo>
                    <a:pt x="9278" y="4430"/>
                    <a:pt x="8881" y="4181"/>
                    <a:pt x="8461" y="3917"/>
                  </a:cubicBezTo>
                  <a:cubicBezTo>
                    <a:pt x="7156" y="3092"/>
                    <a:pt x="5806" y="2240"/>
                    <a:pt x="6046" y="960"/>
                  </a:cubicBezTo>
                  <a:lnTo>
                    <a:pt x="6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1089341" y="2180021"/>
              <a:ext cx="1411360" cy="1279835"/>
            </a:xfrm>
            <a:custGeom>
              <a:avLst/>
              <a:gdLst/>
              <a:ahLst/>
              <a:cxnLst/>
              <a:rect l="l" t="t" r="r" b="b"/>
              <a:pathLst>
                <a:path w="41013" h="37191" extrusionOk="0">
                  <a:moveTo>
                    <a:pt x="18674" y="0"/>
                  </a:moveTo>
                  <a:cubicBezTo>
                    <a:pt x="18032" y="0"/>
                    <a:pt x="17477" y="167"/>
                    <a:pt x="17055" y="590"/>
                  </a:cubicBezTo>
                  <a:cubicBezTo>
                    <a:pt x="16448" y="1197"/>
                    <a:pt x="16128" y="2631"/>
                    <a:pt x="16131" y="3713"/>
                  </a:cubicBezTo>
                  <a:cubicBezTo>
                    <a:pt x="16134" y="4532"/>
                    <a:pt x="16050" y="5352"/>
                    <a:pt x="15967" y="6143"/>
                  </a:cubicBezTo>
                  <a:cubicBezTo>
                    <a:pt x="15885" y="6948"/>
                    <a:pt x="15797" y="7782"/>
                    <a:pt x="15802" y="8633"/>
                  </a:cubicBezTo>
                  <a:cubicBezTo>
                    <a:pt x="15802" y="8821"/>
                    <a:pt x="15810" y="8996"/>
                    <a:pt x="15819" y="9165"/>
                  </a:cubicBezTo>
                  <a:cubicBezTo>
                    <a:pt x="15860" y="9950"/>
                    <a:pt x="15848" y="10162"/>
                    <a:pt x="15338" y="10331"/>
                  </a:cubicBezTo>
                  <a:cubicBezTo>
                    <a:pt x="15181" y="10382"/>
                    <a:pt x="15036" y="10408"/>
                    <a:pt x="14911" y="10408"/>
                  </a:cubicBezTo>
                  <a:cubicBezTo>
                    <a:pt x="14426" y="10408"/>
                    <a:pt x="14142" y="10013"/>
                    <a:pt x="13720" y="9369"/>
                  </a:cubicBezTo>
                  <a:lnTo>
                    <a:pt x="13626" y="9229"/>
                  </a:lnTo>
                  <a:cubicBezTo>
                    <a:pt x="13499" y="9034"/>
                    <a:pt x="13374" y="8816"/>
                    <a:pt x="13253" y="8609"/>
                  </a:cubicBezTo>
                  <a:cubicBezTo>
                    <a:pt x="12751" y="7738"/>
                    <a:pt x="12182" y="6750"/>
                    <a:pt x="10978" y="6750"/>
                  </a:cubicBezTo>
                  <a:cubicBezTo>
                    <a:pt x="10813" y="6750"/>
                    <a:pt x="10637" y="6771"/>
                    <a:pt x="10454" y="6810"/>
                  </a:cubicBezTo>
                  <a:cubicBezTo>
                    <a:pt x="8935" y="7145"/>
                    <a:pt x="7841" y="7821"/>
                    <a:pt x="7113" y="9137"/>
                  </a:cubicBezTo>
                  <a:cubicBezTo>
                    <a:pt x="6840" y="9630"/>
                    <a:pt x="6854" y="10904"/>
                    <a:pt x="6583" y="11265"/>
                  </a:cubicBezTo>
                  <a:cubicBezTo>
                    <a:pt x="6365" y="11561"/>
                    <a:pt x="6112" y="11849"/>
                    <a:pt x="5869" y="12129"/>
                  </a:cubicBezTo>
                  <a:cubicBezTo>
                    <a:pt x="5383" y="12689"/>
                    <a:pt x="4878" y="13268"/>
                    <a:pt x="4557" y="13963"/>
                  </a:cubicBezTo>
                  <a:cubicBezTo>
                    <a:pt x="4473" y="14139"/>
                    <a:pt x="4426" y="14342"/>
                    <a:pt x="4381" y="14540"/>
                  </a:cubicBezTo>
                  <a:cubicBezTo>
                    <a:pt x="4298" y="14897"/>
                    <a:pt x="4229" y="15153"/>
                    <a:pt x="4078" y="15189"/>
                  </a:cubicBezTo>
                  <a:cubicBezTo>
                    <a:pt x="4049" y="15197"/>
                    <a:pt x="4023" y="15200"/>
                    <a:pt x="3998" y="15200"/>
                  </a:cubicBezTo>
                  <a:cubicBezTo>
                    <a:pt x="3866" y="15200"/>
                    <a:pt x="3742" y="15075"/>
                    <a:pt x="3551" y="14872"/>
                  </a:cubicBezTo>
                  <a:cubicBezTo>
                    <a:pt x="3339" y="14647"/>
                    <a:pt x="3076" y="14366"/>
                    <a:pt x="2671" y="14284"/>
                  </a:cubicBezTo>
                  <a:cubicBezTo>
                    <a:pt x="2560" y="14264"/>
                    <a:pt x="2452" y="14254"/>
                    <a:pt x="2347" y="14254"/>
                  </a:cubicBezTo>
                  <a:cubicBezTo>
                    <a:pt x="1902" y="14254"/>
                    <a:pt x="1511" y="14431"/>
                    <a:pt x="1216" y="14769"/>
                  </a:cubicBezTo>
                  <a:cubicBezTo>
                    <a:pt x="549" y="15542"/>
                    <a:pt x="1" y="16923"/>
                    <a:pt x="99" y="17614"/>
                  </a:cubicBezTo>
                  <a:cubicBezTo>
                    <a:pt x="698" y="21941"/>
                    <a:pt x="4634" y="23119"/>
                    <a:pt x="8230" y="24366"/>
                  </a:cubicBezTo>
                  <a:lnTo>
                    <a:pt x="8663" y="24515"/>
                  </a:lnTo>
                  <a:cubicBezTo>
                    <a:pt x="9745" y="24892"/>
                    <a:pt x="10836" y="25099"/>
                    <a:pt x="11891" y="25296"/>
                  </a:cubicBezTo>
                  <a:cubicBezTo>
                    <a:pt x="13314" y="25564"/>
                    <a:pt x="14656" y="25815"/>
                    <a:pt x="16001" y="26458"/>
                  </a:cubicBezTo>
                  <a:cubicBezTo>
                    <a:pt x="17137" y="26986"/>
                    <a:pt x="18138" y="27485"/>
                    <a:pt x="18883" y="28251"/>
                  </a:cubicBezTo>
                  <a:cubicBezTo>
                    <a:pt x="18991" y="28367"/>
                    <a:pt x="19139" y="28502"/>
                    <a:pt x="19310" y="28660"/>
                  </a:cubicBezTo>
                  <a:cubicBezTo>
                    <a:pt x="19598" y="28923"/>
                    <a:pt x="20077" y="29362"/>
                    <a:pt x="20161" y="29570"/>
                  </a:cubicBezTo>
                  <a:cubicBezTo>
                    <a:pt x="20295" y="29887"/>
                    <a:pt x="20315" y="30297"/>
                    <a:pt x="20334" y="30730"/>
                  </a:cubicBezTo>
                  <a:cubicBezTo>
                    <a:pt x="20384" y="31739"/>
                    <a:pt x="20450" y="33123"/>
                    <a:pt x="22454" y="33123"/>
                  </a:cubicBezTo>
                  <a:lnTo>
                    <a:pt x="22537" y="33123"/>
                  </a:lnTo>
                  <a:cubicBezTo>
                    <a:pt x="24362" y="33091"/>
                    <a:pt x="24593" y="31564"/>
                    <a:pt x="24777" y="30338"/>
                  </a:cubicBezTo>
                  <a:cubicBezTo>
                    <a:pt x="24889" y="29602"/>
                    <a:pt x="24992" y="28907"/>
                    <a:pt x="25368" y="28545"/>
                  </a:cubicBezTo>
                  <a:cubicBezTo>
                    <a:pt x="25529" y="28395"/>
                    <a:pt x="25679" y="28319"/>
                    <a:pt x="25823" y="28319"/>
                  </a:cubicBezTo>
                  <a:cubicBezTo>
                    <a:pt x="26268" y="28319"/>
                    <a:pt x="26799" y="29018"/>
                    <a:pt x="26972" y="29243"/>
                  </a:cubicBezTo>
                  <a:cubicBezTo>
                    <a:pt x="27453" y="29894"/>
                    <a:pt x="27434" y="30022"/>
                    <a:pt x="27308" y="30864"/>
                  </a:cubicBezTo>
                  <a:lnTo>
                    <a:pt x="27300" y="30935"/>
                  </a:lnTo>
                  <a:cubicBezTo>
                    <a:pt x="27032" y="32793"/>
                    <a:pt x="27515" y="34408"/>
                    <a:pt x="28662" y="35479"/>
                  </a:cubicBezTo>
                  <a:cubicBezTo>
                    <a:pt x="29317" y="36093"/>
                    <a:pt x="29835" y="37191"/>
                    <a:pt x="30287" y="37191"/>
                  </a:cubicBezTo>
                  <a:cubicBezTo>
                    <a:pt x="30567" y="37191"/>
                    <a:pt x="30814" y="36269"/>
                    <a:pt x="31003" y="36055"/>
                  </a:cubicBezTo>
                  <a:cubicBezTo>
                    <a:pt x="31667" y="35303"/>
                    <a:pt x="31485" y="33365"/>
                    <a:pt x="31180" y="30907"/>
                  </a:cubicBezTo>
                  <a:cubicBezTo>
                    <a:pt x="31077" y="30088"/>
                    <a:pt x="30973" y="29243"/>
                    <a:pt x="31019" y="28984"/>
                  </a:cubicBezTo>
                  <a:cubicBezTo>
                    <a:pt x="31224" y="27861"/>
                    <a:pt x="32229" y="27135"/>
                    <a:pt x="33117" y="26017"/>
                  </a:cubicBezTo>
                  <a:cubicBezTo>
                    <a:pt x="33412" y="25644"/>
                    <a:pt x="34232" y="25293"/>
                    <a:pt x="34470" y="24960"/>
                  </a:cubicBezTo>
                  <a:cubicBezTo>
                    <a:pt x="34956" y="24276"/>
                    <a:pt x="35513" y="23877"/>
                    <a:pt x="36157" y="23415"/>
                  </a:cubicBezTo>
                  <a:cubicBezTo>
                    <a:pt x="36404" y="23238"/>
                    <a:pt x="36659" y="23055"/>
                    <a:pt x="36924" y="22845"/>
                  </a:cubicBezTo>
                  <a:cubicBezTo>
                    <a:pt x="37727" y="22206"/>
                    <a:pt x="38240" y="21337"/>
                    <a:pt x="38736" y="20497"/>
                  </a:cubicBezTo>
                  <a:cubicBezTo>
                    <a:pt x="39123" y="19846"/>
                    <a:pt x="39485" y="19501"/>
                    <a:pt x="39971" y="18989"/>
                  </a:cubicBezTo>
                  <a:cubicBezTo>
                    <a:pt x="40134" y="18816"/>
                    <a:pt x="40290" y="17843"/>
                    <a:pt x="40441" y="17687"/>
                  </a:cubicBezTo>
                  <a:cubicBezTo>
                    <a:pt x="40830" y="17279"/>
                    <a:pt x="40845" y="16917"/>
                    <a:pt x="41013" y="16556"/>
                  </a:cubicBezTo>
                  <a:cubicBezTo>
                    <a:pt x="40349" y="11589"/>
                    <a:pt x="38577" y="6970"/>
                    <a:pt x="35951" y="2952"/>
                  </a:cubicBezTo>
                  <a:cubicBezTo>
                    <a:pt x="35447" y="2694"/>
                    <a:pt x="34951" y="2350"/>
                    <a:pt x="34498" y="2350"/>
                  </a:cubicBezTo>
                  <a:cubicBezTo>
                    <a:pt x="34477" y="2350"/>
                    <a:pt x="34457" y="2351"/>
                    <a:pt x="34436" y="2353"/>
                  </a:cubicBezTo>
                  <a:cubicBezTo>
                    <a:pt x="34163" y="2369"/>
                    <a:pt x="33872" y="2430"/>
                    <a:pt x="33589" y="2492"/>
                  </a:cubicBezTo>
                  <a:cubicBezTo>
                    <a:pt x="33269" y="2559"/>
                    <a:pt x="32932" y="2624"/>
                    <a:pt x="32656" y="2624"/>
                  </a:cubicBezTo>
                  <a:cubicBezTo>
                    <a:pt x="32557" y="2624"/>
                    <a:pt x="32465" y="2615"/>
                    <a:pt x="32385" y="2595"/>
                  </a:cubicBezTo>
                  <a:cubicBezTo>
                    <a:pt x="32131" y="2531"/>
                    <a:pt x="31898" y="2325"/>
                    <a:pt x="31654" y="2107"/>
                  </a:cubicBezTo>
                  <a:cubicBezTo>
                    <a:pt x="31490" y="1962"/>
                    <a:pt x="31325" y="1816"/>
                    <a:pt x="31134" y="1690"/>
                  </a:cubicBezTo>
                  <a:lnTo>
                    <a:pt x="30807" y="1023"/>
                  </a:lnTo>
                  <a:lnTo>
                    <a:pt x="30466" y="1143"/>
                  </a:lnTo>
                  <a:cubicBezTo>
                    <a:pt x="29835" y="1366"/>
                    <a:pt x="29093" y="1375"/>
                    <a:pt x="28306" y="1384"/>
                  </a:cubicBezTo>
                  <a:cubicBezTo>
                    <a:pt x="27392" y="1396"/>
                    <a:pt x="26448" y="1946"/>
                    <a:pt x="25543" y="2288"/>
                  </a:cubicBezTo>
                  <a:cubicBezTo>
                    <a:pt x="24884" y="2538"/>
                    <a:pt x="24106" y="2859"/>
                    <a:pt x="23333" y="3343"/>
                  </a:cubicBezTo>
                  <a:cubicBezTo>
                    <a:pt x="22748" y="3701"/>
                    <a:pt x="22075" y="4137"/>
                    <a:pt x="21524" y="4654"/>
                  </a:cubicBezTo>
                  <a:cubicBezTo>
                    <a:pt x="21313" y="4862"/>
                    <a:pt x="21136" y="5151"/>
                    <a:pt x="20963" y="5434"/>
                  </a:cubicBezTo>
                  <a:cubicBezTo>
                    <a:pt x="20785" y="5728"/>
                    <a:pt x="20581" y="6061"/>
                    <a:pt x="20410" y="6159"/>
                  </a:cubicBezTo>
                  <a:cubicBezTo>
                    <a:pt x="20128" y="6326"/>
                    <a:pt x="19841" y="6414"/>
                    <a:pt x="19581" y="6414"/>
                  </a:cubicBezTo>
                  <a:cubicBezTo>
                    <a:pt x="19218" y="6414"/>
                    <a:pt x="18913" y="6238"/>
                    <a:pt x="18772" y="5944"/>
                  </a:cubicBezTo>
                  <a:cubicBezTo>
                    <a:pt x="18597" y="5582"/>
                    <a:pt x="18694" y="5112"/>
                    <a:pt x="19032" y="4686"/>
                  </a:cubicBezTo>
                  <a:cubicBezTo>
                    <a:pt x="19256" y="4404"/>
                    <a:pt x="19600" y="4117"/>
                    <a:pt x="19964" y="3813"/>
                  </a:cubicBezTo>
                  <a:cubicBezTo>
                    <a:pt x="20824" y="3096"/>
                    <a:pt x="21895" y="2206"/>
                    <a:pt x="21676" y="922"/>
                  </a:cubicBezTo>
                  <a:lnTo>
                    <a:pt x="21635" y="686"/>
                  </a:lnTo>
                  <a:lnTo>
                    <a:pt x="21409" y="607"/>
                  </a:lnTo>
                  <a:cubicBezTo>
                    <a:pt x="20418" y="261"/>
                    <a:pt x="19477" y="0"/>
                    <a:pt x="18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2033654" y="3378368"/>
              <a:ext cx="368317" cy="376232"/>
            </a:xfrm>
            <a:custGeom>
              <a:avLst/>
              <a:gdLst/>
              <a:ahLst/>
              <a:cxnLst/>
              <a:rect l="l" t="t" r="r" b="b"/>
              <a:pathLst>
                <a:path w="10703" h="10933" extrusionOk="0">
                  <a:moveTo>
                    <a:pt x="8471" y="1"/>
                  </a:moveTo>
                  <a:cubicBezTo>
                    <a:pt x="8275" y="1"/>
                    <a:pt x="8091" y="19"/>
                    <a:pt x="7930" y="71"/>
                  </a:cubicBezTo>
                  <a:cubicBezTo>
                    <a:pt x="7799" y="113"/>
                    <a:pt x="7683" y="150"/>
                    <a:pt x="7589" y="177"/>
                  </a:cubicBezTo>
                  <a:cubicBezTo>
                    <a:pt x="5249" y="872"/>
                    <a:pt x="4040" y="2725"/>
                    <a:pt x="3016" y="4732"/>
                  </a:cubicBezTo>
                  <a:cubicBezTo>
                    <a:pt x="2897" y="4967"/>
                    <a:pt x="2634" y="5335"/>
                    <a:pt x="2330" y="5756"/>
                  </a:cubicBezTo>
                  <a:cubicBezTo>
                    <a:pt x="1348" y="7127"/>
                    <a:pt x="1" y="9003"/>
                    <a:pt x="769" y="10198"/>
                  </a:cubicBezTo>
                  <a:cubicBezTo>
                    <a:pt x="1013" y="10580"/>
                    <a:pt x="1876" y="10826"/>
                    <a:pt x="2586" y="10932"/>
                  </a:cubicBezTo>
                  <a:cubicBezTo>
                    <a:pt x="5976" y="7968"/>
                    <a:pt x="8751" y="4318"/>
                    <a:pt x="10703" y="202"/>
                  </a:cubicBezTo>
                  <a:lnTo>
                    <a:pt x="10536" y="170"/>
                  </a:lnTo>
                  <a:cubicBezTo>
                    <a:pt x="10416" y="145"/>
                    <a:pt x="10283" y="135"/>
                    <a:pt x="10137" y="135"/>
                  </a:cubicBezTo>
                  <a:cubicBezTo>
                    <a:pt x="9614" y="135"/>
                    <a:pt x="8997" y="1"/>
                    <a:pt x="8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976812" y="2944013"/>
              <a:ext cx="765781" cy="808831"/>
            </a:xfrm>
            <a:custGeom>
              <a:avLst/>
              <a:gdLst/>
              <a:ahLst/>
              <a:cxnLst/>
              <a:rect l="l" t="t" r="r" b="b"/>
              <a:pathLst>
                <a:path w="22253" h="23504" extrusionOk="0">
                  <a:moveTo>
                    <a:pt x="5020" y="1"/>
                  </a:moveTo>
                  <a:cubicBezTo>
                    <a:pt x="4125" y="1"/>
                    <a:pt x="3079" y="523"/>
                    <a:pt x="2738" y="1138"/>
                  </a:cubicBezTo>
                  <a:cubicBezTo>
                    <a:pt x="2333" y="1862"/>
                    <a:pt x="2072" y="2764"/>
                    <a:pt x="1821" y="3636"/>
                  </a:cubicBezTo>
                  <a:cubicBezTo>
                    <a:pt x="1639" y="4268"/>
                    <a:pt x="1467" y="4862"/>
                    <a:pt x="1250" y="5377"/>
                  </a:cubicBezTo>
                  <a:cubicBezTo>
                    <a:pt x="295" y="7635"/>
                    <a:pt x="1" y="10045"/>
                    <a:pt x="2706" y="11544"/>
                  </a:cubicBezTo>
                  <a:cubicBezTo>
                    <a:pt x="3360" y="11901"/>
                    <a:pt x="4109" y="11986"/>
                    <a:pt x="4833" y="11986"/>
                  </a:cubicBezTo>
                  <a:cubicBezTo>
                    <a:pt x="5503" y="11986"/>
                    <a:pt x="6151" y="11913"/>
                    <a:pt x="6683" y="11913"/>
                  </a:cubicBezTo>
                  <a:cubicBezTo>
                    <a:pt x="6827" y="11913"/>
                    <a:pt x="6963" y="11918"/>
                    <a:pt x="7088" y="11932"/>
                  </a:cubicBezTo>
                  <a:cubicBezTo>
                    <a:pt x="8287" y="12072"/>
                    <a:pt x="9173" y="12369"/>
                    <a:pt x="9597" y="13357"/>
                  </a:cubicBezTo>
                  <a:cubicBezTo>
                    <a:pt x="10045" y="14404"/>
                    <a:pt x="9750" y="15727"/>
                    <a:pt x="9462" y="17006"/>
                  </a:cubicBezTo>
                  <a:cubicBezTo>
                    <a:pt x="9282" y="17812"/>
                    <a:pt x="9111" y="18573"/>
                    <a:pt x="9107" y="19297"/>
                  </a:cubicBezTo>
                  <a:cubicBezTo>
                    <a:pt x="9094" y="20675"/>
                    <a:pt x="9360" y="21594"/>
                    <a:pt x="9949" y="22188"/>
                  </a:cubicBezTo>
                  <a:cubicBezTo>
                    <a:pt x="10464" y="22710"/>
                    <a:pt x="11224" y="23503"/>
                    <a:pt x="12267" y="23503"/>
                  </a:cubicBezTo>
                  <a:cubicBezTo>
                    <a:pt x="12628" y="23503"/>
                    <a:pt x="13288" y="23475"/>
                    <a:pt x="13730" y="23417"/>
                  </a:cubicBezTo>
                  <a:cubicBezTo>
                    <a:pt x="16447" y="23066"/>
                    <a:pt x="16682" y="20418"/>
                    <a:pt x="16892" y="18557"/>
                  </a:cubicBezTo>
                  <a:cubicBezTo>
                    <a:pt x="16993" y="17660"/>
                    <a:pt x="17096" y="16735"/>
                    <a:pt x="17455" y="16005"/>
                  </a:cubicBezTo>
                  <a:cubicBezTo>
                    <a:pt x="17768" y="15372"/>
                    <a:pt x="17791" y="14688"/>
                    <a:pt x="18075" y="14025"/>
                  </a:cubicBezTo>
                  <a:cubicBezTo>
                    <a:pt x="18627" y="12738"/>
                    <a:pt x="19199" y="11408"/>
                    <a:pt x="19952" y="10328"/>
                  </a:cubicBezTo>
                  <a:cubicBezTo>
                    <a:pt x="20160" y="10030"/>
                    <a:pt x="20448" y="9762"/>
                    <a:pt x="20756" y="9478"/>
                  </a:cubicBezTo>
                  <a:cubicBezTo>
                    <a:pt x="21456" y="8827"/>
                    <a:pt x="22252" y="8090"/>
                    <a:pt x="22094" y="6839"/>
                  </a:cubicBezTo>
                  <a:cubicBezTo>
                    <a:pt x="21847" y="4861"/>
                    <a:pt x="19006" y="4459"/>
                    <a:pt x="17126" y="4191"/>
                  </a:cubicBezTo>
                  <a:cubicBezTo>
                    <a:pt x="16799" y="4146"/>
                    <a:pt x="16492" y="4102"/>
                    <a:pt x="16248" y="4055"/>
                  </a:cubicBezTo>
                  <a:cubicBezTo>
                    <a:pt x="15860" y="3982"/>
                    <a:pt x="15468" y="3884"/>
                    <a:pt x="15055" y="3777"/>
                  </a:cubicBezTo>
                  <a:cubicBezTo>
                    <a:pt x="14425" y="3619"/>
                    <a:pt x="13774" y="3452"/>
                    <a:pt x="13130" y="3386"/>
                  </a:cubicBezTo>
                  <a:lnTo>
                    <a:pt x="12729" y="3285"/>
                  </a:lnTo>
                  <a:cubicBezTo>
                    <a:pt x="12461" y="3196"/>
                    <a:pt x="12153" y="3152"/>
                    <a:pt x="11786" y="3152"/>
                  </a:cubicBezTo>
                  <a:cubicBezTo>
                    <a:pt x="11260" y="3152"/>
                    <a:pt x="10675" y="3243"/>
                    <a:pt x="10109" y="3331"/>
                  </a:cubicBezTo>
                  <a:cubicBezTo>
                    <a:pt x="9535" y="3421"/>
                    <a:pt x="8946" y="3512"/>
                    <a:pt x="8415" y="3512"/>
                  </a:cubicBezTo>
                  <a:cubicBezTo>
                    <a:pt x="7338" y="3512"/>
                    <a:pt x="6761" y="3121"/>
                    <a:pt x="6491" y="2204"/>
                  </a:cubicBezTo>
                  <a:cubicBezTo>
                    <a:pt x="6453" y="2078"/>
                    <a:pt x="6469" y="1894"/>
                    <a:pt x="6483" y="1698"/>
                  </a:cubicBezTo>
                  <a:cubicBezTo>
                    <a:pt x="6514" y="1303"/>
                    <a:pt x="6558" y="764"/>
                    <a:pt x="6118" y="369"/>
                  </a:cubicBezTo>
                  <a:cubicBezTo>
                    <a:pt x="5844" y="128"/>
                    <a:pt x="5465" y="1"/>
                    <a:pt x="50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480652" y="1804099"/>
              <a:ext cx="730474" cy="900265"/>
            </a:xfrm>
            <a:custGeom>
              <a:avLst/>
              <a:gdLst/>
              <a:ahLst/>
              <a:cxnLst/>
              <a:rect l="l" t="t" r="r" b="b"/>
              <a:pathLst>
                <a:path w="21227" h="26161" extrusionOk="0">
                  <a:moveTo>
                    <a:pt x="17547" y="1"/>
                  </a:moveTo>
                  <a:cubicBezTo>
                    <a:pt x="10490" y="1879"/>
                    <a:pt x="4360" y="6049"/>
                    <a:pt x="0" y="11661"/>
                  </a:cubicBezTo>
                  <a:lnTo>
                    <a:pt x="732" y="11344"/>
                  </a:lnTo>
                  <a:cubicBezTo>
                    <a:pt x="978" y="11237"/>
                    <a:pt x="1240" y="11184"/>
                    <a:pt x="1514" y="11184"/>
                  </a:cubicBezTo>
                  <a:cubicBezTo>
                    <a:pt x="2000" y="11184"/>
                    <a:pt x="2526" y="11351"/>
                    <a:pt x="3068" y="11683"/>
                  </a:cubicBezTo>
                  <a:cubicBezTo>
                    <a:pt x="3396" y="11879"/>
                    <a:pt x="3769" y="12064"/>
                    <a:pt x="4164" y="12257"/>
                  </a:cubicBezTo>
                  <a:cubicBezTo>
                    <a:pt x="5475" y="12903"/>
                    <a:pt x="6963" y="13636"/>
                    <a:pt x="7038" y="15018"/>
                  </a:cubicBezTo>
                  <a:cubicBezTo>
                    <a:pt x="7077" y="15718"/>
                    <a:pt x="6776" y="16337"/>
                    <a:pt x="6458" y="16993"/>
                  </a:cubicBezTo>
                  <a:cubicBezTo>
                    <a:pt x="6069" y="17790"/>
                    <a:pt x="5629" y="18693"/>
                    <a:pt x="5810" y="19835"/>
                  </a:cubicBezTo>
                  <a:cubicBezTo>
                    <a:pt x="6006" y="21056"/>
                    <a:pt x="7036" y="24519"/>
                    <a:pt x="8300" y="25445"/>
                  </a:cubicBezTo>
                  <a:cubicBezTo>
                    <a:pt x="8962" y="25939"/>
                    <a:pt x="10328" y="26160"/>
                    <a:pt x="11386" y="26160"/>
                  </a:cubicBezTo>
                  <a:cubicBezTo>
                    <a:pt x="12005" y="26160"/>
                    <a:pt x="12850" y="26088"/>
                    <a:pt x="13365" y="25749"/>
                  </a:cubicBezTo>
                  <a:cubicBezTo>
                    <a:pt x="14170" y="25211"/>
                    <a:pt x="14441" y="23990"/>
                    <a:pt x="14656" y="23013"/>
                  </a:cubicBezTo>
                  <a:cubicBezTo>
                    <a:pt x="14714" y="22750"/>
                    <a:pt x="14770" y="22498"/>
                    <a:pt x="14828" y="22301"/>
                  </a:cubicBezTo>
                  <a:cubicBezTo>
                    <a:pt x="15109" y="21332"/>
                    <a:pt x="15444" y="20309"/>
                    <a:pt x="15989" y="19399"/>
                  </a:cubicBezTo>
                  <a:cubicBezTo>
                    <a:pt x="16259" y="18927"/>
                    <a:pt x="16632" y="18533"/>
                    <a:pt x="17030" y="18121"/>
                  </a:cubicBezTo>
                  <a:cubicBezTo>
                    <a:pt x="17428" y="17704"/>
                    <a:pt x="18381" y="17272"/>
                    <a:pt x="18686" y="16745"/>
                  </a:cubicBezTo>
                  <a:cubicBezTo>
                    <a:pt x="19396" y="15535"/>
                    <a:pt x="19270" y="14187"/>
                    <a:pt x="19146" y="12882"/>
                  </a:cubicBezTo>
                  <a:cubicBezTo>
                    <a:pt x="19032" y="11685"/>
                    <a:pt x="18926" y="10557"/>
                    <a:pt x="19471" y="9635"/>
                  </a:cubicBezTo>
                  <a:cubicBezTo>
                    <a:pt x="19700" y="9247"/>
                    <a:pt x="19395" y="8892"/>
                    <a:pt x="19621" y="8551"/>
                  </a:cubicBezTo>
                  <a:cubicBezTo>
                    <a:pt x="20362" y="7433"/>
                    <a:pt x="21061" y="6378"/>
                    <a:pt x="21138" y="4675"/>
                  </a:cubicBezTo>
                  <a:cubicBezTo>
                    <a:pt x="21226" y="2669"/>
                    <a:pt x="20018" y="1100"/>
                    <a:pt x="17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1000315" y="2945114"/>
              <a:ext cx="729579" cy="785018"/>
            </a:xfrm>
            <a:custGeom>
              <a:avLst/>
              <a:gdLst/>
              <a:ahLst/>
              <a:cxnLst/>
              <a:rect l="l" t="t" r="r" b="b"/>
              <a:pathLst>
                <a:path w="21201" h="22812" extrusionOk="0">
                  <a:moveTo>
                    <a:pt x="15492" y="4421"/>
                  </a:moveTo>
                  <a:cubicBezTo>
                    <a:pt x="14473" y="4229"/>
                    <a:pt x="13405" y="3856"/>
                    <a:pt x="12377" y="3754"/>
                  </a:cubicBezTo>
                  <a:lnTo>
                    <a:pt x="11932" y="3641"/>
                  </a:lnTo>
                  <a:cubicBezTo>
                    <a:pt x="10096" y="3009"/>
                    <a:pt x="6313" y="5294"/>
                    <a:pt x="5423" y="2288"/>
                  </a:cubicBezTo>
                  <a:cubicBezTo>
                    <a:pt x="5268" y="1771"/>
                    <a:pt x="5641" y="1062"/>
                    <a:pt x="5171" y="640"/>
                  </a:cubicBezTo>
                  <a:cubicBezTo>
                    <a:pt x="4443" y="1"/>
                    <a:pt x="2788" y="624"/>
                    <a:pt x="2414" y="1303"/>
                  </a:cubicBezTo>
                  <a:cubicBezTo>
                    <a:pt x="1749" y="2484"/>
                    <a:pt x="1483" y="4231"/>
                    <a:pt x="945" y="5503"/>
                  </a:cubicBezTo>
                  <a:cubicBezTo>
                    <a:pt x="1" y="7735"/>
                    <a:pt x="89" y="9015"/>
                    <a:pt x="2490" y="10346"/>
                  </a:cubicBezTo>
                  <a:cubicBezTo>
                    <a:pt x="3700" y="11003"/>
                    <a:pt x="5123" y="11351"/>
                    <a:pt x="6457" y="11496"/>
                  </a:cubicBezTo>
                  <a:cubicBezTo>
                    <a:pt x="7593" y="11629"/>
                    <a:pt x="8751" y="11907"/>
                    <a:pt x="9291" y="13164"/>
                  </a:cubicBezTo>
                  <a:cubicBezTo>
                    <a:pt x="10080" y="15006"/>
                    <a:pt x="8851" y="17404"/>
                    <a:pt x="8832" y="19266"/>
                  </a:cubicBezTo>
                  <a:cubicBezTo>
                    <a:pt x="8807" y="21979"/>
                    <a:pt x="9915" y="22811"/>
                    <a:pt x="12724" y="22441"/>
                  </a:cubicBezTo>
                  <a:cubicBezTo>
                    <a:pt x="16336" y="21976"/>
                    <a:pt x="14972" y="18160"/>
                    <a:pt x="16138" y="15792"/>
                  </a:cubicBezTo>
                  <a:cubicBezTo>
                    <a:pt x="17047" y="13951"/>
                    <a:pt x="17762" y="11743"/>
                    <a:pt x="18937" y="10062"/>
                  </a:cubicBezTo>
                  <a:cubicBezTo>
                    <a:pt x="19666" y="9013"/>
                    <a:pt x="21201" y="8387"/>
                    <a:pt x="21009" y="6855"/>
                  </a:cubicBezTo>
                  <a:cubicBezTo>
                    <a:pt x="20762" y="4868"/>
                    <a:pt x="17089" y="4716"/>
                    <a:pt x="15492" y="44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500233" y="1810844"/>
              <a:ext cx="697335" cy="887980"/>
            </a:xfrm>
            <a:custGeom>
              <a:avLst/>
              <a:gdLst/>
              <a:ahLst/>
              <a:cxnLst/>
              <a:rect l="l" t="t" r="r" b="b"/>
              <a:pathLst>
                <a:path w="20264" h="25804" extrusionOk="0">
                  <a:moveTo>
                    <a:pt x="17225" y="16342"/>
                  </a:moveTo>
                  <a:cubicBezTo>
                    <a:pt x="18502" y="14165"/>
                    <a:pt x="16777" y="11318"/>
                    <a:pt x="18012" y="9231"/>
                  </a:cubicBezTo>
                  <a:cubicBezTo>
                    <a:pt x="18998" y="7556"/>
                    <a:pt x="20068" y="6541"/>
                    <a:pt x="20163" y="4457"/>
                  </a:cubicBezTo>
                  <a:cubicBezTo>
                    <a:pt x="20264" y="2195"/>
                    <a:pt x="18531" y="851"/>
                    <a:pt x="16411" y="1"/>
                  </a:cubicBezTo>
                  <a:cubicBezTo>
                    <a:pt x="14669" y="497"/>
                    <a:pt x="12966" y="1135"/>
                    <a:pt x="11322" y="1920"/>
                  </a:cubicBezTo>
                  <a:cubicBezTo>
                    <a:pt x="6915" y="4008"/>
                    <a:pt x="3061" y="7054"/>
                    <a:pt x="0" y="10776"/>
                  </a:cubicBezTo>
                  <a:cubicBezTo>
                    <a:pt x="798" y="10431"/>
                    <a:pt x="1734" y="10545"/>
                    <a:pt x="2707" y="11141"/>
                  </a:cubicBezTo>
                  <a:cubicBezTo>
                    <a:pt x="4157" y="12007"/>
                    <a:pt x="6760" y="12735"/>
                    <a:pt x="6871" y="14798"/>
                  </a:cubicBezTo>
                  <a:cubicBezTo>
                    <a:pt x="6969" y="16526"/>
                    <a:pt x="5338" y="17672"/>
                    <a:pt x="5638" y="19574"/>
                  </a:cubicBezTo>
                  <a:cubicBezTo>
                    <a:pt x="5848" y="20882"/>
                    <a:pt x="6878" y="24121"/>
                    <a:pt x="7971" y="24922"/>
                  </a:cubicBezTo>
                  <a:cubicBezTo>
                    <a:pt x="8856" y="25584"/>
                    <a:pt x="11674" y="25803"/>
                    <a:pt x="12568" y="25212"/>
                  </a:cubicBezTo>
                  <a:cubicBezTo>
                    <a:pt x="13436" y="24633"/>
                    <a:pt x="13597" y="22908"/>
                    <a:pt x="13866" y="21988"/>
                  </a:cubicBezTo>
                  <a:cubicBezTo>
                    <a:pt x="14167" y="20953"/>
                    <a:pt x="14511" y="19923"/>
                    <a:pt x="15064" y="18997"/>
                  </a:cubicBezTo>
                  <a:cubicBezTo>
                    <a:pt x="15648" y="17982"/>
                    <a:pt x="16653" y="17326"/>
                    <a:pt x="17225" y="163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213542" y="2268324"/>
              <a:ext cx="708347" cy="1513599"/>
            </a:xfrm>
            <a:custGeom>
              <a:avLst/>
              <a:gdLst/>
              <a:ahLst/>
              <a:cxnLst/>
              <a:rect l="l" t="t" r="r" b="b"/>
              <a:pathLst>
                <a:path w="20584" h="43984" extrusionOk="0">
                  <a:moveTo>
                    <a:pt x="13935" y="29260"/>
                  </a:moveTo>
                  <a:cubicBezTo>
                    <a:pt x="11950" y="28402"/>
                    <a:pt x="9854" y="27478"/>
                    <a:pt x="8024" y="26377"/>
                  </a:cubicBezTo>
                  <a:cubicBezTo>
                    <a:pt x="7487" y="26047"/>
                    <a:pt x="5871" y="25282"/>
                    <a:pt x="5815" y="24610"/>
                  </a:cubicBezTo>
                  <a:cubicBezTo>
                    <a:pt x="5732" y="23625"/>
                    <a:pt x="8130" y="23204"/>
                    <a:pt x="8861" y="22982"/>
                  </a:cubicBezTo>
                  <a:cubicBezTo>
                    <a:pt x="9885" y="22660"/>
                    <a:pt x="10645" y="22509"/>
                    <a:pt x="11430" y="21789"/>
                  </a:cubicBezTo>
                  <a:cubicBezTo>
                    <a:pt x="12391" y="20919"/>
                    <a:pt x="12999" y="19715"/>
                    <a:pt x="14004" y="18875"/>
                  </a:cubicBezTo>
                  <a:cubicBezTo>
                    <a:pt x="15715" y="17448"/>
                    <a:pt x="18852" y="16518"/>
                    <a:pt x="16527" y="14203"/>
                  </a:cubicBezTo>
                  <a:cubicBezTo>
                    <a:pt x="15758" y="13435"/>
                    <a:pt x="15056" y="12559"/>
                    <a:pt x="14144" y="11930"/>
                  </a:cubicBezTo>
                  <a:cubicBezTo>
                    <a:pt x="13559" y="11516"/>
                    <a:pt x="12738" y="10711"/>
                    <a:pt x="12132" y="10430"/>
                  </a:cubicBezTo>
                  <a:cubicBezTo>
                    <a:pt x="10456" y="9694"/>
                    <a:pt x="10595" y="12048"/>
                    <a:pt x="9780" y="12876"/>
                  </a:cubicBezTo>
                  <a:cubicBezTo>
                    <a:pt x="8353" y="14306"/>
                    <a:pt x="5581" y="13754"/>
                    <a:pt x="6358" y="11470"/>
                  </a:cubicBezTo>
                  <a:cubicBezTo>
                    <a:pt x="6923" y="9826"/>
                    <a:pt x="7790" y="7899"/>
                    <a:pt x="9575" y="7806"/>
                  </a:cubicBezTo>
                  <a:cubicBezTo>
                    <a:pt x="9993" y="7785"/>
                    <a:pt x="10990" y="7637"/>
                    <a:pt x="11364" y="7851"/>
                  </a:cubicBezTo>
                  <a:cubicBezTo>
                    <a:pt x="11631" y="7997"/>
                    <a:pt x="11809" y="8610"/>
                    <a:pt x="11992" y="8698"/>
                  </a:cubicBezTo>
                  <a:cubicBezTo>
                    <a:pt x="12633" y="9033"/>
                    <a:pt x="13098" y="8837"/>
                    <a:pt x="13347" y="7825"/>
                  </a:cubicBezTo>
                  <a:cubicBezTo>
                    <a:pt x="13682" y="6487"/>
                    <a:pt x="11312" y="5004"/>
                    <a:pt x="10197" y="4127"/>
                  </a:cubicBezTo>
                  <a:cubicBezTo>
                    <a:pt x="8836" y="3061"/>
                    <a:pt x="6105" y="2024"/>
                    <a:pt x="6484" y="0"/>
                  </a:cubicBezTo>
                  <a:cubicBezTo>
                    <a:pt x="5508" y="1456"/>
                    <a:pt x="4630" y="2969"/>
                    <a:pt x="3891" y="4574"/>
                  </a:cubicBezTo>
                  <a:cubicBezTo>
                    <a:pt x="3891" y="4574"/>
                    <a:pt x="3891" y="4578"/>
                    <a:pt x="3887" y="4578"/>
                  </a:cubicBezTo>
                  <a:cubicBezTo>
                    <a:pt x="669" y="11566"/>
                    <a:pt x="1" y="19500"/>
                    <a:pt x="2008" y="26925"/>
                  </a:cubicBezTo>
                  <a:cubicBezTo>
                    <a:pt x="2026" y="26985"/>
                    <a:pt x="2045" y="27039"/>
                    <a:pt x="2056" y="27100"/>
                  </a:cubicBezTo>
                  <a:cubicBezTo>
                    <a:pt x="2250" y="27211"/>
                    <a:pt x="2462" y="27315"/>
                    <a:pt x="2722" y="27403"/>
                  </a:cubicBezTo>
                  <a:cubicBezTo>
                    <a:pt x="4166" y="27943"/>
                    <a:pt x="5634" y="28404"/>
                    <a:pt x="7067" y="29011"/>
                  </a:cubicBezTo>
                  <a:cubicBezTo>
                    <a:pt x="8933" y="29808"/>
                    <a:pt x="8936" y="29896"/>
                    <a:pt x="9002" y="31881"/>
                  </a:cubicBezTo>
                  <a:cubicBezTo>
                    <a:pt x="9060" y="33666"/>
                    <a:pt x="9240" y="35476"/>
                    <a:pt x="9121" y="37270"/>
                  </a:cubicBezTo>
                  <a:cubicBezTo>
                    <a:pt x="9060" y="38067"/>
                    <a:pt x="8870" y="38853"/>
                    <a:pt x="8656" y="39628"/>
                  </a:cubicBezTo>
                  <a:cubicBezTo>
                    <a:pt x="10002" y="41220"/>
                    <a:pt x="11503" y="42670"/>
                    <a:pt x="13133" y="43984"/>
                  </a:cubicBezTo>
                  <a:cubicBezTo>
                    <a:pt x="13601" y="43198"/>
                    <a:pt x="14020" y="42437"/>
                    <a:pt x="14309" y="42016"/>
                  </a:cubicBezTo>
                  <a:cubicBezTo>
                    <a:pt x="15221" y="40664"/>
                    <a:pt x="16089" y="39167"/>
                    <a:pt x="17170" y="37952"/>
                  </a:cubicBezTo>
                  <a:cubicBezTo>
                    <a:pt x="18328" y="36635"/>
                    <a:pt x="20583" y="34913"/>
                    <a:pt x="20406" y="32920"/>
                  </a:cubicBezTo>
                  <a:cubicBezTo>
                    <a:pt x="20220" y="30856"/>
                    <a:pt x="15471" y="29925"/>
                    <a:pt x="13935" y="29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1119486" y="2182430"/>
              <a:ext cx="1376397" cy="1323952"/>
            </a:xfrm>
            <a:custGeom>
              <a:avLst/>
              <a:gdLst/>
              <a:ahLst/>
              <a:cxnLst/>
              <a:rect l="l" t="t" r="r" b="b"/>
              <a:pathLst>
                <a:path w="39997" h="38473" extrusionOk="0">
                  <a:moveTo>
                    <a:pt x="39262" y="12285"/>
                  </a:moveTo>
                  <a:lnTo>
                    <a:pt x="39262" y="12275"/>
                  </a:lnTo>
                  <a:cubicBezTo>
                    <a:pt x="38409" y="9128"/>
                    <a:pt x="37107" y="6173"/>
                    <a:pt x="35432" y="3468"/>
                  </a:cubicBezTo>
                  <a:cubicBezTo>
                    <a:pt x="34826" y="3272"/>
                    <a:pt x="34207" y="3174"/>
                    <a:pt x="33585" y="3219"/>
                  </a:cubicBezTo>
                  <a:cubicBezTo>
                    <a:pt x="32917" y="3257"/>
                    <a:pt x="32075" y="3617"/>
                    <a:pt x="31408" y="3449"/>
                  </a:cubicBezTo>
                  <a:cubicBezTo>
                    <a:pt x="30830" y="3302"/>
                    <a:pt x="30454" y="2729"/>
                    <a:pt x="29945" y="2436"/>
                  </a:cubicBezTo>
                  <a:lnTo>
                    <a:pt x="29726" y="1988"/>
                  </a:lnTo>
                  <a:cubicBezTo>
                    <a:pt x="28277" y="2502"/>
                    <a:pt x="26418" y="1981"/>
                    <a:pt x="24810" y="2590"/>
                  </a:cubicBezTo>
                  <a:cubicBezTo>
                    <a:pt x="24054" y="2877"/>
                    <a:pt x="23356" y="3181"/>
                    <a:pt x="22668" y="3612"/>
                  </a:cubicBezTo>
                  <a:cubicBezTo>
                    <a:pt x="22074" y="3975"/>
                    <a:pt x="21443" y="4385"/>
                    <a:pt x="20931" y="4868"/>
                  </a:cubicBezTo>
                  <a:cubicBezTo>
                    <a:pt x="20523" y="5267"/>
                    <a:pt x="20193" y="6173"/>
                    <a:pt x="19739" y="6432"/>
                  </a:cubicBezTo>
                  <a:cubicBezTo>
                    <a:pt x="18043" y="7432"/>
                    <a:pt x="16672" y="5826"/>
                    <a:pt x="17838" y="4359"/>
                  </a:cubicBezTo>
                  <a:cubicBezTo>
                    <a:pt x="18643" y="3342"/>
                    <a:pt x="20662" y="2438"/>
                    <a:pt x="20399" y="916"/>
                  </a:cubicBezTo>
                  <a:cubicBezTo>
                    <a:pt x="17779" y="0"/>
                    <a:pt x="15653" y="923"/>
                    <a:pt x="15659" y="3637"/>
                  </a:cubicBezTo>
                  <a:cubicBezTo>
                    <a:pt x="15667" y="5313"/>
                    <a:pt x="15324" y="6891"/>
                    <a:pt x="15331" y="8559"/>
                  </a:cubicBezTo>
                  <a:cubicBezTo>
                    <a:pt x="15337" y="9577"/>
                    <a:pt x="15593" y="10310"/>
                    <a:pt x="14588" y="10644"/>
                  </a:cubicBezTo>
                  <a:cubicBezTo>
                    <a:pt x="13411" y="11023"/>
                    <a:pt x="12967" y="10214"/>
                    <a:pt x="12412" y="9378"/>
                  </a:cubicBezTo>
                  <a:cubicBezTo>
                    <a:pt x="11685" y="8277"/>
                    <a:pt x="11231" y="6790"/>
                    <a:pt x="9666" y="7133"/>
                  </a:cubicBezTo>
                  <a:cubicBezTo>
                    <a:pt x="7787" y="7551"/>
                    <a:pt x="7032" y="10095"/>
                    <a:pt x="6026" y="11437"/>
                  </a:cubicBezTo>
                  <a:cubicBezTo>
                    <a:pt x="5367" y="12322"/>
                    <a:pt x="4497" y="13081"/>
                    <a:pt x="4040" y="14067"/>
                  </a:cubicBezTo>
                  <a:cubicBezTo>
                    <a:pt x="3830" y="14512"/>
                    <a:pt x="3874" y="15371"/>
                    <a:pt x="3294" y="15511"/>
                  </a:cubicBezTo>
                  <a:cubicBezTo>
                    <a:pt x="2563" y="15693"/>
                    <a:pt x="2349" y="14742"/>
                    <a:pt x="1714" y="14612"/>
                  </a:cubicBezTo>
                  <a:cubicBezTo>
                    <a:pt x="223" y="14344"/>
                    <a:pt x="1" y="16395"/>
                    <a:pt x="158" y="17487"/>
                  </a:cubicBezTo>
                  <a:cubicBezTo>
                    <a:pt x="747" y="21735"/>
                    <a:pt x="4253" y="22786"/>
                    <a:pt x="7912" y="24061"/>
                  </a:cubicBezTo>
                  <a:cubicBezTo>
                    <a:pt x="10368" y="24919"/>
                    <a:pt x="12857" y="24859"/>
                    <a:pt x="15287" y="26019"/>
                  </a:cubicBezTo>
                  <a:cubicBezTo>
                    <a:pt x="16367" y="26519"/>
                    <a:pt x="17474" y="27059"/>
                    <a:pt x="18294" y="27902"/>
                  </a:cubicBezTo>
                  <a:cubicBezTo>
                    <a:pt x="18618" y="28247"/>
                    <a:pt x="19482" y="28928"/>
                    <a:pt x="19651" y="29340"/>
                  </a:cubicBezTo>
                  <a:cubicBezTo>
                    <a:pt x="20179" y="30595"/>
                    <a:pt x="19212" y="32688"/>
                    <a:pt x="21647" y="32644"/>
                  </a:cubicBezTo>
                  <a:cubicBezTo>
                    <a:pt x="24095" y="32598"/>
                    <a:pt x="22996" y="29336"/>
                    <a:pt x="24207" y="28177"/>
                  </a:cubicBezTo>
                  <a:cubicBezTo>
                    <a:pt x="25026" y="27403"/>
                    <a:pt x="25776" y="28091"/>
                    <a:pt x="26416" y="28926"/>
                  </a:cubicBezTo>
                  <a:cubicBezTo>
                    <a:pt x="27012" y="29731"/>
                    <a:pt x="26958" y="29978"/>
                    <a:pt x="26819" y="30916"/>
                  </a:cubicBezTo>
                  <a:cubicBezTo>
                    <a:pt x="26607" y="32388"/>
                    <a:pt x="26858" y="33987"/>
                    <a:pt x="28058" y="35106"/>
                  </a:cubicBezTo>
                  <a:cubicBezTo>
                    <a:pt x="31656" y="38473"/>
                    <a:pt x="29518" y="30083"/>
                    <a:pt x="29739" y="28835"/>
                  </a:cubicBezTo>
                  <a:cubicBezTo>
                    <a:pt x="30033" y="27216"/>
                    <a:pt x="31768" y="25431"/>
                    <a:pt x="32719" y="24107"/>
                  </a:cubicBezTo>
                  <a:cubicBezTo>
                    <a:pt x="33442" y="23093"/>
                    <a:pt x="34311" y="22655"/>
                    <a:pt x="35253" y="21911"/>
                  </a:cubicBezTo>
                  <a:cubicBezTo>
                    <a:pt x="36586" y="20847"/>
                    <a:pt x="37086" y="19059"/>
                    <a:pt x="38258" y="17822"/>
                  </a:cubicBezTo>
                  <a:cubicBezTo>
                    <a:pt x="38949" y="17094"/>
                    <a:pt x="39528" y="16518"/>
                    <a:pt x="39996" y="15939"/>
                  </a:cubicBezTo>
                  <a:cubicBezTo>
                    <a:pt x="39815" y="14710"/>
                    <a:pt x="39585" y="13492"/>
                    <a:pt x="39262" y="12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2061700" y="3392580"/>
              <a:ext cx="331909" cy="349390"/>
            </a:xfrm>
            <a:custGeom>
              <a:avLst/>
              <a:gdLst/>
              <a:ahLst/>
              <a:cxnLst/>
              <a:rect l="l" t="t" r="r" b="b"/>
              <a:pathLst>
                <a:path w="9645" h="10153" extrusionOk="0">
                  <a:moveTo>
                    <a:pt x="6890" y="693"/>
                  </a:moveTo>
                  <a:cubicBezTo>
                    <a:pt x="4710" y="1340"/>
                    <a:pt x="4120" y="2508"/>
                    <a:pt x="3104" y="4505"/>
                  </a:cubicBezTo>
                  <a:cubicBezTo>
                    <a:pt x="2587" y="5522"/>
                    <a:pt x="1" y="8269"/>
                    <a:pt x="836" y="9567"/>
                  </a:cubicBezTo>
                  <a:cubicBezTo>
                    <a:pt x="1061" y="9919"/>
                    <a:pt x="1526" y="10094"/>
                    <a:pt x="2072" y="10152"/>
                  </a:cubicBezTo>
                  <a:cubicBezTo>
                    <a:pt x="5200" y="7353"/>
                    <a:pt x="7780" y="3974"/>
                    <a:pt x="9645" y="155"/>
                  </a:cubicBezTo>
                  <a:cubicBezTo>
                    <a:pt x="8846" y="0"/>
                    <a:pt x="7436" y="538"/>
                    <a:pt x="6890" y="6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1676349" y="2717200"/>
              <a:ext cx="791178" cy="1015857"/>
            </a:xfrm>
            <a:custGeom>
              <a:avLst/>
              <a:gdLst/>
              <a:ahLst/>
              <a:cxnLst/>
              <a:rect l="l" t="t" r="r" b="b"/>
              <a:pathLst>
                <a:path w="22991" h="29520" extrusionOk="0">
                  <a:moveTo>
                    <a:pt x="16609" y="1"/>
                  </a:moveTo>
                  <a:cubicBezTo>
                    <a:pt x="15056" y="1"/>
                    <a:pt x="13302" y="508"/>
                    <a:pt x="11449" y="1578"/>
                  </a:cubicBezTo>
                  <a:cubicBezTo>
                    <a:pt x="5106" y="5237"/>
                    <a:pt x="0" y="14088"/>
                    <a:pt x="19" y="21371"/>
                  </a:cubicBezTo>
                  <a:cubicBezTo>
                    <a:pt x="34" y="26532"/>
                    <a:pt x="2621" y="29520"/>
                    <a:pt x="6384" y="29520"/>
                  </a:cubicBezTo>
                  <a:cubicBezTo>
                    <a:pt x="7931" y="29520"/>
                    <a:pt x="9676" y="29015"/>
                    <a:pt x="11523" y="27949"/>
                  </a:cubicBezTo>
                  <a:cubicBezTo>
                    <a:pt x="17861" y="24292"/>
                    <a:pt x="22991" y="15404"/>
                    <a:pt x="22970" y="8119"/>
                  </a:cubicBezTo>
                  <a:cubicBezTo>
                    <a:pt x="22956" y="2968"/>
                    <a:pt x="20367" y="1"/>
                    <a:pt x="16609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212131" y="1765660"/>
              <a:ext cx="1859066" cy="2175524"/>
            </a:xfrm>
            <a:custGeom>
              <a:avLst/>
              <a:gdLst/>
              <a:ahLst/>
              <a:cxnLst/>
              <a:rect l="l" t="t" r="r" b="b"/>
              <a:pathLst>
                <a:path w="54023" h="63219" extrusionOk="0">
                  <a:moveTo>
                    <a:pt x="33897" y="0"/>
                  </a:moveTo>
                  <a:cubicBezTo>
                    <a:pt x="29021" y="0"/>
                    <a:pt x="24148" y="1062"/>
                    <a:pt x="19704" y="3178"/>
                  </a:cubicBezTo>
                  <a:cubicBezTo>
                    <a:pt x="12740" y="6489"/>
                    <a:pt x="7129" y="12171"/>
                    <a:pt x="3898" y="19157"/>
                  </a:cubicBezTo>
                  <a:cubicBezTo>
                    <a:pt x="3896" y="19157"/>
                    <a:pt x="3896" y="19166"/>
                    <a:pt x="3896" y="19170"/>
                  </a:cubicBezTo>
                  <a:cubicBezTo>
                    <a:pt x="668" y="26173"/>
                    <a:pt x="1" y="34129"/>
                    <a:pt x="2008" y="41565"/>
                  </a:cubicBezTo>
                  <a:cubicBezTo>
                    <a:pt x="4566" y="51053"/>
                    <a:pt x="11158" y="58854"/>
                    <a:pt x="20065" y="62955"/>
                  </a:cubicBezTo>
                  <a:lnTo>
                    <a:pt x="20074" y="62955"/>
                  </a:lnTo>
                  <a:cubicBezTo>
                    <a:pt x="20293" y="63056"/>
                    <a:pt x="20517" y="63126"/>
                    <a:pt x="20737" y="63218"/>
                  </a:cubicBezTo>
                  <a:cubicBezTo>
                    <a:pt x="16906" y="60662"/>
                    <a:pt x="14539" y="55668"/>
                    <a:pt x="14517" y="48679"/>
                  </a:cubicBezTo>
                  <a:cubicBezTo>
                    <a:pt x="14476" y="33924"/>
                    <a:pt x="24827" y="15994"/>
                    <a:pt x="37667" y="8576"/>
                  </a:cubicBezTo>
                  <a:cubicBezTo>
                    <a:pt x="41419" y="6410"/>
                    <a:pt x="44967" y="5385"/>
                    <a:pt x="48111" y="5385"/>
                  </a:cubicBezTo>
                  <a:cubicBezTo>
                    <a:pt x="50300" y="5385"/>
                    <a:pt x="52293" y="5881"/>
                    <a:pt x="54023" y="6835"/>
                  </a:cubicBezTo>
                  <a:cubicBezTo>
                    <a:pt x="52083" y="5340"/>
                    <a:pt x="49967" y="4048"/>
                    <a:pt x="47689" y="2999"/>
                  </a:cubicBezTo>
                  <a:cubicBezTo>
                    <a:pt x="43347" y="997"/>
                    <a:pt x="38620" y="0"/>
                    <a:pt x="33897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1815788" y="1863564"/>
              <a:ext cx="30111" cy="154615"/>
            </a:xfrm>
            <a:custGeom>
              <a:avLst/>
              <a:gdLst/>
              <a:ahLst/>
              <a:cxnLst/>
              <a:rect l="l" t="t" r="r" b="b"/>
              <a:pathLst>
                <a:path w="875" h="4493" extrusionOk="0">
                  <a:moveTo>
                    <a:pt x="794" y="1"/>
                  </a:moveTo>
                  <a:lnTo>
                    <a:pt x="1" y="4492"/>
                  </a:lnTo>
                  <a:lnTo>
                    <a:pt x="81" y="4492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1756048" y="1863564"/>
              <a:ext cx="28218" cy="154615"/>
            </a:xfrm>
            <a:custGeom>
              <a:avLst/>
              <a:gdLst/>
              <a:ahLst/>
              <a:cxnLst/>
              <a:rect l="l" t="t" r="r" b="b"/>
              <a:pathLst>
                <a:path w="820" h="4493" extrusionOk="0">
                  <a:moveTo>
                    <a:pt x="0" y="1"/>
                  </a:moveTo>
                  <a:lnTo>
                    <a:pt x="739" y="4492"/>
                  </a:lnTo>
                  <a:lnTo>
                    <a:pt x="820" y="449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1672047" y="1667929"/>
              <a:ext cx="257440" cy="257302"/>
            </a:xfrm>
            <a:custGeom>
              <a:avLst/>
              <a:gdLst/>
              <a:ahLst/>
              <a:cxnLst/>
              <a:rect l="l" t="t" r="r" b="b"/>
              <a:pathLst>
                <a:path w="7481" h="7477" extrusionOk="0">
                  <a:moveTo>
                    <a:pt x="3741" y="0"/>
                  </a:moveTo>
                  <a:cubicBezTo>
                    <a:pt x="1673" y="0"/>
                    <a:pt x="1" y="1674"/>
                    <a:pt x="1" y="3738"/>
                  </a:cubicBezTo>
                  <a:cubicBezTo>
                    <a:pt x="1" y="5803"/>
                    <a:pt x="1673" y="7476"/>
                    <a:pt x="3741" y="7476"/>
                  </a:cubicBezTo>
                  <a:cubicBezTo>
                    <a:pt x="5805" y="7476"/>
                    <a:pt x="7480" y="5803"/>
                    <a:pt x="7480" y="3738"/>
                  </a:cubicBezTo>
                  <a:cubicBezTo>
                    <a:pt x="7480" y="1674"/>
                    <a:pt x="5805" y="0"/>
                    <a:pt x="3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1732820" y="1701137"/>
              <a:ext cx="136377" cy="224094"/>
            </a:xfrm>
            <a:custGeom>
              <a:avLst/>
              <a:gdLst/>
              <a:ahLst/>
              <a:cxnLst/>
              <a:rect l="l" t="t" r="r" b="b"/>
              <a:pathLst>
                <a:path w="3963" h="6512" extrusionOk="0">
                  <a:moveTo>
                    <a:pt x="1982" y="1"/>
                  </a:moveTo>
                  <a:cubicBezTo>
                    <a:pt x="1982" y="1"/>
                    <a:pt x="1" y="1458"/>
                    <a:pt x="1" y="3256"/>
                  </a:cubicBezTo>
                  <a:cubicBezTo>
                    <a:pt x="1" y="5054"/>
                    <a:pt x="1982" y="6511"/>
                    <a:pt x="1982" y="6511"/>
                  </a:cubicBezTo>
                  <a:cubicBezTo>
                    <a:pt x="1982" y="6511"/>
                    <a:pt x="3963" y="5054"/>
                    <a:pt x="3963" y="3256"/>
                  </a:cubicBezTo>
                  <a:cubicBezTo>
                    <a:pt x="3963" y="1461"/>
                    <a:pt x="1982" y="1"/>
                    <a:pt x="1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1764996" y="1667860"/>
              <a:ext cx="71888" cy="30352"/>
            </a:xfrm>
            <a:custGeom>
              <a:avLst/>
              <a:gdLst/>
              <a:ahLst/>
              <a:cxnLst/>
              <a:rect l="l" t="t" r="r" b="b"/>
              <a:pathLst>
                <a:path w="2089" h="882" extrusionOk="0">
                  <a:moveTo>
                    <a:pt x="1040" y="1"/>
                  </a:moveTo>
                  <a:cubicBezTo>
                    <a:pt x="680" y="2"/>
                    <a:pt x="330" y="54"/>
                    <a:pt x="1" y="149"/>
                  </a:cubicBezTo>
                  <a:cubicBezTo>
                    <a:pt x="514" y="601"/>
                    <a:pt x="1047" y="882"/>
                    <a:pt x="1047" y="882"/>
                  </a:cubicBezTo>
                  <a:cubicBezTo>
                    <a:pt x="1047" y="882"/>
                    <a:pt x="1576" y="601"/>
                    <a:pt x="2089" y="150"/>
                  </a:cubicBezTo>
                  <a:cubicBezTo>
                    <a:pt x="1756" y="54"/>
                    <a:pt x="1404" y="1"/>
                    <a:pt x="1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1749854" y="2018145"/>
              <a:ext cx="102274" cy="76017"/>
            </a:xfrm>
            <a:custGeom>
              <a:avLst/>
              <a:gdLst/>
              <a:ahLst/>
              <a:cxnLst/>
              <a:rect l="l" t="t" r="r" b="b"/>
              <a:pathLst>
                <a:path w="2972" h="2209" extrusionOk="0">
                  <a:moveTo>
                    <a:pt x="5" y="0"/>
                  </a:moveTo>
                  <a:lnTo>
                    <a:pt x="2" y="1169"/>
                  </a:lnTo>
                  <a:cubicBezTo>
                    <a:pt x="0" y="1374"/>
                    <a:pt x="147" y="1624"/>
                    <a:pt x="325" y="1730"/>
                  </a:cubicBezTo>
                  <a:lnTo>
                    <a:pt x="1026" y="2133"/>
                  </a:lnTo>
                  <a:cubicBezTo>
                    <a:pt x="1098" y="2174"/>
                    <a:pt x="1225" y="2208"/>
                    <a:pt x="1310" y="2208"/>
                  </a:cubicBezTo>
                  <a:lnTo>
                    <a:pt x="1662" y="2208"/>
                  </a:lnTo>
                  <a:cubicBezTo>
                    <a:pt x="1746" y="2208"/>
                    <a:pt x="1873" y="2173"/>
                    <a:pt x="1946" y="2133"/>
                  </a:cubicBezTo>
                  <a:lnTo>
                    <a:pt x="2646" y="1730"/>
                  </a:lnTo>
                  <a:cubicBezTo>
                    <a:pt x="2826" y="1624"/>
                    <a:pt x="2972" y="1374"/>
                    <a:pt x="2970" y="1169"/>
                  </a:cubicBezTo>
                  <a:lnTo>
                    <a:pt x="2966" y="0"/>
                  </a:lnTo>
                  <a:lnTo>
                    <a:pt x="1487" y="85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1800991" y="2018145"/>
              <a:ext cx="51206" cy="76017"/>
            </a:xfrm>
            <a:custGeom>
              <a:avLst/>
              <a:gdLst/>
              <a:ahLst/>
              <a:cxnLst/>
              <a:rect l="l" t="t" r="r" b="b"/>
              <a:pathLst>
                <a:path w="1488" h="2209" extrusionOk="0">
                  <a:moveTo>
                    <a:pt x="1481" y="0"/>
                  </a:moveTo>
                  <a:lnTo>
                    <a:pt x="1" y="855"/>
                  </a:lnTo>
                  <a:lnTo>
                    <a:pt x="4" y="2024"/>
                  </a:lnTo>
                  <a:cubicBezTo>
                    <a:pt x="4" y="2107"/>
                    <a:pt x="30" y="2170"/>
                    <a:pt x="73" y="2208"/>
                  </a:cubicBezTo>
                  <a:lnTo>
                    <a:pt x="178" y="2208"/>
                  </a:lnTo>
                  <a:cubicBezTo>
                    <a:pt x="263" y="2208"/>
                    <a:pt x="389" y="2173"/>
                    <a:pt x="462" y="2133"/>
                  </a:cubicBezTo>
                  <a:lnTo>
                    <a:pt x="1163" y="1730"/>
                  </a:lnTo>
                  <a:cubicBezTo>
                    <a:pt x="1341" y="1624"/>
                    <a:pt x="1487" y="1374"/>
                    <a:pt x="1486" y="1169"/>
                  </a:cubicBezTo>
                  <a:lnTo>
                    <a:pt x="1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1745656" y="1984214"/>
              <a:ext cx="110017" cy="63250"/>
            </a:xfrm>
            <a:custGeom>
              <a:avLst/>
              <a:gdLst/>
              <a:ahLst/>
              <a:cxnLst/>
              <a:rect l="l" t="t" r="r" b="b"/>
              <a:pathLst>
                <a:path w="3197" h="1838" extrusionOk="0">
                  <a:moveTo>
                    <a:pt x="1592" y="1"/>
                  </a:moveTo>
                  <a:cubicBezTo>
                    <a:pt x="1576" y="1"/>
                    <a:pt x="1561" y="5"/>
                    <a:pt x="1549" y="12"/>
                  </a:cubicBezTo>
                  <a:lnTo>
                    <a:pt x="1" y="906"/>
                  </a:lnTo>
                  <a:lnTo>
                    <a:pt x="1604" y="1838"/>
                  </a:lnTo>
                  <a:lnTo>
                    <a:pt x="3196" y="919"/>
                  </a:lnTo>
                  <a:lnTo>
                    <a:pt x="1637" y="12"/>
                  </a:lnTo>
                  <a:cubicBezTo>
                    <a:pt x="1624" y="5"/>
                    <a:pt x="1608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1750095" y="1988825"/>
              <a:ext cx="50793" cy="58708"/>
            </a:xfrm>
            <a:custGeom>
              <a:avLst/>
              <a:gdLst/>
              <a:ahLst/>
              <a:cxnLst/>
              <a:rect l="l" t="t" r="r" b="b"/>
              <a:pathLst>
                <a:path w="1476" h="1706" extrusionOk="0">
                  <a:moveTo>
                    <a:pt x="1465" y="1"/>
                  </a:moveTo>
                  <a:lnTo>
                    <a:pt x="1" y="848"/>
                  </a:lnTo>
                  <a:lnTo>
                    <a:pt x="1475" y="1705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1800509" y="1988825"/>
              <a:ext cx="50862" cy="58708"/>
            </a:xfrm>
            <a:custGeom>
              <a:avLst/>
              <a:gdLst/>
              <a:ahLst/>
              <a:cxnLst/>
              <a:rect l="l" t="t" r="r" b="b"/>
              <a:pathLst>
                <a:path w="1478" h="1706" extrusionOk="0">
                  <a:moveTo>
                    <a:pt x="0" y="1"/>
                  </a:moveTo>
                  <a:lnTo>
                    <a:pt x="10" y="1705"/>
                  </a:lnTo>
                  <a:lnTo>
                    <a:pt x="1478" y="8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1814102" y="1992955"/>
              <a:ext cx="28253" cy="19512"/>
            </a:xfrm>
            <a:custGeom>
              <a:avLst/>
              <a:gdLst/>
              <a:ahLst/>
              <a:cxnLst/>
              <a:rect l="l" t="t" r="r" b="b"/>
              <a:pathLst>
                <a:path w="821" h="567" extrusionOk="0">
                  <a:moveTo>
                    <a:pt x="136" y="0"/>
                  </a:moveTo>
                  <a:cubicBezTo>
                    <a:pt x="95" y="0"/>
                    <a:pt x="55" y="21"/>
                    <a:pt x="32" y="58"/>
                  </a:cubicBezTo>
                  <a:cubicBezTo>
                    <a:pt x="0" y="113"/>
                    <a:pt x="21" y="184"/>
                    <a:pt x="75" y="217"/>
                  </a:cubicBezTo>
                  <a:lnTo>
                    <a:pt x="645" y="549"/>
                  </a:lnTo>
                  <a:cubicBezTo>
                    <a:pt x="664" y="561"/>
                    <a:pt x="683" y="567"/>
                    <a:pt x="704" y="567"/>
                  </a:cubicBezTo>
                  <a:cubicBezTo>
                    <a:pt x="724" y="567"/>
                    <a:pt x="745" y="561"/>
                    <a:pt x="762" y="549"/>
                  </a:cubicBezTo>
                  <a:cubicBezTo>
                    <a:pt x="799" y="530"/>
                    <a:pt x="821" y="491"/>
                    <a:pt x="821" y="450"/>
                  </a:cubicBezTo>
                  <a:lnTo>
                    <a:pt x="821" y="128"/>
                  </a:lnTo>
                  <a:lnTo>
                    <a:pt x="588" y="128"/>
                  </a:lnTo>
                  <a:lnTo>
                    <a:pt x="588" y="247"/>
                  </a:lnTo>
                  <a:lnTo>
                    <a:pt x="192" y="15"/>
                  </a:lnTo>
                  <a:cubicBezTo>
                    <a:pt x="174" y="5"/>
                    <a:pt x="155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1798341" y="1994916"/>
              <a:ext cx="29388" cy="49520"/>
            </a:xfrm>
            <a:custGeom>
              <a:avLst/>
              <a:gdLst/>
              <a:ahLst/>
              <a:cxnLst/>
              <a:rect l="l" t="t" r="r" b="b"/>
              <a:pathLst>
                <a:path w="854" h="1439" extrusionOk="0">
                  <a:moveTo>
                    <a:pt x="668" y="1"/>
                  </a:moveTo>
                  <a:cubicBezTo>
                    <a:pt x="630" y="1"/>
                    <a:pt x="589" y="11"/>
                    <a:pt x="546" y="36"/>
                  </a:cubicBezTo>
                  <a:lnTo>
                    <a:pt x="246" y="211"/>
                  </a:lnTo>
                  <a:cubicBezTo>
                    <a:pt x="0" y="356"/>
                    <a:pt x="18" y="658"/>
                    <a:pt x="18" y="674"/>
                  </a:cubicBezTo>
                  <a:lnTo>
                    <a:pt x="19" y="1375"/>
                  </a:lnTo>
                  <a:cubicBezTo>
                    <a:pt x="19" y="1392"/>
                    <a:pt x="30" y="1410"/>
                    <a:pt x="52" y="1421"/>
                  </a:cubicBezTo>
                  <a:cubicBezTo>
                    <a:pt x="73" y="1433"/>
                    <a:pt x="98" y="1439"/>
                    <a:pt x="124" y="1439"/>
                  </a:cubicBezTo>
                  <a:cubicBezTo>
                    <a:pt x="146" y="1439"/>
                    <a:pt x="169" y="1435"/>
                    <a:pt x="189" y="1427"/>
                  </a:cubicBezTo>
                  <a:lnTo>
                    <a:pt x="248" y="1394"/>
                  </a:lnTo>
                  <a:lnTo>
                    <a:pt x="853" y="1045"/>
                  </a:lnTo>
                  <a:lnTo>
                    <a:pt x="853" y="716"/>
                  </a:lnTo>
                  <a:lnTo>
                    <a:pt x="852" y="279"/>
                  </a:lnTo>
                  <a:cubicBezTo>
                    <a:pt x="852" y="279"/>
                    <a:pt x="852" y="216"/>
                    <a:pt x="849" y="140"/>
                  </a:cubicBezTo>
                  <a:cubicBezTo>
                    <a:pt x="848" y="83"/>
                    <a:pt x="774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1798341" y="1992955"/>
              <a:ext cx="24330" cy="51550"/>
            </a:xfrm>
            <a:custGeom>
              <a:avLst/>
              <a:gdLst/>
              <a:ahLst/>
              <a:cxnLst/>
              <a:rect l="l" t="t" r="r" b="b"/>
              <a:pathLst>
                <a:path w="707" h="1498" extrusionOk="0">
                  <a:moveTo>
                    <a:pt x="707" y="1"/>
                  </a:moveTo>
                  <a:lnTo>
                    <a:pt x="665" y="26"/>
                  </a:lnTo>
                  <a:lnTo>
                    <a:pt x="245" y="270"/>
                  </a:lnTo>
                  <a:lnTo>
                    <a:pt x="242" y="271"/>
                  </a:lnTo>
                  <a:cubicBezTo>
                    <a:pt x="0" y="415"/>
                    <a:pt x="15" y="716"/>
                    <a:pt x="15" y="732"/>
                  </a:cubicBezTo>
                  <a:lnTo>
                    <a:pt x="18" y="1433"/>
                  </a:lnTo>
                  <a:lnTo>
                    <a:pt x="18" y="1435"/>
                  </a:lnTo>
                  <a:lnTo>
                    <a:pt x="18" y="1436"/>
                  </a:lnTo>
                  <a:cubicBezTo>
                    <a:pt x="18" y="1454"/>
                    <a:pt x="28" y="1470"/>
                    <a:pt x="50" y="1483"/>
                  </a:cubicBezTo>
                  <a:cubicBezTo>
                    <a:pt x="62" y="1490"/>
                    <a:pt x="73" y="1493"/>
                    <a:pt x="88" y="1497"/>
                  </a:cubicBezTo>
                  <a:cubicBezTo>
                    <a:pt x="88" y="1493"/>
                    <a:pt x="87" y="1492"/>
                    <a:pt x="87" y="1490"/>
                  </a:cubicBezTo>
                  <a:lnTo>
                    <a:pt x="87" y="1487"/>
                  </a:lnTo>
                  <a:lnTo>
                    <a:pt x="87" y="1486"/>
                  </a:lnTo>
                  <a:lnTo>
                    <a:pt x="85" y="785"/>
                  </a:lnTo>
                  <a:cubicBezTo>
                    <a:pt x="85" y="772"/>
                    <a:pt x="69" y="469"/>
                    <a:pt x="312" y="324"/>
                  </a:cubicBezTo>
                  <a:lnTo>
                    <a:pt x="313" y="323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1801266" y="1977469"/>
              <a:ext cx="23228" cy="23228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337" y="0"/>
                  </a:moveTo>
                  <a:cubicBezTo>
                    <a:pt x="152" y="0"/>
                    <a:pt x="0" y="151"/>
                    <a:pt x="0" y="338"/>
                  </a:cubicBezTo>
                  <a:cubicBezTo>
                    <a:pt x="0" y="522"/>
                    <a:pt x="149" y="675"/>
                    <a:pt x="337" y="675"/>
                  </a:cubicBezTo>
                  <a:cubicBezTo>
                    <a:pt x="525" y="675"/>
                    <a:pt x="675" y="524"/>
                    <a:pt x="675" y="338"/>
                  </a:cubicBezTo>
                  <a:cubicBezTo>
                    <a:pt x="675" y="151"/>
                    <a:pt x="525" y="0"/>
                    <a:pt x="337" y="0"/>
                  </a:cubicBezTo>
                  <a:close/>
                </a:path>
              </a:pathLst>
            </a:custGeom>
            <a:solidFill>
              <a:srgbClr val="FFD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1833993" y="1994951"/>
              <a:ext cx="8775" cy="4646"/>
            </a:xfrm>
            <a:custGeom>
              <a:avLst/>
              <a:gdLst/>
              <a:ahLst/>
              <a:cxnLst/>
              <a:rect l="l" t="t" r="r" b="b"/>
              <a:pathLst>
                <a:path w="255" h="135" extrusionOk="0">
                  <a:moveTo>
                    <a:pt x="127" y="1"/>
                  </a:moveTo>
                  <a:cubicBezTo>
                    <a:pt x="98" y="1"/>
                    <a:pt x="68" y="7"/>
                    <a:pt x="45" y="20"/>
                  </a:cubicBezTo>
                  <a:cubicBezTo>
                    <a:pt x="0" y="48"/>
                    <a:pt x="0" y="89"/>
                    <a:pt x="45" y="115"/>
                  </a:cubicBezTo>
                  <a:cubicBezTo>
                    <a:pt x="68" y="128"/>
                    <a:pt x="97" y="134"/>
                    <a:pt x="127" y="134"/>
                  </a:cubicBezTo>
                  <a:cubicBezTo>
                    <a:pt x="156" y="134"/>
                    <a:pt x="185" y="128"/>
                    <a:pt x="208" y="115"/>
                  </a:cubicBezTo>
                  <a:cubicBezTo>
                    <a:pt x="255" y="89"/>
                    <a:pt x="255" y="45"/>
                    <a:pt x="208" y="20"/>
                  </a:cubicBezTo>
                  <a:cubicBezTo>
                    <a:pt x="186" y="7"/>
                    <a:pt x="15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1833167" y="1989101"/>
              <a:ext cx="8259" cy="10496"/>
            </a:xfrm>
            <a:custGeom>
              <a:avLst/>
              <a:gdLst/>
              <a:ahLst/>
              <a:cxnLst/>
              <a:rect l="l" t="t" r="r" b="b"/>
              <a:pathLst>
                <a:path w="240" h="305" extrusionOk="0">
                  <a:moveTo>
                    <a:pt x="119" y="0"/>
                  </a:moveTo>
                  <a:cubicBezTo>
                    <a:pt x="53" y="0"/>
                    <a:pt x="1" y="53"/>
                    <a:pt x="1" y="119"/>
                  </a:cubicBezTo>
                  <a:cubicBezTo>
                    <a:pt x="1" y="157"/>
                    <a:pt x="18" y="190"/>
                    <a:pt x="46" y="212"/>
                  </a:cubicBezTo>
                  <a:cubicBezTo>
                    <a:pt x="55" y="220"/>
                    <a:pt x="68" y="227"/>
                    <a:pt x="78" y="230"/>
                  </a:cubicBezTo>
                  <a:lnTo>
                    <a:pt x="78" y="288"/>
                  </a:lnTo>
                  <a:cubicBezTo>
                    <a:pt x="101" y="299"/>
                    <a:pt x="128" y="304"/>
                    <a:pt x="155" y="304"/>
                  </a:cubicBezTo>
                  <a:cubicBezTo>
                    <a:pt x="184" y="304"/>
                    <a:pt x="212" y="298"/>
                    <a:pt x="235" y="285"/>
                  </a:cubicBezTo>
                  <a:lnTo>
                    <a:pt x="239" y="280"/>
                  </a:lnTo>
                  <a:lnTo>
                    <a:pt x="239" y="196"/>
                  </a:lnTo>
                  <a:lnTo>
                    <a:pt x="239" y="119"/>
                  </a:lnTo>
                  <a:cubicBezTo>
                    <a:pt x="238" y="53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FFD3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1832582" y="1992817"/>
              <a:ext cx="12698" cy="5300"/>
            </a:xfrm>
            <a:custGeom>
              <a:avLst/>
              <a:gdLst/>
              <a:ahLst/>
              <a:cxnLst/>
              <a:rect l="l" t="t" r="r" b="b"/>
              <a:pathLst>
                <a:path w="369" h="154" extrusionOk="0">
                  <a:moveTo>
                    <a:pt x="32" y="1"/>
                  </a:moveTo>
                  <a:cubicBezTo>
                    <a:pt x="23" y="1"/>
                    <a:pt x="12" y="5"/>
                    <a:pt x="0" y="12"/>
                  </a:cubicBezTo>
                  <a:lnTo>
                    <a:pt x="326" y="154"/>
                  </a:lnTo>
                  <a:cubicBezTo>
                    <a:pt x="338" y="146"/>
                    <a:pt x="349" y="142"/>
                    <a:pt x="358" y="142"/>
                  </a:cubicBezTo>
                  <a:cubicBezTo>
                    <a:pt x="362" y="142"/>
                    <a:pt x="365" y="142"/>
                    <a:pt x="369" y="144"/>
                  </a:cubicBezTo>
                  <a:lnTo>
                    <a:pt x="43" y="3"/>
                  </a:lnTo>
                  <a:cubicBezTo>
                    <a:pt x="39" y="1"/>
                    <a:pt x="36" y="1"/>
                    <a:pt x="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1830895" y="1993230"/>
              <a:ext cx="12974" cy="9773"/>
            </a:xfrm>
            <a:custGeom>
              <a:avLst/>
              <a:gdLst/>
              <a:ahLst/>
              <a:cxnLst/>
              <a:rect l="l" t="t" r="r" b="b"/>
              <a:pathLst>
                <a:path w="377" h="284" extrusionOk="0">
                  <a:moveTo>
                    <a:pt x="52" y="0"/>
                  </a:moveTo>
                  <a:cubicBezTo>
                    <a:pt x="20" y="22"/>
                    <a:pt x="1" y="72"/>
                    <a:pt x="4" y="108"/>
                  </a:cubicBezTo>
                  <a:cubicBezTo>
                    <a:pt x="5" y="127"/>
                    <a:pt x="16" y="138"/>
                    <a:pt x="26" y="143"/>
                  </a:cubicBezTo>
                  <a:lnTo>
                    <a:pt x="346" y="281"/>
                  </a:lnTo>
                  <a:lnTo>
                    <a:pt x="346" y="281"/>
                  </a:lnTo>
                  <a:cubicBezTo>
                    <a:pt x="337" y="276"/>
                    <a:pt x="332" y="264"/>
                    <a:pt x="332" y="249"/>
                  </a:cubicBezTo>
                  <a:cubicBezTo>
                    <a:pt x="326" y="212"/>
                    <a:pt x="348" y="164"/>
                    <a:pt x="377" y="142"/>
                  </a:cubicBezTo>
                  <a:lnTo>
                    <a:pt x="52" y="0"/>
                  </a:lnTo>
                  <a:close/>
                  <a:moveTo>
                    <a:pt x="346" y="281"/>
                  </a:moveTo>
                  <a:cubicBezTo>
                    <a:pt x="348" y="282"/>
                    <a:pt x="350" y="283"/>
                    <a:pt x="352" y="284"/>
                  </a:cubicBezTo>
                  <a:lnTo>
                    <a:pt x="346" y="2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1842080" y="1997704"/>
              <a:ext cx="4026" cy="5403"/>
            </a:xfrm>
            <a:custGeom>
              <a:avLst/>
              <a:gdLst/>
              <a:ahLst/>
              <a:cxnLst/>
              <a:rect l="l" t="t" r="r" b="b"/>
              <a:pathLst>
                <a:path w="117" h="157" extrusionOk="0">
                  <a:moveTo>
                    <a:pt x="80" y="1"/>
                  </a:moveTo>
                  <a:cubicBezTo>
                    <a:pt x="71" y="1"/>
                    <a:pt x="61" y="4"/>
                    <a:pt x="50" y="12"/>
                  </a:cubicBezTo>
                  <a:cubicBezTo>
                    <a:pt x="21" y="34"/>
                    <a:pt x="1" y="81"/>
                    <a:pt x="5" y="119"/>
                  </a:cubicBezTo>
                  <a:cubicBezTo>
                    <a:pt x="7" y="143"/>
                    <a:pt x="20" y="156"/>
                    <a:pt x="37" y="156"/>
                  </a:cubicBezTo>
                  <a:cubicBezTo>
                    <a:pt x="46" y="156"/>
                    <a:pt x="56" y="153"/>
                    <a:pt x="67" y="145"/>
                  </a:cubicBezTo>
                  <a:cubicBezTo>
                    <a:pt x="96" y="123"/>
                    <a:pt x="116" y="73"/>
                    <a:pt x="112" y="37"/>
                  </a:cubicBezTo>
                  <a:cubicBezTo>
                    <a:pt x="110" y="13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1842596" y="1998426"/>
              <a:ext cx="3063" cy="4061"/>
            </a:xfrm>
            <a:custGeom>
              <a:avLst/>
              <a:gdLst/>
              <a:ahLst/>
              <a:cxnLst/>
              <a:rect l="l" t="t" r="r" b="b"/>
              <a:pathLst>
                <a:path w="89" h="118" extrusionOk="0">
                  <a:moveTo>
                    <a:pt x="60" y="0"/>
                  </a:moveTo>
                  <a:cubicBezTo>
                    <a:pt x="54" y="0"/>
                    <a:pt x="46" y="3"/>
                    <a:pt x="38" y="9"/>
                  </a:cubicBezTo>
                  <a:cubicBezTo>
                    <a:pt x="15" y="25"/>
                    <a:pt x="0" y="60"/>
                    <a:pt x="5" y="89"/>
                  </a:cubicBezTo>
                  <a:cubicBezTo>
                    <a:pt x="7" y="107"/>
                    <a:pt x="16" y="118"/>
                    <a:pt x="29" y="118"/>
                  </a:cubicBezTo>
                  <a:cubicBezTo>
                    <a:pt x="36" y="118"/>
                    <a:pt x="44" y="115"/>
                    <a:pt x="52" y="109"/>
                  </a:cubicBezTo>
                  <a:cubicBezTo>
                    <a:pt x="73" y="93"/>
                    <a:pt x="88" y="57"/>
                    <a:pt x="85" y="29"/>
                  </a:cubicBezTo>
                  <a:cubicBezTo>
                    <a:pt x="83" y="10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1825734" y="1990339"/>
              <a:ext cx="9635" cy="4061"/>
            </a:xfrm>
            <a:custGeom>
              <a:avLst/>
              <a:gdLst/>
              <a:ahLst/>
              <a:cxnLst/>
              <a:rect l="l" t="t" r="r" b="b"/>
              <a:pathLst>
                <a:path w="280" h="118" extrusionOk="0">
                  <a:moveTo>
                    <a:pt x="278" y="110"/>
                  </a:moveTo>
                  <a:lnTo>
                    <a:pt x="280" y="110"/>
                  </a:lnTo>
                  <a:cubicBezTo>
                    <a:pt x="279" y="110"/>
                    <a:pt x="278" y="110"/>
                    <a:pt x="278" y="110"/>
                  </a:cubicBezTo>
                  <a:close/>
                  <a:moveTo>
                    <a:pt x="23" y="1"/>
                  </a:moveTo>
                  <a:cubicBezTo>
                    <a:pt x="16" y="1"/>
                    <a:pt x="8" y="3"/>
                    <a:pt x="0" y="9"/>
                  </a:cubicBezTo>
                  <a:lnTo>
                    <a:pt x="249" y="118"/>
                  </a:lnTo>
                  <a:cubicBezTo>
                    <a:pt x="257" y="112"/>
                    <a:pt x="264" y="108"/>
                    <a:pt x="271" y="108"/>
                  </a:cubicBezTo>
                  <a:cubicBezTo>
                    <a:pt x="273" y="108"/>
                    <a:pt x="276" y="109"/>
                    <a:pt x="278" y="110"/>
                  </a:cubicBezTo>
                  <a:lnTo>
                    <a:pt x="278" y="110"/>
                  </a:lnTo>
                  <a:lnTo>
                    <a:pt x="31" y="2"/>
                  </a:lnTo>
                  <a:cubicBezTo>
                    <a:pt x="28" y="1"/>
                    <a:pt x="25" y="1"/>
                    <a:pt x="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1824357" y="1990649"/>
              <a:ext cx="9911" cy="7536"/>
            </a:xfrm>
            <a:custGeom>
              <a:avLst/>
              <a:gdLst/>
              <a:ahLst/>
              <a:cxnLst/>
              <a:rect l="l" t="t" r="r" b="b"/>
              <a:pathLst>
                <a:path w="288" h="219" extrusionOk="0">
                  <a:moveTo>
                    <a:pt x="39" y="0"/>
                  </a:moveTo>
                  <a:cubicBezTo>
                    <a:pt x="15" y="19"/>
                    <a:pt x="1" y="53"/>
                    <a:pt x="4" y="82"/>
                  </a:cubicBezTo>
                  <a:cubicBezTo>
                    <a:pt x="5" y="97"/>
                    <a:pt x="11" y="107"/>
                    <a:pt x="20" y="110"/>
                  </a:cubicBezTo>
                  <a:lnTo>
                    <a:pt x="268" y="218"/>
                  </a:lnTo>
                  <a:cubicBezTo>
                    <a:pt x="261" y="214"/>
                    <a:pt x="254" y="204"/>
                    <a:pt x="252" y="191"/>
                  </a:cubicBezTo>
                  <a:cubicBezTo>
                    <a:pt x="249" y="161"/>
                    <a:pt x="266" y="125"/>
                    <a:pt x="287" y="10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1832960" y="1994090"/>
              <a:ext cx="3132" cy="4129"/>
            </a:xfrm>
            <a:custGeom>
              <a:avLst/>
              <a:gdLst/>
              <a:ahLst/>
              <a:cxnLst/>
              <a:rect l="l" t="t" r="r" b="b"/>
              <a:pathLst>
                <a:path w="91" h="120" extrusionOk="0">
                  <a:moveTo>
                    <a:pt x="61" y="0"/>
                  </a:moveTo>
                  <a:cubicBezTo>
                    <a:pt x="54" y="0"/>
                    <a:pt x="47" y="3"/>
                    <a:pt x="39" y="9"/>
                  </a:cubicBezTo>
                  <a:cubicBezTo>
                    <a:pt x="16" y="25"/>
                    <a:pt x="1" y="61"/>
                    <a:pt x="4" y="91"/>
                  </a:cubicBezTo>
                  <a:cubicBezTo>
                    <a:pt x="5" y="109"/>
                    <a:pt x="15" y="120"/>
                    <a:pt x="29" y="120"/>
                  </a:cubicBezTo>
                  <a:cubicBezTo>
                    <a:pt x="36" y="120"/>
                    <a:pt x="44" y="117"/>
                    <a:pt x="52" y="111"/>
                  </a:cubicBezTo>
                  <a:cubicBezTo>
                    <a:pt x="74" y="94"/>
                    <a:pt x="90" y="56"/>
                    <a:pt x="87" y="29"/>
                  </a:cubicBezTo>
                  <a:cubicBezTo>
                    <a:pt x="85" y="10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1819849" y="1988275"/>
              <a:ext cx="6607" cy="2856"/>
            </a:xfrm>
            <a:custGeom>
              <a:avLst/>
              <a:gdLst/>
              <a:ahLst/>
              <a:cxnLst/>
              <a:rect l="l" t="t" r="r" b="b"/>
              <a:pathLst>
                <a:path w="192" h="83" extrusionOk="0">
                  <a:moveTo>
                    <a:pt x="190" y="76"/>
                  </a:moveTo>
                  <a:lnTo>
                    <a:pt x="192" y="77"/>
                  </a:lnTo>
                  <a:cubicBezTo>
                    <a:pt x="191" y="77"/>
                    <a:pt x="191" y="76"/>
                    <a:pt x="190" y="76"/>
                  </a:cubicBezTo>
                  <a:close/>
                  <a:moveTo>
                    <a:pt x="13" y="0"/>
                  </a:moveTo>
                  <a:cubicBezTo>
                    <a:pt x="9" y="0"/>
                    <a:pt x="3" y="3"/>
                    <a:pt x="0" y="8"/>
                  </a:cubicBezTo>
                  <a:lnTo>
                    <a:pt x="170" y="83"/>
                  </a:lnTo>
                  <a:cubicBezTo>
                    <a:pt x="176" y="78"/>
                    <a:pt x="181" y="75"/>
                    <a:pt x="186" y="75"/>
                  </a:cubicBezTo>
                  <a:cubicBezTo>
                    <a:pt x="187" y="75"/>
                    <a:pt x="189" y="76"/>
                    <a:pt x="190" y="76"/>
                  </a:cubicBezTo>
                  <a:lnTo>
                    <a:pt x="190" y="76"/>
                  </a:lnTo>
                  <a:lnTo>
                    <a:pt x="19" y="2"/>
                  </a:lnTo>
                  <a:cubicBezTo>
                    <a:pt x="18" y="1"/>
                    <a:pt x="16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1818886" y="1988447"/>
              <a:ext cx="6779" cy="5196"/>
            </a:xfrm>
            <a:custGeom>
              <a:avLst/>
              <a:gdLst/>
              <a:ahLst/>
              <a:cxnLst/>
              <a:rect l="l" t="t" r="r" b="b"/>
              <a:pathLst>
                <a:path w="197" h="151" extrusionOk="0">
                  <a:moveTo>
                    <a:pt x="25" y="0"/>
                  </a:moveTo>
                  <a:cubicBezTo>
                    <a:pt x="10" y="13"/>
                    <a:pt x="0" y="37"/>
                    <a:pt x="2" y="57"/>
                  </a:cubicBezTo>
                  <a:cubicBezTo>
                    <a:pt x="2" y="66"/>
                    <a:pt x="8" y="73"/>
                    <a:pt x="13" y="76"/>
                  </a:cubicBezTo>
                  <a:lnTo>
                    <a:pt x="180" y="149"/>
                  </a:lnTo>
                  <a:lnTo>
                    <a:pt x="180" y="149"/>
                  </a:lnTo>
                  <a:cubicBezTo>
                    <a:pt x="176" y="146"/>
                    <a:pt x="174" y="140"/>
                    <a:pt x="171" y="132"/>
                  </a:cubicBezTo>
                  <a:cubicBezTo>
                    <a:pt x="170" y="113"/>
                    <a:pt x="179" y="86"/>
                    <a:pt x="196" y="76"/>
                  </a:cubicBezTo>
                  <a:lnTo>
                    <a:pt x="25" y="0"/>
                  </a:lnTo>
                  <a:close/>
                  <a:moveTo>
                    <a:pt x="180" y="149"/>
                  </a:moveTo>
                  <a:cubicBezTo>
                    <a:pt x="181" y="150"/>
                    <a:pt x="183" y="150"/>
                    <a:pt x="185" y="151"/>
                  </a:cubicBezTo>
                  <a:lnTo>
                    <a:pt x="180" y="1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1824701" y="1990856"/>
              <a:ext cx="2271" cy="2856"/>
            </a:xfrm>
            <a:custGeom>
              <a:avLst/>
              <a:gdLst/>
              <a:ahLst/>
              <a:cxnLst/>
              <a:rect l="l" t="t" r="r" b="b"/>
              <a:pathLst>
                <a:path w="66" h="83" extrusionOk="0">
                  <a:moveTo>
                    <a:pt x="44" y="0"/>
                  </a:moveTo>
                  <a:cubicBezTo>
                    <a:pt x="39" y="0"/>
                    <a:pt x="34" y="2"/>
                    <a:pt x="29" y="6"/>
                  </a:cubicBezTo>
                  <a:cubicBezTo>
                    <a:pt x="13" y="16"/>
                    <a:pt x="1" y="43"/>
                    <a:pt x="5" y="62"/>
                  </a:cubicBezTo>
                  <a:cubicBezTo>
                    <a:pt x="6" y="75"/>
                    <a:pt x="13" y="82"/>
                    <a:pt x="22" y="82"/>
                  </a:cubicBezTo>
                  <a:cubicBezTo>
                    <a:pt x="27" y="82"/>
                    <a:pt x="32" y="80"/>
                    <a:pt x="38" y="76"/>
                  </a:cubicBezTo>
                  <a:cubicBezTo>
                    <a:pt x="52" y="66"/>
                    <a:pt x="65" y="38"/>
                    <a:pt x="61" y="21"/>
                  </a:cubicBezTo>
                  <a:cubicBezTo>
                    <a:pt x="59" y="7"/>
                    <a:pt x="53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1806807" y="2017216"/>
              <a:ext cx="2237" cy="25775"/>
            </a:xfrm>
            <a:custGeom>
              <a:avLst/>
              <a:gdLst/>
              <a:ahLst/>
              <a:cxnLst/>
              <a:rect l="l" t="t" r="r" b="b"/>
              <a:pathLst>
                <a:path w="65" h="749" extrusionOk="0">
                  <a:moveTo>
                    <a:pt x="0" y="1"/>
                  </a:moveTo>
                  <a:lnTo>
                    <a:pt x="0" y="749"/>
                  </a:lnTo>
                  <a:lnTo>
                    <a:pt x="64" y="712"/>
                  </a:lnTo>
                  <a:lnTo>
                    <a:pt x="64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6C5D5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1744830" y="2014187"/>
              <a:ext cx="111841" cy="37062"/>
            </a:xfrm>
            <a:custGeom>
              <a:avLst/>
              <a:gdLst/>
              <a:ahLst/>
              <a:cxnLst/>
              <a:rect l="l" t="t" r="r" b="b"/>
              <a:pathLst>
                <a:path w="3250" h="1077" extrusionOk="0">
                  <a:moveTo>
                    <a:pt x="108" y="1"/>
                  </a:moveTo>
                  <a:cubicBezTo>
                    <a:pt x="76" y="1"/>
                    <a:pt x="44" y="17"/>
                    <a:pt x="25" y="48"/>
                  </a:cubicBezTo>
                  <a:cubicBezTo>
                    <a:pt x="0" y="93"/>
                    <a:pt x="15" y="152"/>
                    <a:pt x="60" y="178"/>
                  </a:cubicBezTo>
                  <a:lnTo>
                    <a:pt x="1582" y="1063"/>
                  </a:lnTo>
                  <a:cubicBezTo>
                    <a:pt x="1596" y="1072"/>
                    <a:pt x="1612" y="1076"/>
                    <a:pt x="1628" y="1076"/>
                  </a:cubicBezTo>
                  <a:cubicBezTo>
                    <a:pt x="1646" y="1076"/>
                    <a:pt x="1662" y="1072"/>
                    <a:pt x="1677" y="1063"/>
                  </a:cubicBezTo>
                  <a:lnTo>
                    <a:pt x="3188" y="191"/>
                  </a:lnTo>
                  <a:cubicBezTo>
                    <a:pt x="3235" y="165"/>
                    <a:pt x="3250" y="106"/>
                    <a:pt x="3223" y="61"/>
                  </a:cubicBezTo>
                  <a:cubicBezTo>
                    <a:pt x="3206" y="31"/>
                    <a:pt x="3174" y="13"/>
                    <a:pt x="3141" y="13"/>
                  </a:cubicBezTo>
                  <a:cubicBezTo>
                    <a:pt x="3125" y="13"/>
                    <a:pt x="3109" y="17"/>
                    <a:pt x="3094" y="26"/>
                  </a:cubicBezTo>
                  <a:lnTo>
                    <a:pt x="1631" y="872"/>
                  </a:lnTo>
                  <a:lnTo>
                    <a:pt x="155" y="13"/>
                  </a:lnTo>
                  <a:cubicBezTo>
                    <a:pt x="140" y="5"/>
                    <a:pt x="124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1825011" y="1811429"/>
              <a:ext cx="103238" cy="232869"/>
            </a:xfrm>
            <a:custGeom>
              <a:avLst/>
              <a:gdLst/>
              <a:ahLst/>
              <a:cxnLst/>
              <a:rect l="l" t="t" r="r" b="b"/>
              <a:pathLst>
                <a:path w="3000" h="6767" extrusionOk="0">
                  <a:moveTo>
                    <a:pt x="2917" y="0"/>
                  </a:moveTo>
                  <a:lnTo>
                    <a:pt x="1" y="6767"/>
                  </a:lnTo>
                  <a:lnTo>
                    <a:pt x="86" y="6767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1673734" y="1811429"/>
              <a:ext cx="102171" cy="232869"/>
            </a:xfrm>
            <a:custGeom>
              <a:avLst/>
              <a:gdLst/>
              <a:ahLst/>
              <a:cxnLst/>
              <a:rect l="l" t="t" r="r" b="b"/>
              <a:pathLst>
                <a:path w="2969" h="6767" extrusionOk="0">
                  <a:moveTo>
                    <a:pt x="0" y="0"/>
                  </a:moveTo>
                  <a:lnTo>
                    <a:pt x="2887" y="6767"/>
                  </a:lnTo>
                  <a:lnTo>
                    <a:pt x="2969" y="67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1667643" y="1792227"/>
              <a:ext cx="266250" cy="83209"/>
            </a:xfrm>
            <a:custGeom>
              <a:avLst/>
              <a:gdLst/>
              <a:ahLst/>
              <a:cxnLst/>
              <a:rect l="l" t="t" r="r" b="b"/>
              <a:pathLst>
                <a:path w="7737" h="2418" extrusionOk="0">
                  <a:moveTo>
                    <a:pt x="126" y="1"/>
                  </a:moveTo>
                  <a:cubicBezTo>
                    <a:pt x="57" y="1"/>
                    <a:pt x="0" y="58"/>
                    <a:pt x="0" y="128"/>
                  </a:cubicBezTo>
                  <a:cubicBezTo>
                    <a:pt x="3" y="754"/>
                    <a:pt x="419" y="1338"/>
                    <a:pt x="1168" y="1769"/>
                  </a:cubicBezTo>
                  <a:cubicBezTo>
                    <a:pt x="1917" y="2201"/>
                    <a:pt x="2899" y="2418"/>
                    <a:pt x="3879" y="2418"/>
                  </a:cubicBezTo>
                  <a:cubicBezTo>
                    <a:pt x="4859" y="2418"/>
                    <a:pt x="5839" y="2202"/>
                    <a:pt x="6584" y="1769"/>
                  </a:cubicBezTo>
                  <a:cubicBezTo>
                    <a:pt x="7329" y="1335"/>
                    <a:pt x="7737" y="754"/>
                    <a:pt x="7732" y="126"/>
                  </a:cubicBezTo>
                  <a:cubicBezTo>
                    <a:pt x="7734" y="58"/>
                    <a:pt x="7678" y="1"/>
                    <a:pt x="7608" y="1"/>
                  </a:cubicBezTo>
                  <a:cubicBezTo>
                    <a:pt x="7610" y="533"/>
                    <a:pt x="7122" y="1164"/>
                    <a:pt x="6458" y="1550"/>
                  </a:cubicBezTo>
                  <a:cubicBezTo>
                    <a:pt x="5749" y="1962"/>
                    <a:pt x="4815" y="2168"/>
                    <a:pt x="3880" y="2168"/>
                  </a:cubicBezTo>
                  <a:cubicBezTo>
                    <a:pt x="2945" y="2168"/>
                    <a:pt x="2009" y="1962"/>
                    <a:pt x="1295" y="1550"/>
                  </a:cubicBezTo>
                  <a:cubicBezTo>
                    <a:pt x="628" y="1164"/>
                    <a:pt x="130" y="533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716825" y="1295895"/>
              <a:ext cx="152379" cy="172235"/>
            </a:xfrm>
            <a:custGeom>
              <a:avLst/>
              <a:gdLst/>
              <a:ahLst/>
              <a:cxnLst/>
              <a:rect l="l" t="t" r="r" b="b"/>
              <a:pathLst>
                <a:path w="4428" h="5005" extrusionOk="0">
                  <a:moveTo>
                    <a:pt x="1246" y="0"/>
                  </a:moveTo>
                  <a:cubicBezTo>
                    <a:pt x="1195" y="0"/>
                    <a:pt x="1153" y="7"/>
                    <a:pt x="1120" y="27"/>
                  </a:cubicBezTo>
                  <a:lnTo>
                    <a:pt x="104" y="620"/>
                  </a:lnTo>
                  <a:cubicBezTo>
                    <a:pt x="36" y="659"/>
                    <a:pt x="0" y="754"/>
                    <a:pt x="30" y="830"/>
                  </a:cubicBezTo>
                  <a:lnTo>
                    <a:pt x="1550" y="4921"/>
                  </a:lnTo>
                  <a:cubicBezTo>
                    <a:pt x="1568" y="4974"/>
                    <a:pt x="1612" y="5004"/>
                    <a:pt x="1660" y="5004"/>
                  </a:cubicBezTo>
                  <a:cubicBezTo>
                    <a:pt x="1681" y="5004"/>
                    <a:pt x="1704" y="4998"/>
                    <a:pt x="1725" y="4985"/>
                  </a:cubicBezTo>
                  <a:lnTo>
                    <a:pt x="4428" y="3408"/>
                  </a:lnTo>
                  <a:lnTo>
                    <a:pt x="1420" y="11"/>
                  </a:lnTo>
                  <a:cubicBezTo>
                    <a:pt x="1354" y="7"/>
                    <a:pt x="1296" y="0"/>
                    <a:pt x="1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977121" y="1306081"/>
              <a:ext cx="48350" cy="47180"/>
            </a:xfrm>
            <a:custGeom>
              <a:avLst/>
              <a:gdLst/>
              <a:ahLst/>
              <a:cxnLst/>
              <a:rect l="l" t="t" r="r" b="b"/>
              <a:pathLst>
                <a:path w="1405" h="1371" extrusionOk="0">
                  <a:moveTo>
                    <a:pt x="525" y="1"/>
                  </a:moveTo>
                  <a:cubicBezTo>
                    <a:pt x="489" y="1"/>
                    <a:pt x="454" y="9"/>
                    <a:pt x="426" y="27"/>
                  </a:cubicBezTo>
                  <a:lnTo>
                    <a:pt x="113" y="208"/>
                  </a:lnTo>
                  <a:cubicBezTo>
                    <a:pt x="44" y="249"/>
                    <a:pt x="0" y="346"/>
                    <a:pt x="15" y="425"/>
                  </a:cubicBezTo>
                  <a:lnTo>
                    <a:pt x="176" y="1283"/>
                  </a:lnTo>
                  <a:cubicBezTo>
                    <a:pt x="186" y="1339"/>
                    <a:pt x="223" y="1371"/>
                    <a:pt x="268" y="1371"/>
                  </a:cubicBezTo>
                  <a:cubicBezTo>
                    <a:pt x="287" y="1371"/>
                    <a:pt x="307" y="1365"/>
                    <a:pt x="328" y="1354"/>
                  </a:cubicBezTo>
                  <a:lnTo>
                    <a:pt x="1339" y="764"/>
                  </a:lnTo>
                  <a:lnTo>
                    <a:pt x="1382" y="741"/>
                  </a:lnTo>
                  <a:cubicBezTo>
                    <a:pt x="1405" y="726"/>
                    <a:pt x="1374" y="672"/>
                    <a:pt x="1314" y="619"/>
                  </a:cubicBezTo>
                  <a:lnTo>
                    <a:pt x="659" y="47"/>
                  </a:lnTo>
                  <a:cubicBezTo>
                    <a:pt x="624" y="17"/>
                    <a:pt x="574" y="1"/>
                    <a:pt x="525" y="1"/>
                  </a:cubicBezTo>
                  <a:close/>
                </a:path>
              </a:pathLst>
            </a:custGeom>
            <a:solidFill>
              <a:srgbClr val="D1E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626699" y="1317954"/>
              <a:ext cx="441271" cy="280737"/>
            </a:xfrm>
            <a:custGeom>
              <a:avLst/>
              <a:gdLst/>
              <a:ahLst/>
              <a:cxnLst/>
              <a:rect l="l" t="t" r="r" b="b"/>
              <a:pathLst>
                <a:path w="12823" h="8158" extrusionOk="0">
                  <a:moveTo>
                    <a:pt x="12249" y="1"/>
                  </a:moveTo>
                  <a:cubicBezTo>
                    <a:pt x="11769" y="1"/>
                    <a:pt x="11122" y="252"/>
                    <a:pt x="10660" y="529"/>
                  </a:cubicBezTo>
                  <a:lnTo>
                    <a:pt x="2845" y="5238"/>
                  </a:lnTo>
                  <a:cubicBezTo>
                    <a:pt x="2134" y="5663"/>
                    <a:pt x="1" y="7499"/>
                    <a:pt x="308" y="8011"/>
                  </a:cubicBezTo>
                  <a:cubicBezTo>
                    <a:pt x="369" y="8114"/>
                    <a:pt x="521" y="8157"/>
                    <a:pt x="730" y="8157"/>
                  </a:cubicBezTo>
                  <a:cubicBezTo>
                    <a:pt x="1581" y="8157"/>
                    <a:pt x="3387" y="7443"/>
                    <a:pt x="3955" y="7102"/>
                  </a:cubicBezTo>
                  <a:lnTo>
                    <a:pt x="9424" y="3841"/>
                  </a:lnTo>
                  <a:lnTo>
                    <a:pt x="12823" y="252"/>
                  </a:lnTo>
                  <a:cubicBezTo>
                    <a:pt x="12716" y="73"/>
                    <a:pt x="12507" y="1"/>
                    <a:pt x="12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1005374" y="1333198"/>
              <a:ext cx="96596" cy="25431"/>
            </a:xfrm>
            <a:custGeom>
              <a:avLst/>
              <a:gdLst/>
              <a:ahLst/>
              <a:cxnLst/>
              <a:rect l="l" t="t" r="r" b="b"/>
              <a:pathLst>
                <a:path w="2807" h="739" extrusionOk="0">
                  <a:moveTo>
                    <a:pt x="1165" y="1"/>
                  </a:moveTo>
                  <a:lnTo>
                    <a:pt x="1080" y="51"/>
                  </a:lnTo>
                  <a:lnTo>
                    <a:pt x="70" y="639"/>
                  </a:lnTo>
                  <a:cubicBezTo>
                    <a:pt x="0" y="678"/>
                    <a:pt x="10" y="713"/>
                    <a:pt x="91" y="715"/>
                  </a:cubicBezTo>
                  <a:lnTo>
                    <a:pt x="877" y="738"/>
                  </a:lnTo>
                  <a:lnTo>
                    <a:pt x="2151" y="724"/>
                  </a:lnTo>
                  <a:cubicBezTo>
                    <a:pt x="2230" y="722"/>
                    <a:pt x="2353" y="690"/>
                    <a:pt x="2422" y="649"/>
                  </a:cubicBezTo>
                  <a:lnTo>
                    <a:pt x="2736" y="471"/>
                  </a:lnTo>
                  <a:cubicBezTo>
                    <a:pt x="2806" y="428"/>
                    <a:pt x="2799" y="383"/>
                    <a:pt x="2720" y="364"/>
                  </a:cubicBezTo>
                  <a:lnTo>
                    <a:pt x="1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985174" y="1264408"/>
              <a:ext cx="62665" cy="85756"/>
            </a:xfrm>
            <a:custGeom>
              <a:avLst/>
              <a:gdLst/>
              <a:ahLst/>
              <a:cxnLst/>
              <a:rect l="l" t="t" r="r" b="b"/>
              <a:pathLst>
                <a:path w="1821" h="2492" extrusionOk="0">
                  <a:moveTo>
                    <a:pt x="1511" y="1"/>
                  </a:moveTo>
                  <a:cubicBezTo>
                    <a:pt x="1492" y="1"/>
                    <a:pt x="1472" y="7"/>
                    <a:pt x="1450" y="19"/>
                  </a:cubicBezTo>
                  <a:lnTo>
                    <a:pt x="1139" y="197"/>
                  </a:lnTo>
                  <a:cubicBezTo>
                    <a:pt x="1067" y="238"/>
                    <a:pt x="985" y="329"/>
                    <a:pt x="952" y="402"/>
                  </a:cubicBezTo>
                  <a:lnTo>
                    <a:pt x="1" y="2492"/>
                  </a:lnTo>
                  <a:cubicBezTo>
                    <a:pt x="1" y="2492"/>
                    <a:pt x="461" y="2145"/>
                    <a:pt x="1069" y="1865"/>
                  </a:cubicBezTo>
                  <a:cubicBezTo>
                    <a:pt x="1559" y="1640"/>
                    <a:pt x="1821" y="1617"/>
                    <a:pt x="1821" y="1617"/>
                  </a:cubicBezTo>
                  <a:lnTo>
                    <a:pt x="1600" y="88"/>
                  </a:lnTo>
                  <a:cubicBezTo>
                    <a:pt x="1590" y="33"/>
                    <a:pt x="1555" y="1"/>
                    <a:pt x="1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842981" y="1445555"/>
              <a:ext cx="299526" cy="86238"/>
            </a:xfrm>
            <a:custGeom>
              <a:avLst/>
              <a:gdLst/>
              <a:ahLst/>
              <a:cxnLst/>
              <a:rect l="l" t="t" r="r" b="b"/>
              <a:pathLst>
                <a:path w="8704" h="2506" extrusionOk="0">
                  <a:moveTo>
                    <a:pt x="2693" y="0"/>
                  </a:moveTo>
                  <a:lnTo>
                    <a:pt x="2327" y="214"/>
                  </a:lnTo>
                  <a:lnTo>
                    <a:pt x="71" y="1525"/>
                  </a:lnTo>
                  <a:cubicBezTo>
                    <a:pt x="1" y="1565"/>
                    <a:pt x="10" y="1606"/>
                    <a:pt x="89" y="1617"/>
                  </a:cubicBezTo>
                  <a:lnTo>
                    <a:pt x="7342" y="2503"/>
                  </a:lnTo>
                  <a:cubicBezTo>
                    <a:pt x="7354" y="2505"/>
                    <a:pt x="7366" y="2505"/>
                    <a:pt x="7379" y="2505"/>
                  </a:cubicBezTo>
                  <a:cubicBezTo>
                    <a:pt x="7456" y="2505"/>
                    <a:pt x="7553" y="2483"/>
                    <a:pt x="7613" y="2448"/>
                  </a:cubicBezTo>
                  <a:lnTo>
                    <a:pt x="8633" y="1860"/>
                  </a:lnTo>
                  <a:cubicBezTo>
                    <a:pt x="8703" y="1819"/>
                    <a:pt x="8697" y="1767"/>
                    <a:pt x="8620" y="1744"/>
                  </a:cubicBezTo>
                  <a:lnTo>
                    <a:pt x="2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662660" y="1538916"/>
              <a:ext cx="37991" cy="18720"/>
            </a:xfrm>
            <a:custGeom>
              <a:avLst/>
              <a:gdLst/>
              <a:ahLst/>
              <a:cxnLst/>
              <a:rect l="l" t="t" r="r" b="b"/>
              <a:pathLst>
                <a:path w="1104" h="544" extrusionOk="0">
                  <a:moveTo>
                    <a:pt x="325" y="1"/>
                  </a:moveTo>
                  <a:cubicBezTo>
                    <a:pt x="212" y="106"/>
                    <a:pt x="104" y="215"/>
                    <a:pt x="0" y="323"/>
                  </a:cubicBezTo>
                  <a:cubicBezTo>
                    <a:pt x="160" y="403"/>
                    <a:pt x="504" y="544"/>
                    <a:pt x="965" y="544"/>
                  </a:cubicBezTo>
                  <a:cubicBezTo>
                    <a:pt x="1010" y="544"/>
                    <a:pt x="1056" y="542"/>
                    <a:pt x="1103" y="539"/>
                  </a:cubicBezTo>
                  <a:lnTo>
                    <a:pt x="1103" y="213"/>
                  </a:lnTo>
                  <a:cubicBezTo>
                    <a:pt x="1103" y="213"/>
                    <a:pt x="716" y="19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0"/>
            <p:cNvSpPr/>
            <p:nvPr/>
          </p:nvSpPr>
          <p:spPr>
            <a:xfrm>
              <a:off x="859878" y="1467442"/>
              <a:ext cx="6814" cy="13283"/>
            </a:xfrm>
            <a:custGeom>
              <a:avLst/>
              <a:gdLst/>
              <a:ahLst/>
              <a:cxnLst/>
              <a:rect l="l" t="t" r="r" b="b"/>
              <a:pathLst>
                <a:path w="198" h="386" extrusionOk="0">
                  <a:moveTo>
                    <a:pt x="97" y="0"/>
                  </a:moveTo>
                  <a:cubicBezTo>
                    <a:pt x="93" y="0"/>
                    <a:pt x="89" y="1"/>
                    <a:pt x="85" y="2"/>
                  </a:cubicBezTo>
                  <a:cubicBezTo>
                    <a:pt x="35" y="17"/>
                    <a:pt x="0" y="113"/>
                    <a:pt x="9" y="220"/>
                  </a:cubicBezTo>
                  <a:cubicBezTo>
                    <a:pt x="18" y="315"/>
                    <a:pt x="58" y="386"/>
                    <a:pt x="103" y="386"/>
                  </a:cubicBezTo>
                  <a:cubicBezTo>
                    <a:pt x="107" y="386"/>
                    <a:pt x="111" y="385"/>
                    <a:pt x="116" y="384"/>
                  </a:cubicBezTo>
                  <a:cubicBezTo>
                    <a:pt x="162" y="369"/>
                    <a:pt x="198" y="273"/>
                    <a:pt x="189" y="166"/>
                  </a:cubicBezTo>
                  <a:cubicBezTo>
                    <a:pt x="181" y="69"/>
                    <a:pt x="141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882108" y="1453883"/>
              <a:ext cx="6848" cy="13386"/>
            </a:xfrm>
            <a:custGeom>
              <a:avLst/>
              <a:gdLst/>
              <a:ahLst/>
              <a:cxnLst/>
              <a:rect l="l" t="t" r="r" b="b"/>
              <a:pathLst>
                <a:path w="199" h="389" extrusionOk="0">
                  <a:moveTo>
                    <a:pt x="96" y="1"/>
                  </a:moveTo>
                  <a:cubicBezTo>
                    <a:pt x="92" y="1"/>
                    <a:pt x="88" y="1"/>
                    <a:pt x="84" y="2"/>
                  </a:cubicBezTo>
                  <a:cubicBezTo>
                    <a:pt x="34" y="17"/>
                    <a:pt x="1" y="114"/>
                    <a:pt x="9" y="220"/>
                  </a:cubicBezTo>
                  <a:cubicBezTo>
                    <a:pt x="16" y="318"/>
                    <a:pt x="57" y="389"/>
                    <a:pt x="102" y="389"/>
                  </a:cubicBezTo>
                  <a:cubicBezTo>
                    <a:pt x="106" y="389"/>
                    <a:pt x="110" y="388"/>
                    <a:pt x="113" y="387"/>
                  </a:cubicBezTo>
                  <a:cubicBezTo>
                    <a:pt x="163" y="373"/>
                    <a:pt x="198" y="274"/>
                    <a:pt x="188" y="169"/>
                  </a:cubicBezTo>
                  <a:cubicBezTo>
                    <a:pt x="181" y="71"/>
                    <a:pt x="141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904373" y="1440462"/>
              <a:ext cx="6814" cy="13318"/>
            </a:xfrm>
            <a:custGeom>
              <a:avLst/>
              <a:gdLst/>
              <a:ahLst/>
              <a:cxnLst/>
              <a:rect l="l" t="t" r="r" b="b"/>
              <a:pathLst>
                <a:path w="198" h="387" extrusionOk="0">
                  <a:moveTo>
                    <a:pt x="96" y="0"/>
                  </a:moveTo>
                  <a:cubicBezTo>
                    <a:pt x="93" y="0"/>
                    <a:pt x="89" y="1"/>
                    <a:pt x="85" y="2"/>
                  </a:cubicBezTo>
                  <a:cubicBezTo>
                    <a:pt x="34" y="16"/>
                    <a:pt x="0" y="113"/>
                    <a:pt x="9" y="218"/>
                  </a:cubicBezTo>
                  <a:cubicBezTo>
                    <a:pt x="16" y="316"/>
                    <a:pt x="57" y="387"/>
                    <a:pt x="102" y="387"/>
                  </a:cubicBezTo>
                  <a:cubicBezTo>
                    <a:pt x="106" y="387"/>
                    <a:pt x="110" y="386"/>
                    <a:pt x="114" y="385"/>
                  </a:cubicBezTo>
                  <a:cubicBezTo>
                    <a:pt x="163" y="370"/>
                    <a:pt x="198" y="274"/>
                    <a:pt x="189" y="167"/>
                  </a:cubicBezTo>
                  <a:cubicBezTo>
                    <a:pt x="181" y="71"/>
                    <a:pt x="140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926673" y="1427007"/>
              <a:ext cx="6814" cy="13386"/>
            </a:xfrm>
            <a:custGeom>
              <a:avLst/>
              <a:gdLst/>
              <a:ahLst/>
              <a:cxnLst/>
              <a:rect l="l" t="t" r="r" b="b"/>
              <a:pathLst>
                <a:path w="198" h="389" extrusionOk="0">
                  <a:moveTo>
                    <a:pt x="93" y="1"/>
                  </a:moveTo>
                  <a:cubicBezTo>
                    <a:pt x="89" y="1"/>
                    <a:pt x="86" y="1"/>
                    <a:pt x="82" y="2"/>
                  </a:cubicBezTo>
                  <a:cubicBezTo>
                    <a:pt x="33" y="17"/>
                    <a:pt x="0" y="115"/>
                    <a:pt x="8" y="220"/>
                  </a:cubicBezTo>
                  <a:cubicBezTo>
                    <a:pt x="16" y="319"/>
                    <a:pt x="56" y="388"/>
                    <a:pt x="102" y="388"/>
                  </a:cubicBezTo>
                  <a:cubicBezTo>
                    <a:pt x="105" y="388"/>
                    <a:pt x="109" y="388"/>
                    <a:pt x="113" y="387"/>
                  </a:cubicBezTo>
                  <a:cubicBezTo>
                    <a:pt x="163" y="372"/>
                    <a:pt x="198" y="276"/>
                    <a:pt x="188" y="169"/>
                  </a:cubicBezTo>
                  <a:cubicBezTo>
                    <a:pt x="180" y="71"/>
                    <a:pt x="137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0"/>
            <p:cNvSpPr/>
            <p:nvPr/>
          </p:nvSpPr>
          <p:spPr>
            <a:xfrm>
              <a:off x="948938" y="1413620"/>
              <a:ext cx="6779" cy="13283"/>
            </a:xfrm>
            <a:custGeom>
              <a:avLst/>
              <a:gdLst/>
              <a:ahLst/>
              <a:cxnLst/>
              <a:rect l="l" t="t" r="r" b="b"/>
              <a:pathLst>
                <a:path w="197" h="386" extrusionOk="0">
                  <a:moveTo>
                    <a:pt x="97" y="0"/>
                  </a:moveTo>
                  <a:cubicBezTo>
                    <a:pt x="93" y="0"/>
                    <a:pt x="89" y="1"/>
                    <a:pt x="85" y="2"/>
                  </a:cubicBezTo>
                  <a:cubicBezTo>
                    <a:pt x="35" y="17"/>
                    <a:pt x="0" y="113"/>
                    <a:pt x="9" y="220"/>
                  </a:cubicBezTo>
                  <a:cubicBezTo>
                    <a:pt x="16" y="315"/>
                    <a:pt x="57" y="386"/>
                    <a:pt x="102" y="386"/>
                  </a:cubicBezTo>
                  <a:cubicBezTo>
                    <a:pt x="106" y="386"/>
                    <a:pt x="110" y="385"/>
                    <a:pt x="114" y="384"/>
                  </a:cubicBezTo>
                  <a:cubicBezTo>
                    <a:pt x="163" y="369"/>
                    <a:pt x="196" y="273"/>
                    <a:pt x="189" y="167"/>
                  </a:cubicBezTo>
                  <a:cubicBezTo>
                    <a:pt x="180" y="70"/>
                    <a:pt x="140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0"/>
            <p:cNvSpPr/>
            <p:nvPr/>
          </p:nvSpPr>
          <p:spPr>
            <a:xfrm>
              <a:off x="748554" y="1534649"/>
              <a:ext cx="6814" cy="13283"/>
            </a:xfrm>
            <a:custGeom>
              <a:avLst/>
              <a:gdLst/>
              <a:ahLst/>
              <a:cxnLst/>
              <a:rect l="l" t="t" r="r" b="b"/>
              <a:pathLst>
                <a:path w="198" h="386" extrusionOk="0">
                  <a:moveTo>
                    <a:pt x="95" y="0"/>
                  </a:moveTo>
                  <a:cubicBezTo>
                    <a:pt x="91" y="0"/>
                    <a:pt x="86" y="1"/>
                    <a:pt x="82" y="2"/>
                  </a:cubicBezTo>
                  <a:cubicBezTo>
                    <a:pt x="34" y="17"/>
                    <a:pt x="0" y="113"/>
                    <a:pt x="8" y="220"/>
                  </a:cubicBezTo>
                  <a:cubicBezTo>
                    <a:pt x="16" y="315"/>
                    <a:pt x="57" y="386"/>
                    <a:pt x="102" y="386"/>
                  </a:cubicBezTo>
                  <a:cubicBezTo>
                    <a:pt x="106" y="386"/>
                    <a:pt x="110" y="385"/>
                    <a:pt x="114" y="384"/>
                  </a:cubicBezTo>
                  <a:cubicBezTo>
                    <a:pt x="166" y="369"/>
                    <a:pt x="198" y="273"/>
                    <a:pt x="189" y="166"/>
                  </a:cubicBezTo>
                  <a:cubicBezTo>
                    <a:pt x="182" y="71"/>
                    <a:pt x="141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770853" y="1521228"/>
              <a:ext cx="6779" cy="13318"/>
            </a:xfrm>
            <a:custGeom>
              <a:avLst/>
              <a:gdLst/>
              <a:ahLst/>
              <a:cxnLst/>
              <a:rect l="l" t="t" r="r" b="b"/>
              <a:pathLst>
                <a:path w="197" h="387" extrusionOk="0">
                  <a:moveTo>
                    <a:pt x="98" y="0"/>
                  </a:moveTo>
                  <a:cubicBezTo>
                    <a:pt x="93" y="0"/>
                    <a:pt x="89" y="1"/>
                    <a:pt x="84" y="3"/>
                  </a:cubicBezTo>
                  <a:cubicBezTo>
                    <a:pt x="34" y="16"/>
                    <a:pt x="0" y="114"/>
                    <a:pt x="9" y="219"/>
                  </a:cubicBezTo>
                  <a:cubicBezTo>
                    <a:pt x="16" y="316"/>
                    <a:pt x="56" y="387"/>
                    <a:pt x="101" y="387"/>
                  </a:cubicBezTo>
                  <a:cubicBezTo>
                    <a:pt x="105" y="387"/>
                    <a:pt x="109" y="386"/>
                    <a:pt x="113" y="385"/>
                  </a:cubicBezTo>
                  <a:cubicBezTo>
                    <a:pt x="163" y="370"/>
                    <a:pt x="196" y="272"/>
                    <a:pt x="188" y="167"/>
                  </a:cubicBezTo>
                  <a:cubicBezTo>
                    <a:pt x="180" y="72"/>
                    <a:pt x="142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793152" y="1507704"/>
              <a:ext cx="6745" cy="13352"/>
            </a:xfrm>
            <a:custGeom>
              <a:avLst/>
              <a:gdLst/>
              <a:ahLst/>
              <a:cxnLst/>
              <a:rect l="l" t="t" r="r" b="b"/>
              <a:pathLst>
                <a:path w="196" h="388" extrusionOk="0">
                  <a:moveTo>
                    <a:pt x="96" y="1"/>
                  </a:moveTo>
                  <a:cubicBezTo>
                    <a:pt x="92" y="1"/>
                    <a:pt x="88" y="1"/>
                    <a:pt x="84" y="2"/>
                  </a:cubicBezTo>
                  <a:cubicBezTo>
                    <a:pt x="34" y="17"/>
                    <a:pt x="0" y="114"/>
                    <a:pt x="8" y="220"/>
                  </a:cubicBezTo>
                  <a:cubicBezTo>
                    <a:pt x="14" y="317"/>
                    <a:pt x="56" y="388"/>
                    <a:pt x="101" y="388"/>
                  </a:cubicBezTo>
                  <a:cubicBezTo>
                    <a:pt x="105" y="388"/>
                    <a:pt x="109" y="387"/>
                    <a:pt x="113" y="386"/>
                  </a:cubicBezTo>
                  <a:cubicBezTo>
                    <a:pt x="161" y="371"/>
                    <a:pt x="195" y="274"/>
                    <a:pt x="188" y="169"/>
                  </a:cubicBezTo>
                  <a:cubicBezTo>
                    <a:pt x="180" y="71"/>
                    <a:pt x="139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815348" y="1494249"/>
              <a:ext cx="6883" cy="13352"/>
            </a:xfrm>
            <a:custGeom>
              <a:avLst/>
              <a:gdLst/>
              <a:ahLst/>
              <a:cxnLst/>
              <a:rect l="l" t="t" r="r" b="b"/>
              <a:pathLst>
                <a:path w="200" h="388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34" y="16"/>
                    <a:pt x="1" y="114"/>
                    <a:pt x="9" y="219"/>
                  </a:cubicBezTo>
                  <a:cubicBezTo>
                    <a:pt x="18" y="317"/>
                    <a:pt x="57" y="388"/>
                    <a:pt x="102" y="388"/>
                  </a:cubicBezTo>
                  <a:cubicBezTo>
                    <a:pt x="106" y="388"/>
                    <a:pt x="111" y="387"/>
                    <a:pt x="115" y="386"/>
                  </a:cubicBezTo>
                  <a:cubicBezTo>
                    <a:pt x="165" y="371"/>
                    <a:pt x="200" y="275"/>
                    <a:pt x="189" y="168"/>
                  </a:cubicBezTo>
                  <a:cubicBezTo>
                    <a:pt x="181" y="71"/>
                    <a:pt x="140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837544" y="1480862"/>
              <a:ext cx="6848" cy="13352"/>
            </a:xfrm>
            <a:custGeom>
              <a:avLst/>
              <a:gdLst/>
              <a:ahLst/>
              <a:cxnLst/>
              <a:rect l="l" t="t" r="r" b="b"/>
              <a:pathLst>
                <a:path w="199" h="388" extrusionOk="0">
                  <a:moveTo>
                    <a:pt x="98" y="0"/>
                  </a:moveTo>
                  <a:cubicBezTo>
                    <a:pt x="94" y="0"/>
                    <a:pt x="89" y="1"/>
                    <a:pt x="84" y="3"/>
                  </a:cubicBezTo>
                  <a:cubicBezTo>
                    <a:pt x="35" y="16"/>
                    <a:pt x="1" y="112"/>
                    <a:pt x="10" y="219"/>
                  </a:cubicBezTo>
                  <a:cubicBezTo>
                    <a:pt x="18" y="316"/>
                    <a:pt x="59" y="388"/>
                    <a:pt x="103" y="388"/>
                  </a:cubicBezTo>
                  <a:cubicBezTo>
                    <a:pt x="107" y="388"/>
                    <a:pt x="111" y="387"/>
                    <a:pt x="115" y="386"/>
                  </a:cubicBezTo>
                  <a:cubicBezTo>
                    <a:pt x="165" y="371"/>
                    <a:pt x="198" y="272"/>
                    <a:pt x="191" y="168"/>
                  </a:cubicBezTo>
                  <a:cubicBezTo>
                    <a:pt x="184" y="71"/>
                    <a:pt x="144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2691449" y="3031008"/>
              <a:ext cx="109535" cy="124849"/>
            </a:xfrm>
            <a:custGeom>
              <a:avLst/>
              <a:gdLst/>
              <a:ahLst/>
              <a:cxnLst/>
              <a:rect l="l" t="t" r="r" b="b"/>
              <a:pathLst>
                <a:path w="3183" h="3628" extrusionOk="0">
                  <a:moveTo>
                    <a:pt x="843" y="1"/>
                  </a:moveTo>
                  <a:cubicBezTo>
                    <a:pt x="817" y="1"/>
                    <a:pt x="792" y="8"/>
                    <a:pt x="771" y="23"/>
                  </a:cubicBezTo>
                  <a:lnTo>
                    <a:pt x="95" y="509"/>
                  </a:lnTo>
                  <a:cubicBezTo>
                    <a:pt x="52" y="542"/>
                    <a:pt x="34" y="611"/>
                    <a:pt x="0" y="699"/>
                  </a:cubicBezTo>
                  <a:lnTo>
                    <a:pt x="1332" y="3628"/>
                  </a:lnTo>
                  <a:lnTo>
                    <a:pt x="3131" y="2333"/>
                  </a:lnTo>
                  <a:cubicBezTo>
                    <a:pt x="3180" y="2299"/>
                    <a:pt x="3183" y="2239"/>
                    <a:pt x="3140" y="2198"/>
                  </a:cubicBezTo>
                  <a:lnTo>
                    <a:pt x="929" y="35"/>
                  </a:lnTo>
                  <a:cubicBezTo>
                    <a:pt x="907" y="12"/>
                    <a:pt x="875" y="1"/>
                    <a:pt x="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2630711" y="3198493"/>
              <a:ext cx="34585" cy="34585"/>
            </a:xfrm>
            <a:custGeom>
              <a:avLst/>
              <a:gdLst/>
              <a:ahLst/>
              <a:cxnLst/>
              <a:rect l="l" t="t" r="r" b="b"/>
              <a:pathLst>
                <a:path w="1005" h="1005" extrusionOk="0">
                  <a:moveTo>
                    <a:pt x="366" y="0"/>
                  </a:moveTo>
                  <a:cubicBezTo>
                    <a:pt x="334" y="0"/>
                    <a:pt x="302" y="9"/>
                    <a:pt x="279" y="26"/>
                  </a:cubicBezTo>
                  <a:lnTo>
                    <a:pt x="73" y="177"/>
                  </a:lnTo>
                  <a:cubicBezTo>
                    <a:pt x="26" y="209"/>
                    <a:pt x="1" y="279"/>
                    <a:pt x="17" y="335"/>
                  </a:cubicBezTo>
                  <a:lnTo>
                    <a:pt x="198" y="923"/>
                  </a:lnTo>
                  <a:cubicBezTo>
                    <a:pt x="212" y="972"/>
                    <a:pt x="235" y="1004"/>
                    <a:pt x="251" y="1004"/>
                  </a:cubicBezTo>
                  <a:cubicBezTo>
                    <a:pt x="253" y="1004"/>
                    <a:pt x="255" y="1004"/>
                    <a:pt x="257" y="1002"/>
                  </a:cubicBezTo>
                  <a:lnTo>
                    <a:pt x="285" y="982"/>
                  </a:lnTo>
                  <a:lnTo>
                    <a:pt x="958" y="496"/>
                  </a:lnTo>
                  <a:cubicBezTo>
                    <a:pt x="1005" y="462"/>
                    <a:pt x="1003" y="410"/>
                    <a:pt x="958" y="377"/>
                  </a:cubicBezTo>
                  <a:lnTo>
                    <a:pt x="447" y="23"/>
                  </a:lnTo>
                  <a:cubicBezTo>
                    <a:pt x="425" y="8"/>
                    <a:pt x="396" y="0"/>
                    <a:pt x="366" y="0"/>
                  </a:cubicBezTo>
                  <a:close/>
                </a:path>
              </a:pathLst>
            </a:custGeom>
            <a:solidFill>
              <a:srgbClr val="D1E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2615569" y="3054890"/>
              <a:ext cx="314014" cy="204754"/>
            </a:xfrm>
            <a:custGeom>
              <a:avLst/>
              <a:gdLst/>
              <a:ahLst/>
              <a:cxnLst/>
              <a:rect l="l" t="t" r="r" b="b"/>
              <a:pathLst>
                <a:path w="9125" h="5950" extrusionOk="0">
                  <a:moveTo>
                    <a:pt x="8644" y="0"/>
                  </a:moveTo>
                  <a:cubicBezTo>
                    <a:pt x="8077" y="0"/>
                    <a:pt x="6750" y="643"/>
                    <a:pt x="6350" y="925"/>
                  </a:cubicBezTo>
                  <a:lnTo>
                    <a:pt x="1047" y="4628"/>
                  </a:lnTo>
                  <a:cubicBezTo>
                    <a:pt x="565" y="4964"/>
                    <a:pt x="1" y="5601"/>
                    <a:pt x="243" y="5949"/>
                  </a:cubicBezTo>
                  <a:lnTo>
                    <a:pt x="3548" y="4786"/>
                  </a:lnTo>
                  <a:lnTo>
                    <a:pt x="7237" y="2183"/>
                  </a:lnTo>
                  <a:cubicBezTo>
                    <a:pt x="7715" y="1847"/>
                    <a:pt x="9124" y="433"/>
                    <a:pt x="8877" y="82"/>
                  </a:cubicBezTo>
                  <a:cubicBezTo>
                    <a:pt x="8837" y="25"/>
                    <a:pt x="8755" y="0"/>
                    <a:pt x="8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2627063" y="3228260"/>
              <a:ext cx="34619" cy="58914"/>
            </a:xfrm>
            <a:custGeom>
              <a:avLst/>
              <a:gdLst/>
              <a:ahLst/>
              <a:cxnLst/>
              <a:rect l="l" t="t" r="r" b="b"/>
              <a:pathLst>
                <a:path w="1006" h="1712" extrusionOk="0">
                  <a:moveTo>
                    <a:pt x="986" y="0"/>
                  </a:moveTo>
                  <a:cubicBezTo>
                    <a:pt x="977" y="0"/>
                    <a:pt x="964" y="6"/>
                    <a:pt x="948" y="19"/>
                  </a:cubicBezTo>
                  <a:lnTo>
                    <a:pt x="275" y="503"/>
                  </a:lnTo>
                  <a:lnTo>
                    <a:pt x="220" y="544"/>
                  </a:lnTo>
                  <a:lnTo>
                    <a:pt x="6" y="1653"/>
                  </a:lnTo>
                  <a:cubicBezTo>
                    <a:pt x="0" y="1691"/>
                    <a:pt x="10" y="1712"/>
                    <a:pt x="31" y="1712"/>
                  </a:cubicBezTo>
                  <a:cubicBezTo>
                    <a:pt x="42" y="1712"/>
                    <a:pt x="55" y="1707"/>
                    <a:pt x="70" y="1695"/>
                  </a:cubicBezTo>
                  <a:lnTo>
                    <a:pt x="277" y="1543"/>
                  </a:lnTo>
                  <a:cubicBezTo>
                    <a:pt x="322" y="1511"/>
                    <a:pt x="379" y="1441"/>
                    <a:pt x="402" y="1390"/>
                  </a:cubicBezTo>
                  <a:lnTo>
                    <a:pt x="780" y="569"/>
                  </a:lnTo>
                  <a:lnTo>
                    <a:pt x="992" y="54"/>
                  </a:lnTo>
                  <a:cubicBezTo>
                    <a:pt x="1005" y="19"/>
                    <a:pt x="1002" y="0"/>
                    <a:pt x="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2591893" y="3212775"/>
              <a:ext cx="71131" cy="31866"/>
            </a:xfrm>
            <a:custGeom>
              <a:avLst/>
              <a:gdLst/>
              <a:ahLst/>
              <a:cxnLst/>
              <a:rect l="l" t="t" r="r" b="b"/>
              <a:pathLst>
                <a:path w="2067" h="926" extrusionOk="0">
                  <a:moveTo>
                    <a:pt x="2067" y="0"/>
                  </a:moveTo>
                  <a:lnTo>
                    <a:pt x="441" y="14"/>
                  </a:lnTo>
                  <a:cubicBezTo>
                    <a:pt x="384" y="14"/>
                    <a:pt x="299" y="40"/>
                    <a:pt x="254" y="75"/>
                  </a:cubicBezTo>
                  <a:lnTo>
                    <a:pt x="46" y="226"/>
                  </a:lnTo>
                  <a:cubicBezTo>
                    <a:pt x="1" y="258"/>
                    <a:pt x="2" y="311"/>
                    <a:pt x="49" y="340"/>
                  </a:cubicBezTo>
                  <a:lnTo>
                    <a:pt x="977" y="925"/>
                  </a:lnTo>
                  <a:cubicBezTo>
                    <a:pt x="977" y="925"/>
                    <a:pt x="1067" y="763"/>
                    <a:pt x="1356" y="511"/>
                  </a:cubicBezTo>
                  <a:cubicBezTo>
                    <a:pt x="1710" y="199"/>
                    <a:pt x="2067" y="0"/>
                    <a:pt x="2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2718910" y="3164356"/>
              <a:ext cx="82384" cy="195257"/>
            </a:xfrm>
            <a:custGeom>
              <a:avLst/>
              <a:gdLst/>
              <a:ahLst/>
              <a:cxnLst/>
              <a:rect l="l" t="t" r="r" b="b"/>
              <a:pathLst>
                <a:path w="2394" h="5674" extrusionOk="0">
                  <a:moveTo>
                    <a:pt x="2368" y="0"/>
                  </a:moveTo>
                  <a:cubicBezTo>
                    <a:pt x="2358" y="0"/>
                    <a:pt x="2344" y="6"/>
                    <a:pt x="2327" y="18"/>
                  </a:cubicBezTo>
                  <a:lnTo>
                    <a:pt x="828" y="1100"/>
                  </a:lnTo>
                  <a:lnTo>
                    <a:pt x="585" y="1276"/>
                  </a:lnTo>
                  <a:lnTo>
                    <a:pt x="6" y="5617"/>
                  </a:lnTo>
                  <a:cubicBezTo>
                    <a:pt x="1" y="5653"/>
                    <a:pt x="12" y="5673"/>
                    <a:pt x="35" y="5673"/>
                  </a:cubicBezTo>
                  <a:cubicBezTo>
                    <a:pt x="46" y="5673"/>
                    <a:pt x="61" y="5668"/>
                    <a:pt x="77" y="5656"/>
                  </a:cubicBezTo>
                  <a:lnTo>
                    <a:pt x="752" y="5166"/>
                  </a:lnTo>
                  <a:cubicBezTo>
                    <a:pt x="797" y="5131"/>
                    <a:pt x="848" y="5061"/>
                    <a:pt x="864" y="5007"/>
                  </a:cubicBezTo>
                  <a:lnTo>
                    <a:pt x="2383" y="56"/>
                  </a:lnTo>
                  <a:cubicBezTo>
                    <a:pt x="2394" y="20"/>
                    <a:pt x="2387" y="0"/>
                    <a:pt x="2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2872080" y="3061566"/>
              <a:ext cx="13627" cy="26739"/>
            </a:xfrm>
            <a:custGeom>
              <a:avLst/>
              <a:gdLst/>
              <a:ahLst/>
              <a:cxnLst/>
              <a:rect l="l" t="t" r="r" b="b"/>
              <a:pathLst>
                <a:path w="396" h="777" extrusionOk="0">
                  <a:moveTo>
                    <a:pt x="389" y="1"/>
                  </a:moveTo>
                  <a:lnTo>
                    <a:pt x="389" y="1"/>
                  </a:lnTo>
                  <a:cubicBezTo>
                    <a:pt x="289" y="38"/>
                    <a:pt x="188" y="78"/>
                    <a:pt x="86" y="121"/>
                  </a:cubicBezTo>
                  <a:cubicBezTo>
                    <a:pt x="97" y="425"/>
                    <a:pt x="1" y="684"/>
                    <a:pt x="1" y="684"/>
                  </a:cubicBezTo>
                  <a:lnTo>
                    <a:pt x="213" y="776"/>
                  </a:lnTo>
                  <a:cubicBezTo>
                    <a:pt x="384" y="443"/>
                    <a:pt x="396" y="138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2773454" y="3166731"/>
              <a:ext cx="9911" cy="5678"/>
            </a:xfrm>
            <a:custGeom>
              <a:avLst/>
              <a:gdLst/>
              <a:ahLst/>
              <a:cxnLst/>
              <a:rect l="l" t="t" r="r" b="b"/>
              <a:pathLst>
                <a:path w="288" h="165" extrusionOk="0">
                  <a:moveTo>
                    <a:pt x="76" y="1"/>
                  </a:moveTo>
                  <a:cubicBezTo>
                    <a:pt x="53" y="1"/>
                    <a:pt x="34" y="6"/>
                    <a:pt x="24" y="17"/>
                  </a:cubicBezTo>
                  <a:cubicBezTo>
                    <a:pt x="1" y="45"/>
                    <a:pt x="36" y="96"/>
                    <a:pt x="102" y="133"/>
                  </a:cubicBezTo>
                  <a:cubicBezTo>
                    <a:pt x="140" y="154"/>
                    <a:pt x="180" y="165"/>
                    <a:pt x="212" y="165"/>
                  </a:cubicBezTo>
                  <a:cubicBezTo>
                    <a:pt x="236" y="165"/>
                    <a:pt x="254" y="159"/>
                    <a:pt x="264" y="148"/>
                  </a:cubicBezTo>
                  <a:cubicBezTo>
                    <a:pt x="287" y="120"/>
                    <a:pt x="252" y="67"/>
                    <a:pt x="186" y="32"/>
                  </a:cubicBezTo>
                  <a:cubicBezTo>
                    <a:pt x="149" y="11"/>
                    <a:pt x="108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758347" y="3177227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4" y="1"/>
                  </a:moveTo>
                  <a:cubicBezTo>
                    <a:pt x="51" y="1"/>
                    <a:pt x="33" y="6"/>
                    <a:pt x="23" y="18"/>
                  </a:cubicBezTo>
                  <a:cubicBezTo>
                    <a:pt x="1" y="46"/>
                    <a:pt x="36" y="97"/>
                    <a:pt x="102" y="134"/>
                  </a:cubicBezTo>
                  <a:cubicBezTo>
                    <a:pt x="140" y="155"/>
                    <a:pt x="179" y="166"/>
                    <a:pt x="211" y="166"/>
                  </a:cubicBezTo>
                  <a:cubicBezTo>
                    <a:pt x="234" y="166"/>
                    <a:pt x="252" y="160"/>
                    <a:pt x="263" y="148"/>
                  </a:cubicBezTo>
                  <a:cubicBezTo>
                    <a:pt x="286" y="121"/>
                    <a:pt x="251" y="69"/>
                    <a:pt x="185" y="33"/>
                  </a:cubicBezTo>
                  <a:cubicBezTo>
                    <a:pt x="147" y="12"/>
                    <a:pt x="106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2743240" y="3187791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4" y="0"/>
                  </a:moveTo>
                  <a:cubicBezTo>
                    <a:pt x="51" y="0"/>
                    <a:pt x="33" y="6"/>
                    <a:pt x="23" y="18"/>
                  </a:cubicBezTo>
                  <a:cubicBezTo>
                    <a:pt x="1" y="46"/>
                    <a:pt x="36" y="97"/>
                    <a:pt x="99" y="134"/>
                  </a:cubicBezTo>
                  <a:cubicBezTo>
                    <a:pt x="137" y="155"/>
                    <a:pt x="178" y="166"/>
                    <a:pt x="210" y="166"/>
                  </a:cubicBezTo>
                  <a:cubicBezTo>
                    <a:pt x="233" y="166"/>
                    <a:pt x="251" y="160"/>
                    <a:pt x="261" y="149"/>
                  </a:cubicBezTo>
                  <a:cubicBezTo>
                    <a:pt x="286" y="121"/>
                    <a:pt x="251" y="68"/>
                    <a:pt x="185" y="33"/>
                  </a:cubicBezTo>
                  <a:cubicBezTo>
                    <a:pt x="147" y="1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2728064" y="3198287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5" y="1"/>
                  </a:moveTo>
                  <a:cubicBezTo>
                    <a:pt x="53" y="1"/>
                    <a:pt x="35" y="6"/>
                    <a:pt x="25" y="18"/>
                  </a:cubicBezTo>
                  <a:cubicBezTo>
                    <a:pt x="0" y="47"/>
                    <a:pt x="35" y="98"/>
                    <a:pt x="101" y="135"/>
                  </a:cubicBezTo>
                  <a:cubicBezTo>
                    <a:pt x="140" y="155"/>
                    <a:pt x="181" y="165"/>
                    <a:pt x="213" y="165"/>
                  </a:cubicBezTo>
                  <a:cubicBezTo>
                    <a:pt x="235" y="165"/>
                    <a:pt x="252" y="160"/>
                    <a:pt x="262" y="149"/>
                  </a:cubicBezTo>
                  <a:cubicBezTo>
                    <a:pt x="287" y="120"/>
                    <a:pt x="252" y="69"/>
                    <a:pt x="186" y="32"/>
                  </a:cubicBezTo>
                  <a:cubicBezTo>
                    <a:pt x="147" y="12"/>
                    <a:pt x="107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2712957" y="3208714"/>
              <a:ext cx="9945" cy="5781"/>
            </a:xfrm>
            <a:custGeom>
              <a:avLst/>
              <a:gdLst/>
              <a:ahLst/>
              <a:cxnLst/>
              <a:rect l="l" t="t" r="r" b="b"/>
              <a:pathLst>
                <a:path w="289" h="168" extrusionOk="0">
                  <a:moveTo>
                    <a:pt x="76" y="1"/>
                  </a:moveTo>
                  <a:cubicBezTo>
                    <a:pt x="53" y="1"/>
                    <a:pt x="35" y="7"/>
                    <a:pt x="25" y="19"/>
                  </a:cubicBezTo>
                  <a:cubicBezTo>
                    <a:pt x="0" y="48"/>
                    <a:pt x="35" y="102"/>
                    <a:pt x="101" y="136"/>
                  </a:cubicBezTo>
                  <a:cubicBezTo>
                    <a:pt x="139" y="156"/>
                    <a:pt x="180" y="167"/>
                    <a:pt x="212" y="167"/>
                  </a:cubicBezTo>
                  <a:cubicBezTo>
                    <a:pt x="235" y="167"/>
                    <a:pt x="254" y="162"/>
                    <a:pt x="263" y="149"/>
                  </a:cubicBezTo>
                  <a:cubicBezTo>
                    <a:pt x="288" y="121"/>
                    <a:pt x="253" y="70"/>
                    <a:pt x="187" y="34"/>
                  </a:cubicBezTo>
                  <a:cubicBezTo>
                    <a:pt x="149" y="12"/>
                    <a:pt x="108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2849093" y="3114045"/>
              <a:ext cx="9842" cy="5712"/>
            </a:xfrm>
            <a:custGeom>
              <a:avLst/>
              <a:gdLst/>
              <a:ahLst/>
              <a:cxnLst/>
              <a:rect l="l" t="t" r="r" b="b"/>
              <a:pathLst>
                <a:path w="286" h="166" extrusionOk="0">
                  <a:moveTo>
                    <a:pt x="75" y="1"/>
                  </a:moveTo>
                  <a:cubicBezTo>
                    <a:pt x="52" y="1"/>
                    <a:pt x="33" y="6"/>
                    <a:pt x="22" y="18"/>
                  </a:cubicBezTo>
                  <a:cubicBezTo>
                    <a:pt x="0" y="46"/>
                    <a:pt x="35" y="98"/>
                    <a:pt x="101" y="134"/>
                  </a:cubicBezTo>
                  <a:cubicBezTo>
                    <a:pt x="140" y="154"/>
                    <a:pt x="181" y="165"/>
                    <a:pt x="213" y="165"/>
                  </a:cubicBezTo>
                  <a:cubicBezTo>
                    <a:pt x="235" y="165"/>
                    <a:pt x="253" y="160"/>
                    <a:pt x="262" y="148"/>
                  </a:cubicBezTo>
                  <a:cubicBezTo>
                    <a:pt x="285" y="120"/>
                    <a:pt x="252" y="68"/>
                    <a:pt x="186" y="33"/>
                  </a:cubicBezTo>
                  <a:cubicBezTo>
                    <a:pt x="148" y="11"/>
                    <a:pt x="107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2833985" y="3124575"/>
              <a:ext cx="9842" cy="5678"/>
            </a:xfrm>
            <a:custGeom>
              <a:avLst/>
              <a:gdLst/>
              <a:ahLst/>
              <a:cxnLst/>
              <a:rect l="l" t="t" r="r" b="b"/>
              <a:pathLst>
                <a:path w="286" h="165" extrusionOk="0">
                  <a:moveTo>
                    <a:pt x="75" y="0"/>
                  </a:moveTo>
                  <a:cubicBezTo>
                    <a:pt x="52" y="0"/>
                    <a:pt x="33" y="6"/>
                    <a:pt x="22" y="18"/>
                  </a:cubicBezTo>
                  <a:cubicBezTo>
                    <a:pt x="0" y="46"/>
                    <a:pt x="34" y="98"/>
                    <a:pt x="101" y="133"/>
                  </a:cubicBezTo>
                  <a:cubicBezTo>
                    <a:pt x="139" y="154"/>
                    <a:pt x="179" y="165"/>
                    <a:pt x="210" y="165"/>
                  </a:cubicBezTo>
                  <a:cubicBezTo>
                    <a:pt x="234" y="165"/>
                    <a:pt x="252" y="159"/>
                    <a:pt x="262" y="148"/>
                  </a:cubicBezTo>
                  <a:cubicBezTo>
                    <a:pt x="286" y="120"/>
                    <a:pt x="252" y="68"/>
                    <a:pt x="186" y="32"/>
                  </a:cubicBezTo>
                  <a:cubicBezTo>
                    <a:pt x="148" y="11"/>
                    <a:pt x="107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2818810" y="3135106"/>
              <a:ext cx="9911" cy="5678"/>
            </a:xfrm>
            <a:custGeom>
              <a:avLst/>
              <a:gdLst/>
              <a:ahLst/>
              <a:cxnLst/>
              <a:rect l="l" t="t" r="r" b="b"/>
              <a:pathLst>
                <a:path w="288" h="165" extrusionOk="0">
                  <a:moveTo>
                    <a:pt x="75" y="0"/>
                  </a:moveTo>
                  <a:cubicBezTo>
                    <a:pt x="52" y="0"/>
                    <a:pt x="34" y="5"/>
                    <a:pt x="24" y="16"/>
                  </a:cubicBezTo>
                  <a:cubicBezTo>
                    <a:pt x="1" y="47"/>
                    <a:pt x="36" y="98"/>
                    <a:pt x="102" y="135"/>
                  </a:cubicBezTo>
                  <a:cubicBezTo>
                    <a:pt x="140" y="154"/>
                    <a:pt x="180" y="165"/>
                    <a:pt x="212" y="165"/>
                  </a:cubicBezTo>
                  <a:cubicBezTo>
                    <a:pt x="235" y="165"/>
                    <a:pt x="254" y="159"/>
                    <a:pt x="264" y="146"/>
                  </a:cubicBezTo>
                  <a:cubicBezTo>
                    <a:pt x="288" y="120"/>
                    <a:pt x="254" y="69"/>
                    <a:pt x="188" y="32"/>
                  </a:cubicBezTo>
                  <a:cubicBezTo>
                    <a:pt x="149" y="11"/>
                    <a:pt x="107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2803702" y="3145670"/>
              <a:ext cx="9911" cy="5644"/>
            </a:xfrm>
            <a:custGeom>
              <a:avLst/>
              <a:gdLst/>
              <a:ahLst/>
              <a:cxnLst/>
              <a:rect l="l" t="t" r="r" b="b"/>
              <a:pathLst>
                <a:path w="288" h="164" extrusionOk="0">
                  <a:moveTo>
                    <a:pt x="76" y="1"/>
                  </a:moveTo>
                  <a:cubicBezTo>
                    <a:pt x="53" y="1"/>
                    <a:pt x="35" y="6"/>
                    <a:pt x="24" y="18"/>
                  </a:cubicBezTo>
                  <a:cubicBezTo>
                    <a:pt x="1" y="44"/>
                    <a:pt x="36" y="95"/>
                    <a:pt x="102" y="132"/>
                  </a:cubicBezTo>
                  <a:cubicBezTo>
                    <a:pt x="141" y="152"/>
                    <a:pt x="182" y="164"/>
                    <a:pt x="214" y="164"/>
                  </a:cubicBezTo>
                  <a:cubicBezTo>
                    <a:pt x="236" y="164"/>
                    <a:pt x="255" y="158"/>
                    <a:pt x="264" y="147"/>
                  </a:cubicBezTo>
                  <a:cubicBezTo>
                    <a:pt x="288" y="120"/>
                    <a:pt x="254" y="66"/>
                    <a:pt x="188" y="32"/>
                  </a:cubicBezTo>
                  <a:cubicBezTo>
                    <a:pt x="150" y="12"/>
                    <a:pt x="109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2788630" y="3156166"/>
              <a:ext cx="9876" cy="5712"/>
            </a:xfrm>
            <a:custGeom>
              <a:avLst/>
              <a:gdLst/>
              <a:ahLst/>
              <a:cxnLst/>
              <a:rect l="l" t="t" r="r" b="b"/>
              <a:pathLst>
                <a:path w="287" h="166" extrusionOk="0">
                  <a:moveTo>
                    <a:pt x="78" y="0"/>
                  </a:moveTo>
                  <a:cubicBezTo>
                    <a:pt x="54" y="0"/>
                    <a:pt x="36" y="6"/>
                    <a:pt x="26" y="17"/>
                  </a:cubicBezTo>
                  <a:cubicBezTo>
                    <a:pt x="0" y="45"/>
                    <a:pt x="35" y="98"/>
                    <a:pt x="101" y="134"/>
                  </a:cubicBezTo>
                  <a:cubicBezTo>
                    <a:pt x="140" y="155"/>
                    <a:pt x="181" y="166"/>
                    <a:pt x="213" y="166"/>
                  </a:cubicBezTo>
                  <a:cubicBezTo>
                    <a:pt x="236" y="166"/>
                    <a:pt x="254" y="160"/>
                    <a:pt x="263" y="149"/>
                  </a:cubicBezTo>
                  <a:cubicBezTo>
                    <a:pt x="287" y="122"/>
                    <a:pt x="253" y="68"/>
                    <a:pt x="187" y="32"/>
                  </a:cubicBezTo>
                  <a:cubicBezTo>
                    <a:pt x="149" y="11"/>
                    <a:pt x="109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745078" y="2073480"/>
              <a:ext cx="36064" cy="27874"/>
            </a:xfrm>
            <a:custGeom>
              <a:avLst/>
              <a:gdLst/>
              <a:ahLst/>
              <a:cxnLst/>
              <a:rect l="l" t="t" r="r" b="b"/>
              <a:pathLst>
                <a:path w="1048" h="810" extrusionOk="0">
                  <a:moveTo>
                    <a:pt x="871" y="0"/>
                  </a:moveTo>
                  <a:cubicBezTo>
                    <a:pt x="319" y="228"/>
                    <a:pt x="13" y="386"/>
                    <a:pt x="0" y="394"/>
                  </a:cubicBezTo>
                  <a:lnTo>
                    <a:pt x="217" y="809"/>
                  </a:lnTo>
                  <a:cubicBezTo>
                    <a:pt x="220" y="809"/>
                    <a:pt x="520" y="653"/>
                    <a:pt x="1048" y="432"/>
                  </a:cubicBezTo>
                  <a:lnTo>
                    <a:pt x="8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838714" y="2018799"/>
              <a:ext cx="897168" cy="551116"/>
            </a:xfrm>
            <a:custGeom>
              <a:avLst/>
              <a:gdLst/>
              <a:ahLst/>
              <a:cxnLst/>
              <a:rect l="l" t="t" r="r" b="b"/>
              <a:pathLst>
                <a:path w="26071" h="16015" extrusionOk="0">
                  <a:moveTo>
                    <a:pt x="5794" y="0"/>
                  </a:moveTo>
                  <a:cubicBezTo>
                    <a:pt x="5149" y="12"/>
                    <a:pt x="4491" y="59"/>
                    <a:pt x="3837" y="135"/>
                  </a:cubicBezTo>
                  <a:lnTo>
                    <a:pt x="3891" y="600"/>
                  </a:lnTo>
                  <a:cubicBezTo>
                    <a:pt x="4532" y="526"/>
                    <a:pt x="5174" y="482"/>
                    <a:pt x="5804" y="468"/>
                  </a:cubicBezTo>
                  <a:lnTo>
                    <a:pt x="5794" y="0"/>
                  </a:lnTo>
                  <a:close/>
                  <a:moveTo>
                    <a:pt x="7759" y="59"/>
                  </a:moveTo>
                  <a:lnTo>
                    <a:pt x="7723" y="526"/>
                  </a:lnTo>
                  <a:cubicBezTo>
                    <a:pt x="8362" y="577"/>
                    <a:pt x="9001" y="662"/>
                    <a:pt x="9620" y="779"/>
                  </a:cubicBezTo>
                  <a:lnTo>
                    <a:pt x="9706" y="321"/>
                  </a:lnTo>
                  <a:cubicBezTo>
                    <a:pt x="9070" y="199"/>
                    <a:pt x="8416" y="111"/>
                    <a:pt x="7759" y="59"/>
                  </a:cubicBezTo>
                  <a:close/>
                  <a:moveTo>
                    <a:pt x="1901" y="448"/>
                  </a:moveTo>
                  <a:cubicBezTo>
                    <a:pt x="1263" y="581"/>
                    <a:pt x="622" y="746"/>
                    <a:pt x="1" y="935"/>
                  </a:cubicBezTo>
                  <a:lnTo>
                    <a:pt x="137" y="1383"/>
                  </a:lnTo>
                  <a:cubicBezTo>
                    <a:pt x="745" y="1199"/>
                    <a:pt x="1370" y="1039"/>
                    <a:pt x="1996" y="906"/>
                  </a:cubicBezTo>
                  <a:lnTo>
                    <a:pt x="1901" y="448"/>
                  </a:lnTo>
                  <a:close/>
                  <a:moveTo>
                    <a:pt x="11616" y="789"/>
                  </a:moveTo>
                  <a:lnTo>
                    <a:pt x="11478" y="1237"/>
                  </a:lnTo>
                  <a:cubicBezTo>
                    <a:pt x="12084" y="1422"/>
                    <a:pt x="12690" y="1646"/>
                    <a:pt x="13275" y="1898"/>
                  </a:cubicBezTo>
                  <a:lnTo>
                    <a:pt x="13461" y="1466"/>
                  </a:lnTo>
                  <a:cubicBezTo>
                    <a:pt x="12859" y="1207"/>
                    <a:pt x="12239" y="979"/>
                    <a:pt x="11616" y="789"/>
                  </a:cubicBezTo>
                  <a:close/>
                  <a:moveTo>
                    <a:pt x="15219" y="2347"/>
                  </a:moveTo>
                  <a:lnTo>
                    <a:pt x="14988" y="2752"/>
                  </a:lnTo>
                  <a:cubicBezTo>
                    <a:pt x="15535" y="3064"/>
                    <a:pt x="16078" y="3411"/>
                    <a:pt x="16602" y="3785"/>
                  </a:cubicBezTo>
                  <a:lnTo>
                    <a:pt x="16874" y="3405"/>
                  </a:lnTo>
                  <a:cubicBezTo>
                    <a:pt x="16336" y="3021"/>
                    <a:pt x="15780" y="2665"/>
                    <a:pt x="15219" y="2347"/>
                  </a:cubicBezTo>
                  <a:close/>
                  <a:moveTo>
                    <a:pt x="18412" y="4624"/>
                  </a:moveTo>
                  <a:lnTo>
                    <a:pt x="18104" y="4976"/>
                  </a:lnTo>
                  <a:cubicBezTo>
                    <a:pt x="18577" y="5387"/>
                    <a:pt x="19042" y="5833"/>
                    <a:pt x="19493" y="6300"/>
                  </a:cubicBezTo>
                  <a:lnTo>
                    <a:pt x="19831" y="5977"/>
                  </a:lnTo>
                  <a:cubicBezTo>
                    <a:pt x="19371" y="5500"/>
                    <a:pt x="18894" y="5043"/>
                    <a:pt x="18412" y="4624"/>
                  </a:cubicBezTo>
                  <a:close/>
                  <a:moveTo>
                    <a:pt x="21131" y="7441"/>
                  </a:moveTo>
                  <a:lnTo>
                    <a:pt x="20769" y="7738"/>
                  </a:lnTo>
                  <a:cubicBezTo>
                    <a:pt x="21164" y="8223"/>
                    <a:pt x="21557" y="8736"/>
                    <a:pt x="21935" y="9269"/>
                  </a:cubicBezTo>
                  <a:lnTo>
                    <a:pt x="22316" y="8998"/>
                  </a:lnTo>
                  <a:cubicBezTo>
                    <a:pt x="21932" y="8457"/>
                    <a:pt x="21534" y="7933"/>
                    <a:pt x="21131" y="7441"/>
                  </a:cubicBezTo>
                  <a:close/>
                  <a:moveTo>
                    <a:pt x="23393" y="10625"/>
                  </a:moveTo>
                  <a:lnTo>
                    <a:pt x="22997" y="10872"/>
                  </a:lnTo>
                  <a:cubicBezTo>
                    <a:pt x="23326" y="11406"/>
                    <a:pt x="23651" y="11967"/>
                    <a:pt x="23962" y="12540"/>
                  </a:cubicBezTo>
                  <a:lnTo>
                    <a:pt x="24374" y="12315"/>
                  </a:lnTo>
                  <a:cubicBezTo>
                    <a:pt x="24057" y="11734"/>
                    <a:pt x="23728" y="11165"/>
                    <a:pt x="23393" y="10625"/>
                  </a:cubicBezTo>
                  <a:close/>
                  <a:moveTo>
                    <a:pt x="25265" y="14054"/>
                  </a:moveTo>
                  <a:lnTo>
                    <a:pt x="24842" y="14258"/>
                  </a:lnTo>
                  <a:cubicBezTo>
                    <a:pt x="25112" y="14822"/>
                    <a:pt x="25382" y="15414"/>
                    <a:pt x="25639" y="16015"/>
                  </a:cubicBezTo>
                  <a:lnTo>
                    <a:pt x="26071" y="15830"/>
                  </a:lnTo>
                  <a:cubicBezTo>
                    <a:pt x="25812" y="15223"/>
                    <a:pt x="25541" y="14625"/>
                    <a:pt x="25265" y="140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1746172" y="2626523"/>
              <a:ext cx="26360" cy="35789"/>
            </a:xfrm>
            <a:custGeom>
              <a:avLst/>
              <a:gdLst/>
              <a:ahLst/>
              <a:cxnLst/>
              <a:rect l="l" t="t" r="r" b="b"/>
              <a:pathLst>
                <a:path w="766" h="1040" extrusionOk="0">
                  <a:moveTo>
                    <a:pt x="438" y="1"/>
                  </a:moveTo>
                  <a:lnTo>
                    <a:pt x="1" y="168"/>
                  </a:lnTo>
                  <a:cubicBezTo>
                    <a:pt x="110" y="453"/>
                    <a:pt x="219" y="744"/>
                    <a:pt x="327" y="1040"/>
                  </a:cubicBezTo>
                  <a:lnTo>
                    <a:pt x="766" y="880"/>
                  </a:lnTo>
                  <a:cubicBezTo>
                    <a:pt x="657" y="583"/>
                    <a:pt x="548" y="290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1177058" y="3182905"/>
              <a:ext cx="22334" cy="34929"/>
            </a:xfrm>
            <a:custGeom>
              <a:avLst/>
              <a:gdLst/>
              <a:ahLst/>
              <a:cxnLst/>
              <a:rect l="l" t="t" r="r" b="b"/>
              <a:pathLst>
                <a:path w="649" h="1015" extrusionOk="0">
                  <a:moveTo>
                    <a:pt x="461" y="1"/>
                  </a:moveTo>
                  <a:lnTo>
                    <a:pt x="0" y="84"/>
                  </a:lnTo>
                  <a:cubicBezTo>
                    <a:pt x="106" y="659"/>
                    <a:pt x="190" y="1000"/>
                    <a:pt x="195" y="1015"/>
                  </a:cubicBezTo>
                  <a:lnTo>
                    <a:pt x="648" y="899"/>
                  </a:lnTo>
                  <a:cubicBezTo>
                    <a:pt x="647" y="896"/>
                    <a:pt x="562" y="560"/>
                    <a:pt x="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1165358" y="2737228"/>
              <a:ext cx="220171" cy="380740"/>
            </a:xfrm>
            <a:custGeom>
              <a:avLst/>
              <a:gdLst/>
              <a:ahLst/>
              <a:cxnLst/>
              <a:rect l="l" t="t" r="r" b="b"/>
              <a:pathLst>
                <a:path w="6398" h="11064" extrusionOk="0">
                  <a:moveTo>
                    <a:pt x="6312" y="1"/>
                  </a:moveTo>
                  <a:cubicBezTo>
                    <a:pt x="5617" y="133"/>
                    <a:pt x="4969" y="336"/>
                    <a:pt x="4386" y="604"/>
                  </a:cubicBezTo>
                  <a:lnTo>
                    <a:pt x="4582" y="1028"/>
                  </a:lnTo>
                  <a:cubicBezTo>
                    <a:pt x="5130" y="776"/>
                    <a:pt x="5742" y="585"/>
                    <a:pt x="6397" y="460"/>
                  </a:cubicBezTo>
                  <a:lnTo>
                    <a:pt x="6312" y="1"/>
                  </a:lnTo>
                  <a:close/>
                  <a:moveTo>
                    <a:pt x="2688" y="1714"/>
                  </a:moveTo>
                  <a:cubicBezTo>
                    <a:pt x="2195" y="2159"/>
                    <a:pt x="1764" y="2687"/>
                    <a:pt x="1404" y="3284"/>
                  </a:cubicBezTo>
                  <a:lnTo>
                    <a:pt x="1803" y="3525"/>
                  </a:lnTo>
                  <a:cubicBezTo>
                    <a:pt x="2140" y="2970"/>
                    <a:pt x="2545" y="2475"/>
                    <a:pt x="3002" y="2062"/>
                  </a:cubicBezTo>
                  <a:lnTo>
                    <a:pt x="2688" y="1714"/>
                  </a:lnTo>
                  <a:close/>
                  <a:moveTo>
                    <a:pt x="582" y="5125"/>
                  </a:moveTo>
                  <a:cubicBezTo>
                    <a:pt x="390" y="5729"/>
                    <a:pt x="244" y="6387"/>
                    <a:pt x="147" y="7084"/>
                  </a:cubicBezTo>
                  <a:lnTo>
                    <a:pt x="609" y="7148"/>
                  </a:lnTo>
                  <a:cubicBezTo>
                    <a:pt x="703" y="6478"/>
                    <a:pt x="844" y="5846"/>
                    <a:pt x="1026" y="5268"/>
                  </a:cubicBezTo>
                  <a:lnTo>
                    <a:pt x="582" y="5125"/>
                  </a:lnTo>
                  <a:close/>
                  <a:moveTo>
                    <a:pt x="2" y="9073"/>
                  </a:moveTo>
                  <a:lnTo>
                    <a:pt x="1" y="9294"/>
                  </a:lnTo>
                  <a:cubicBezTo>
                    <a:pt x="1" y="9868"/>
                    <a:pt x="26" y="10462"/>
                    <a:pt x="80" y="11063"/>
                  </a:cubicBezTo>
                  <a:lnTo>
                    <a:pt x="545" y="11021"/>
                  </a:lnTo>
                  <a:cubicBezTo>
                    <a:pt x="494" y="10434"/>
                    <a:pt x="469" y="9853"/>
                    <a:pt x="469" y="9294"/>
                  </a:cubicBezTo>
                  <a:lnTo>
                    <a:pt x="470" y="9079"/>
                  </a:lnTo>
                  <a:lnTo>
                    <a:pt x="2" y="9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1451704" y="2730896"/>
              <a:ext cx="32761" cy="16897"/>
            </a:xfrm>
            <a:custGeom>
              <a:avLst/>
              <a:gdLst/>
              <a:ahLst/>
              <a:cxnLst/>
              <a:rect l="l" t="t" r="r" b="b"/>
              <a:pathLst>
                <a:path w="952" h="491" extrusionOk="0">
                  <a:moveTo>
                    <a:pt x="131" y="0"/>
                  </a:moveTo>
                  <a:cubicBezTo>
                    <a:pt x="87" y="0"/>
                    <a:pt x="43" y="0"/>
                    <a:pt x="0" y="1"/>
                  </a:cubicBezTo>
                  <a:lnTo>
                    <a:pt x="5" y="469"/>
                  </a:lnTo>
                  <a:cubicBezTo>
                    <a:pt x="60" y="468"/>
                    <a:pt x="116" y="468"/>
                    <a:pt x="172" y="468"/>
                  </a:cubicBezTo>
                  <a:cubicBezTo>
                    <a:pt x="415" y="468"/>
                    <a:pt x="666" y="475"/>
                    <a:pt x="925" y="491"/>
                  </a:cubicBezTo>
                  <a:lnTo>
                    <a:pt x="951" y="24"/>
                  </a:lnTo>
                  <a:cubicBezTo>
                    <a:pt x="669" y="8"/>
                    <a:pt x="396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414890" y="2820369"/>
              <a:ext cx="20785" cy="34034"/>
            </a:xfrm>
            <a:custGeom>
              <a:avLst/>
              <a:gdLst/>
              <a:ahLst/>
              <a:cxnLst/>
              <a:rect l="l" t="t" r="r" b="b"/>
              <a:pathLst>
                <a:path w="604" h="989" extrusionOk="0">
                  <a:moveTo>
                    <a:pt x="142" y="0"/>
                  </a:moveTo>
                  <a:cubicBezTo>
                    <a:pt x="40" y="573"/>
                    <a:pt x="2" y="924"/>
                    <a:pt x="1" y="938"/>
                  </a:cubicBezTo>
                  <a:lnTo>
                    <a:pt x="464" y="988"/>
                  </a:lnTo>
                  <a:cubicBezTo>
                    <a:pt x="464" y="985"/>
                    <a:pt x="502" y="637"/>
                    <a:pt x="603" y="82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0"/>
            <p:cNvSpPr/>
            <p:nvPr/>
          </p:nvSpPr>
          <p:spPr>
            <a:xfrm>
              <a:off x="434574" y="2499713"/>
              <a:ext cx="340236" cy="259057"/>
            </a:xfrm>
            <a:custGeom>
              <a:avLst/>
              <a:gdLst/>
              <a:ahLst/>
              <a:cxnLst/>
              <a:rect l="l" t="t" r="r" b="b"/>
              <a:pathLst>
                <a:path w="9887" h="7528" extrusionOk="0">
                  <a:moveTo>
                    <a:pt x="7961" y="0"/>
                  </a:moveTo>
                  <a:lnTo>
                    <a:pt x="7900" y="466"/>
                  </a:lnTo>
                  <a:cubicBezTo>
                    <a:pt x="8478" y="542"/>
                    <a:pt x="9091" y="703"/>
                    <a:pt x="9721" y="941"/>
                  </a:cubicBezTo>
                  <a:lnTo>
                    <a:pt x="9886" y="502"/>
                  </a:lnTo>
                  <a:cubicBezTo>
                    <a:pt x="9224" y="251"/>
                    <a:pt x="8576" y="84"/>
                    <a:pt x="7961" y="0"/>
                  </a:cubicBezTo>
                  <a:close/>
                  <a:moveTo>
                    <a:pt x="5955" y="50"/>
                  </a:moveTo>
                  <a:cubicBezTo>
                    <a:pt x="5295" y="180"/>
                    <a:pt x="4666" y="432"/>
                    <a:pt x="4085" y="798"/>
                  </a:cubicBezTo>
                  <a:lnTo>
                    <a:pt x="4334" y="1193"/>
                  </a:lnTo>
                  <a:cubicBezTo>
                    <a:pt x="4867" y="859"/>
                    <a:pt x="5442" y="628"/>
                    <a:pt x="6046" y="509"/>
                  </a:cubicBezTo>
                  <a:lnTo>
                    <a:pt x="5955" y="50"/>
                  </a:lnTo>
                  <a:close/>
                  <a:moveTo>
                    <a:pt x="2579" y="2114"/>
                  </a:moveTo>
                  <a:cubicBezTo>
                    <a:pt x="2173" y="2586"/>
                    <a:pt x="1793" y="3134"/>
                    <a:pt x="1449" y="3749"/>
                  </a:cubicBezTo>
                  <a:lnTo>
                    <a:pt x="1857" y="3977"/>
                  </a:lnTo>
                  <a:cubicBezTo>
                    <a:pt x="2186" y="3390"/>
                    <a:pt x="2548" y="2866"/>
                    <a:pt x="2933" y="2420"/>
                  </a:cubicBezTo>
                  <a:lnTo>
                    <a:pt x="2579" y="2114"/>
                  </a:lnTo>
                  <a:close/>
                  <a:moveTo>
                    <a:pt x="614" y="5538"/>
                  </a:moveTo>
                  <a:cubicBezTo>
                    <a:pt x="385" y="6122"/>
                    <a:pt x="179" y="6751"/>
                    <a:pt x="1" y="7406"/>
                  </a:cubicBezTo>
                  <a:lnTo>
                    <a:pt x="453" y="7528"/>
                  </a:lnTo>
                  <a:cubicBezTo>
                    <a:pt x="628" y="6890"/>
                    <a:pt x="829" y="6275"/>
                    <a:pt x="1048" y="5709"/>
                  </a:cubicBezTo>
                  <a:lnTo>
                    <a:pt x="614" y="55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828563" y="2546239"/>
              <a:ext cx="35927" cy="30421"/>
            </a:xfrm>
            <a:custGeom>
              <a:avLst/>
              <a:gdLst/>
              <a:ahLst/>
              <a:cxnLst/>
              <a:rect l="l" t="t" r="r" b="b"/>
              <a:pathLst>
                <a:path w="1044" h="884" extrusionOk="0">
                  <a:moveTo>
                    <a:pt x="230" y="0"/>
                  </a:moveTo>
                  <a:lnTo>
                    <a:pt x="0" y="408"/>
                  </a:lnTo>
                  <a:cubicBezTo>
                    <a:pt x="258" y="553"/>
                    <a:pt x="522" y="711"/>
                    <a:pt x="792" y="884"/>
                  </a:cubicBezTo>
                  <a:lnTo>
                    <a:pt x="1043" y="490"/>
                  </a:lnTo>
                  <a:cubicBezTo>
                    <a:pt x="767" y="313"/>
                    <a:pt x="495" y="149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-146722" y="2480339"/>
              <a:ext cx="3140588" cy="980722"/>
            </a:xfrm>
            <a:custGeom>
              <a:avLst/>
              <a:gdLst/>
              <a:ahLst/>
              <a:cxnLst/>
              <a:rect l="l" t="t" r="r" b="b"/>
              <a:pathLst>
                <a:path w="91263" h="28499" extrusionOk="0">
                  <a:moveTo>
                    <a:pt x="75835" y="0"/>
                  </a:moveTo>
                  <a:lnTo>
                    <a:pt x="75696" y="446"/>
                  </a:lnTo>
                  <a:cubicBezTo>
                    <a:pt x="76303" y="636"/>
                    <a:pt x="76894" y="834"/>
                    <a:pt x="77472" y="1036"/>
                  </a:cubicBezTo>
                  <a:lnTo>
                    <a:pt x="77625" y="596"/>
                  </a:lnTo>
                  <a:cubicBezTo>
                    <a:pt x="77045" y="391"/>
                    <a:pt x="76448" y="193"/>
                    <a:pt x="75835" y="0"/>
                  </a:cubicBezTo>
                  <a:close/>
                  <a:moveTo>
                    <a:pt x="13204" y="737"/>
                  </a:moveTo>
                  <a:cubicBezTo>
                    <a:pt x="12601" y="954"/>
                    <a:pt x="12007" y="1178"/>
                    <a:pt x="11438" y="1408"/>
                  </a:cubicBezTo>
                  <a:lnTo>
                    <a:pt x="11612" y="1841"/>
                  </a:lnTo>
                  <a:cubicBezTo>
                    <a:pt x="12176" y="1614"/>
                    <a:pt x="12762" y="1390"/>
                    <a:pt x="13361" y="1178"/>
                  </a:cubicBezTo>
                  <a:lnTo>
                    <a:pt x="13204" y="737"/>
                  </a:lnTo>
                  <a:close/>
                  <a:moveTo>
                    <a:pt x="79397" y="1248"/>
                  </a:moveTo>
                  <a:lnTo>
                    <a:pt x="79227" y="1683"/>
                  </a:lnTo>
                  <a:cubicBezTo>
                    <a:pt x="79820" y="1915"/>
                    <a:pt x="80399" y="2157"/>
                    <a:pt x="80954" y="2399"/>
                  </a:cubicBezTo>
                  <a:lnTo>
                    <a:pt x="81143" y="1972"/>
                  </a:lnTo>
                  <a:cubicBezTo>
                    <a:pt x="80582" y="1725"/>
                    <a:pt x="79995" y="1482"/>
                    <a:pt x="79397" y="1248"/>
                  </a:cubicBezTo>
                  <a:close/>
                  <a:moveTo>
                    <a:pt x="9702" y="2148"/>
                  </a:moveTo>
                  <a:cubicBezTo>
                    <a:pt x="9115" y="2413"/>
                    <a:pt x="8540" y="2691"/>
                    <a:pt x="7999" y="2970"/>
                  </a:cubicBezTo>
                  <a:lnTo>
                    <a:pt x="8212" y="3386"/>
                  </a:lnTo>
                  <a:cubicBezTo>
                    <a:pt x="8746" y="3109"/>
                    <a:pt x="9311" y="2837"/>
                    <a:pt x="9895" y="2574"/>
                  </a:cubicBezTo>
                  <a:lnTo>
                    <a:pt x="9702" y="2148"/>
                  </a:lnTo>
                  <a:close/>
                  <a:moveTo>
                    <a:pt x="82854" y="2774"/>
                  </a:moveTo>
                  <a:lnTo>
                    <a:pt x="82644" y="3194"/>
                  </a:lnTo>
                  <a:cubicBezTo>
                    <a:pt x="83216" y="3481"/>
                    <a:pt x="83769" y="3778"/>
                    <a:pt x="84287" y="4078"/>
                  </a:cubicBezTo>
                  <a:lnTo>
                    <a:pt x="84521" y="3671"/>
                  </a:lnTo>
                  <a:cubicBezTo>
                    <a:pt x="83995" y="3368"/>
                    <a:pt x="83435" y="3065"/>
                    <a:pt x="82854" y="2774"/>
                  </a:cubicBezTo>
                  <a:close/>
                  <a:moveTo>
                    <a:pt x="6343" y="3890"/>
                  </a:moveTo>
                  <a:cubicBezTo>
                    <a:pt x="5779" y="4227"/>
                    <a:pt x="5245" y="4576"/>
                    <a:pt x="4752" y="4928"/>
                  </a:cubicBezTo>
                  <a:lnTo>
                    <a:pt x="5026" y="5308"/>
                  </a:lnTo>
                  <a:cubicBezTo>
                    <a:pt x="5506" y="4966"/>
                    <a:pt x="6031" y="4623"/>
                    <a:pt x="6584" y="4291"/>
                  </a:cubicBezTo>
                  <a:lnTo>
                    <a:pt x="6343" y="3890"/>
                  </a:lnTo>
                  <a:close/>
                  <a:moveTo>
                    <a:pt x="86126" y="4682"/>
                  </a:moveTo>
                  <a:lnTo>
                    <a:pt x="85862" y="5068"/>
                  </a:lnTo>
                  <a:cubicBezTo>
                    <a:pt x="86395" y="5432"/>
                    <a:pt x="86892" y="5808"/>
                    <a:pt x="87341" y="6186"/>
                  </a:cubicBezTo>
                  <a:lnTo>
                    <a:pt x="87641" y="5827"/>
                  </a:lnTo>
                  <a:cubicBezTo>
                    <a:pt x="87183" y="5441"/>
                    <a:pt x="86673" y="5055"/>
                    <a:pt x="86126" y="4682"/>
                  </a:cubicBezTo>
                  <a:close/>
                  <a:moveTo>
                    <a:pt x="3263" y="6108"/>
                  </a:moveTo>
                  <a:cubicBezTo>
                    <a:pt x="2761" y="6553"/>
                    <a:pt x="2309" y="7011"/>
                    <a:pt x="1921" y="7469"/>
                  </a:cubicBezTo>
                  <a:lnTo>
                    <a:pt x="2278" y="7772"/>
                  </a:lnTo>
                  <a:cubicBezTo>
                    <a:pt x="2653" y="7330"/>
                    <a:pt x="3089" y="6888"/>
                    <a:pt x="3572" y="6458"/>
                  </a:cubicBezTo>
                  <a:lnTo>
                    <a:pt x="3263" y="6108"/>
                  </a:lnTo>
                  <a:close/>
                  <a:moveTo>
                    <a:pt x="89024" y="7144"/>
                  </a:moveTo>
                  <a:lnTo>
                    <a:pt x="88679" y="7459"/>
                  </a:lnTo>
                  <a:cubicBezTo>
                    <a:pt x="89116" y="7936"/>
                    <a:pt x="89489" y="8426"/>
                    <a:pt x="89791" y="8914"/>
                  </a:cubicBezTo>
                  <a:lnTo>
                    <a:pt x="90187" y="8669"/>
                  </a:lnTo>
                  <a:cubicBezTo>
                    <a:pt x="89871" y="8157"/>
                    <a:pt x="89479" y="7643"/>
                    <a:pt x="89024" y="7144"/>
                  </a:cubicBezTo>
                  <a:close/>
                  <a:moveTo>
                    <a:pt x="827" y="9048"/>
                  </a:moveTo>
                  <a:cubicBezTo>
                    <a:pt x="501" y="9640"/>
                    <a:pt x="267" y="10247"/>
                    <a:pt x="128" y="10853"/>
                  </a:cubicBezTo>
                  <a:lnTo>
                    <a:pt x="583" y="10957"/>
                  </a:lnTo>
                  <a:cubicBezTo>
                    <a:pt x="713" y="10394"/>
                    <a:pt x="931" y="9827"/>
                    <a:pt x="1237" y="9273"/>
                  </a:cubicBezTo>
                  <a:lnTo>
                    <a:pt x="827" y="9048"/>
                  </a:lnTo>
                  <a:close/>
                  <a:moveTo>
                    <a:pt x="90995" y="10424"/>
                  </a:moveTo>
                  <a:lnTo>
                    <a:pt x="90546" y="10560"/>
                  </a:lnTo>
                  <a:cubicBezTo>
                    <a:pt x="90711" y="11108"/>
                    <a:pt x="90794" y="11663"/>
                    <a:pt x="90794" y="12214"/>
                  </a:cubicBezTo>
                  <a:lnTo>
                    <a:pt x="90793" y="12338"/>
                  </a:lnTo>
                  <a:lnTo>
                    <a:pt x="91261" y="12347"/>
                  </a:lnTo>
                  <a:lnTo>
                    <a:pt x="91262" y="12214"/>
                  </a:lnTo>
                  <a:cubicBezTo>
                    <a:pt x="91262" y="11615"/>
                    <a:pt x="91173" y="11014"/>
                    <a:pt x="90995" y="10424"/>
                  </a:cubicBezTo>
                  <a:close/>
                  <a:moveTo>
                    <a:pt x="464" y="12743"/>
                  </a:moveTo>
                  <a:lnTo>
                    <a:pt x="0" y="12790"/>
                  </a:lnTo>
                  <a:cubicBezTo>
                    <a:pt x="60" y="13416"/>
                    <a:pt x="221" y="14045"/>
                    <a:pt x="479" y="14663"/>
                  </a:cubicBezTo>
                  <a:lnTo>
                    <a:pt x="910" y="14481"/>
                  </a:lnTo>
                  <a:cubicBezTo>
                    <a:pt x="670" y="13909"/>
                    <a:pt x="521" y="13324"/>
                    <a:pt x="464" y="12743"/>
                  </a:cubicBezTo>
                  <a:close/>
                  <a:moveTo>
                    <a:pt x="90471" y="14099"/>
                  </a:moveTo>
                  <a:cubicBezTo>
                    <a:pt x="90282" y="14641"/>
                    <a:pt x="90010" y="15185"/>
                    <a:pt x="89660" y="15718"/>
                  </a:cubicBezTo>
                  <a:lnTo>
                    <a:pt x="90053" y="15974"/>
                  </a:lnTo>
                  <a:cubicBezTo>
                    <a:pt x="90424" y="15409"/>
                    <a:pt x="90712" y="14828"/>
                    <a:pt x="90914" y="14250"/>
                  </a:cubicBezTo>
                  <a:lnTo>
                    <a:pt x="90471" y="14099"/>
                  </a:lnTo>
                  <a:close/>
                  <a:moveTo>
                    <a:pt x="1809" y="16060"/>
                  </a:moveTo>
                  <a:lnTo>
                    <a:pt x="1430" y="16334"/>
                  </a:lnTo>
                  <a:cubicBezTo>
                    <a:pt x="1782" y="16821"/>
                    <a:pt x="2204" y="17305"/>
                    <a:pt x="2682" y="17779"/>
                  </a:cubicBezTo>
                  <a:lnTo>
                    <a:pt x="3011" y="17445"/>
                  </a:lnTo>
                  <a:cubicBezTo>
                    <a:pt x="2549" y="16990"/>
                    <a:pt x="2145" y="16524"/>
                    <a:pt x="1809" y="16060"/>
                  </a:cubicBezTo>
                  <a:close/>
                  <a:moveTo>
                    <a:pt x="88515" y="17146"/>
                  </a:moveTo>
                  <a:cubicBezTo>
                    <a:pt x="88115" y="17567"/>
                    <a:pt x="87660" y="17987"/>
                    <a:pt x="87157" y="18396"/>
                  </a:cubicBezTo>
                  <a:lnTo>
                    <a:pt x="87454" y="18759"/>
                  </a:lnTo>
                  <a:cubicBezTo>
                    <a:pt x="87971" y="18336"/>
                    <a:pt x="88443" y="17903"/>
                    <a:pt x="88854" y="17467"/>
                  </a:cubicBezTo>
                  <a:lnTo>
                    <a:pt x="88515" y="17146"/>
                  </a:lnTo>
                  <a:close/>
                  <a:moveTo>
                    <a:pt x="4407" y="18660"/>
                  </a:moveTo>
                  <a:lnTo>
                    <a:pt x="4120" y="19030"/>
                  </a:lnTo>
                  <a:cubicBezTo>
                    <a:pt x="4597" y="19400"/>
                    <a:pt x="5121" y="19769"/>
                    <a:pt x="5672" y="20123"/>
                  </a:cubicBezTo>
                  <a:lnTo>
                    <a:pt x="5926" y="19728"/>
                  </a:lnTo>
                  <a:cubicBezTo>
                    <a:pt x="5384" y="19381"/>
                    <a:pt x="4874" y="19023"/>
                    <a:pt x="4407" y="18660"/>
                  </a:cubicBezTo>
                  <a:close/>
                  <a:moveTo>
                    <a:pt x="85665" y="19498"/>
                  </a:moveTo>
                  <a:cubicBezTo>
                    <a:pt x="85172" y="19829"/>
                    <a:pt x="84638" y="20156"/>
                    <a:pt x="84079" y="20472"/>
                  </a:cubicBezTo>
                  <a:lnTo>
                    <a:pt x="84310" y="20878"/>
                  </a:lnTo>
                  <a:cubicBezTo>
                    <a:pt x="84876" y="20556"/>
                    <a:pt x="85422" y="20222"/>
                    <a:pt x="85924" y="19887"/>
                  </a:cubicBezTo>
                  <a:lnTo>
                    <a:pt x="85665" y="19498"/>
                  </a:lnTo>
                  <a:close/>
                  <a:moveTo>
                    <a:pt x="7528" y="20677"/>
                  </a:moveTo>
                  <a:lnTo>
                    <a:pt x="7302" y="21087"/>
                  </a:lnTo>
                  <a:cubicBezTo>
                    <a:pt x="7832" y="21380"/>
                    <a:pt x="8400" y="21668"/>
                    <a:pt x="8986" y="21950"/>
                  </a:cubicBezTo>
                  <a:lnTo>
                    <a:pt x="9190" y="21527"/>
                  </a:lnTo>
                  <a:cubicBezTo>
                    <a:pt x="8610" y="21249"/>
                    <a:pt x="8050" y="20964"/>
                    <a:pt x="7528" y="20677"/>
                  </a:cubicBezTo>
                  <a:close/>
                  <a:moveTo>
                    <a:pt x="82430" y="21342"/>
                  </a:moveTo>
                  <a:cubicBezTo>
                    <a:pt x="81889" y="21608"/>
                    <a:pt x="81318" y="21871"/>
                    <a:pt x="80734" y="22124"/>
                  </a:cubicBezTo>
                  <a:lnTo>
                    <a:pt x="80919" y="22553"/>
                  </a:lnTo>
                  <a:cubicBezTo>
                    <a:pt x="81510" y="22297"/>
                    <a:pt x="82088" y="22031"/>
                    <a:pt x="82636" y="21760"/>
                  </a:cubicBezTo>
                  <a:lnTo>
                    <a:pt x="82430" y="21342"/>
                  </a:lnTo>
                  <a:close/>
                  <a:moveTo>
                    <a:pt x="10893" y="22293"/>
                  </a:moveTo>
                  <a:lnTo>
                    <a:pt x="10711" y="22724"/>
                  </a:lnTo>
                  <a:cubicBezTo>
                    <a:pt x="11279" y="22963"/>
                    <a:pt x="11870" y="23197"/>
                    <a:pt x="12467" y="23422"/>
                  </a:cubicBezTo>
                  <a:lnTo>
                    <a:pt x="12629" y="22983"/>
                  </a:lnTo>
                  <a:cubicBezTo>
                    <a:pt x="12038" y="22761"/>
                    <a:pt x="11453" y="22530"/>
                    <a:pt x="10893" y="22293"/>
                  </a:cubicBezTo>
                  <a:close/>
                  <a:moveTo>
                    <a:pt x="79002" y="22831"/>
                  </a:moveTo>
                  <a:cubicBezTo>
                    <a:pt x="78437" y="23050"/>
                    <a:pt x="77846" y="23267"/>
                    <a:pt x="77245" y="23473"/>
                  </a:cubicBezTo>
                  <a:lnTo>
                    <a:pt x="77397" y="23916"/>
                  </a:lnTo>
                  <a:cubicBezTo>
                    <a:pt x="78004" y="23707"/>
                    <a:pt x="78600" y="23489"/>
                    <a:pt x="79170" y="23268"/>
                  </a:cubicBezTo>
                  <a:lnTo>
                    <a:pt x="79002" y="22831"/>
                  </a:lnTo>
                  <a:close/>
                  <a:moveTo>
                    <a:pt x="14392" y="23612"/>
                  </a:moveTo>
                  <a:lnTo>
                    <a:pt x="14245" y="24055"/>
                  </a:lnTo>
                  <a:cubicBezTo>
                    <a:pt x="14830" y="24253"/>
                    <a:pt x="15430" y="24445"/>
                    <a:pt x="16043" y="24629"/>
                  </a:cubicBezTo>
                  <a:lnTo>
                    <a:pt x="16176" y="24181"/>
                  </a:lnTo>
                  <a:cubicBezTo>
                    <a:pt x="15569" y="23997"/>
                    <a:pt x="14972" y="23807"/>
                    <a:pt x="14392" y="23612"/>
                  </a:cubicBezTo>
                  <a:close/>
                  <a:moveTo>
                    <a:pt x="75467" y="24057"/>
                  </a:moveTo>
                  <a:cubicBezTo>
                    <a:pt x="74881" y="24238"/>
                    <a:pt x="74282" y="24415"/>
                    <a:pt x="73669" y="24585"/>
                  </a:cubicBezTo>
                  <a:lnTo>
                    <a:pt x="73797" y="25036"/>
                  </a:lnTo>
                  <a:cubicBezTo>
                    <a:pt x="74411" y="24863"/>
                    <a:pt x="75014" y="24686"/>
                    <a:pt x="75605" y="24503"/>
                  </a:cubicBezTo>
                  <a:lnTo>
                    <a:pt x="75467" y="24057"/>
                  </a:lnTo>
                  <a:close/>
                  <a:moveTo>
                    <a:pt x="17977" y="24699"/>
                  </a:moveTo>
                  <a:lnTo>
                    <a:pt x="17854" y="25150"/>
                  </a:lnTo>
                  <a:cubicBezTo>
                    <a:pt x="18451" y="25314"/>
                    <a:pt x="19059" y="25470"/>
                    <a:pt x="19680" y="25624"/>
                  </a:cubicBezTo>
                  <a:lnTo>
                    <a:pt x="19791" y="25169"/>
                  </a:lnTo>
                  <a:cubicBezTo>
                    <a:pt x="19175" y="25017"/>
                    <a:pt x="18569" y="24862"/>
                    <a:pt x="17977" y="24699"/>
                  </a:cubicBezTo>
                  <a:close/>
                  <a:moveTo>
                    <a:pt x="71858" y="25068"/>
                  </a:moveTo>
                  <a:cubicBezTo>
                    <a:pt x="71260" y="25219"/>
                    <a:pt x="70652" y="25365"/>
                    <a:pt x="70034" y="25504"/>
                  </a:cubicBezTo>
                  <a:lnTo>
                    <a:pt x="70139" y="25959"/>
                  </a:lnTo>
                  <a:cubicBezTo>
                    <a:pt x="70761" y="25818"/>
                    <a:pt x="71371" y="25672"/>
                    <a:pt x="71972" y="25521"/>
                  </a:cubicBezTo>
                  <a:lnTo>
                    <a:pt x="71858" y="25068"/>
                  </a:lnTo>
                  <a:close/>
                  <a:moveTo>
                    <a:pt x="21617" y="25595"/>
                  </a:moveTo>
                  <a:lnTo>
                    <a:pt x="21516" y="26053"/>
                  </a:lnTo>
                  <a:cubicBezTo>
                    <a:pt x="22122" y="26186"/>
                    <a:pt x="22738" y="26316"/>
                    <a:pt x="23361" y="26440"/>
                  </a:cubicBezTo>
                  <a:lnTo>
                    <a:pt x="23450" y="25981"/>
                  </a:lnTo>
                  <a:cubicBezTo>
                    <a:pt x="22831" y="25856"/>
                    <a:pt x="22218" y="25728"/>
                    <a:pt x="21617" y="25595"/>
                  </a:cubicBezTo>
                  <a:close/>
                  <a:moveTo>
                    <a:pt x="68202" y="25895"/>
                  </a:moveTo>
                  <a:cubicBezTo>
                    <a:pt x="67598" y="26019"/>
                    <a:pt x="66983" y="26137"/>
                    <a:pt x="66361" y="26252"/>
                  </a:cubicBezTo>
                  <a:lnTo>
                    <a:pt x="66446" y="26712"/>
                  </a:lnTo>
                  <a:cubicBezTo>
                    <a:pt x="67071" y="26598"/>
                    <a:pt x="67688" y="26478"/>
                    <a:pt x="68295" y="26354"/>
                  </a:cubicBezTo>
                  <a:lnTo>
                    <a:pt x="68202" y="25895"/>
                  </a:lnTo>
                  <a:close/>
                  <a:moveTo>
                    <a:pt x="25293" y="26328"/>
                  </a:moveTo>
                  <a:lnTo>
                    <a:pt x="25212" y="26788"/>
                  </a:lnTo>
                  <a:cubicBezTo>
                    <a:pt x="25825" y="26898"/>
                    <a:pt x="26442" y="27001"/>
                    <a:pt x="27070" y="27102"/>
                  </a:cubicBezTo>
                  <a:lnTo>
                    <a:pt x="27143" y="26639"/>
                  </a:lnTo>
                  <a:cubicBezTo>
                    <a:pt x="26520" y="26540"/>
                    <a:pt x="25904" y="26436"/>
                    <a:pt x="25293" y="26328"/>
                  </a:cubicBezTo>
                  <a:close/>
                  <a:moveTo>
                    <a:pt x="64515" y="26573"/>
                  </a:moveTo>
                  <a:cubicBezTo>
                    <a:pt x="63903" y="26671"/>
                    <a:pt x="63286" y="26767"/>
                    <a:pt x="62660" y="26857"/>
                  </a:cubicBezTo>
                  <a:lnTo>
                    <a:pt x="62726" y="27320"/>
                  </a:lnTo>
                  <a:cubicBezTo>
                    <a:pt x="63355" y="27227"/>
                    <a:pt x="63975" y="27132"/>
                    <a:pt x="64590" y="27034"/>
                  </a:cubicBezTo>
                  <a:lnTo>
                    <a:pt x="64515" y="26573"/>
                  </a:lnTo>
                  <a:close/>
                  <a:moveTo>
                    <a:pt x="28998" y="26917"/>
                  </a:moveTo>
                  <a:lnTo>
                    <a:pt x="28934" y="27380"/>
                  </a:lnTo>
                  <a:cubicBezTo>
                    <a:pt x="29549" y="27466"/>
                    <a:pt x="30171" y="27548"/>
                    <a:pt x="30800" y="27625"/>
                  </a:cubicBezTo>
                  <a:lnTo>
                    <a:pt x="30857" y="27160"/>
                  </a:lnTo>
                  <a:cubicBezTo>
                    <a:pt x="30231" y="27083"/>
                    <a:pt x="29609" y="27002"/>
                    <a:pt x="28998" y="26917"/>
                  </a:cubicBezTo>
                  <a:close/>
                  <a:moveTo>
                    <a:pt x="60802" y="27106"/>
                  </a:moveTo>
                  <a:cubicBezTo>
                    <a:pt x="60187" y="27183"/>
                    <a:pt x="59565" y="27257"/>
                    <a:pt x="58939" y="27325"/>
                  </a:cubicBezTo>
                  <a:lnTo>
                    <a:pt x="58990" y="27789"/>
                  </a:lnTo>
                  <a:cubicBezTo>
                    <a:pt x="59620" y="27722"/>
                    <a:pt x="60243" y="27649"/>
                    <a:pt x="60860" y="27570"/>
                  </a:cubicBezTo>
                  <a:lnTo>
                    <a:pt x="60802" y="27106"/>
                  </a:lnTo>
                  <a:close/>
                  <a:moveTo>
                    <a:pt x="32723" y="27371"/>
                  </a:moveTo>
                  <a:lnTo>
                    <a:pt x="32673" y="27835"/>
                  </a:lnTo>
                  <a:cubicBezTo>
                    <a:pt x="33293" y="27900"/>
                    <a:pt x="33917" y="27962"/>
                    <a:pt x="34547" y="28017"/>
                  </a:cubicBezTo>
                  <a:lnTo>
                    <a:pt x="34590" y="27552"/>
                  </a:lnTo>
                  <a:cubicBezTo>
                    <a:pt x="33962" y="27495"/>
                    <a:pt x="33339" y="27437"/>
                    <a:pt x="32723" y="27371"/>
                  </a:cubicBezTo>
                  <a:close/>
                  <a:moveTo>
                    <a:pt x="57071" y="27513"/>
                  </a:moveTo>
                  <a:cubicBezTo>
                    <a:pt x="56454" y="27570"/>
                    <a:pt x="55830" y="27622"/>
                    <a:pt x="55203" y="27671"/>
                  </a:cubicBezTo>
                  <a:lnTo>
                    <a:pt x="55239" y="28137"/>
                  </a:lnTo>
                  <a:cubicBezTo>
                    <a:pt x="55868" y="28089"/>
                    <a:pt x="56496" y="28036"/>
                    <a:pt x="57115" y="27979"/>
                  </a:cubicBezTo>
                  <a:lnTo>
                    <a:pt x="57071" y="27513"/>
                  </a:lnTo>
                  <a:close/>
                  <a:moveTo>
                    <a:pt x="36459" y="27701"/>
                  </a:moveTo>
                  <a:lnTo>
                    <a:pt x="36426" y="28168"/>
                  </a:lnTo>
                  <a:cubicBezTo>
                    <a:pt x="37048" y="28213"/>
                    <a:pt x="37674" y="28254"/>
                    <a:pt x="38304" y="28291"/>
                  </a:cubicBezTo>
                  <a:lnTo>
                    <a:pt x="38332" y="27824"/>
                  </a:lnTo>
                  <a:cubicBezTo>
                    <a:pt x="37703" y="27788"/>
                    <a:pt x="37078" y="27747"/>
                    <a:pt x="36459" y="27701"/>
                  </a:cubicBezTo>
                  <a:close/>
                  <a:moveTo>
                    <a:pt x="53330" y="27798"/>
                  </a:moveTo>
                  <a:cubicBezTo>
                    <a:pt x="52710" y="27837"/>
                    <a:pt x="52086" y="27870"/>
                    <a:pt x="51457" y="27899"/>
                  </a:cubicBezTo>
                  <a:lnTo>
                    <a:pt x="51479" y="28366"/>
                  </a:lnTo>
                  <a:cubicBezTo>
                    <a:pt x="52110" y="28338"/>
                    <a:pt x="52737" y="28303"/>
                    <a:pt x="53359" y="28265"/>
                  </a:cubicBezTo>
                  <a:lnTo>
                    <a:pt x="53330" y="27798"/>
                  </a:lnTo>
                  <a:close/>
                  <a:moveTo>
                    <a:pt x="40206" y="27918"/>
                  </a:moveTo>
                  <a:lnTo>
                    <a:pt x="40186" y="28386"/>
                  </a:lnTo>
                  <a:cubicBezTo>
                    <a:pt x="40809" y="28412"/>
                    <a:pt x="41437" y="28433"/>
                    <a:pt x="42067" y="28452"/>
                  </a:cubicBezTo>
                  <a:lnTo>
                    <a:pt x="42081" y="27984"/>
                  </a:lnTo>
                  <a:cubicBezTo>
                    <a:pt x="41451" y="27965"/>
                    <a:pt x="40828" y="27943"/>
                    <a:pt x="40206" y="27918"/>
                  </a:cubicBezTo>
                  <a:close/>
                  <a:moveTo>
                    <a:pt x="49585" y="27971"/>
                  </a:moveTo>
                  <a:cubicBezTo>
                    <a:pt x="48963" y="27991"/>
                    <a:pt x="48337" y="28006"/>
                    <a:pt x="47707" y="28014"/>
                  </a:cubicBezTo>
                  <a:lnTo>
                    <a:pt x="47715" y="28483"/>
                  </a:lnTo>
                  <a:cubicBezTo>
                    <a:pt x="48347" y="28471"/>
                    <a:pt x="48973" y="28456"/>
                    <a:pt x="49599" y="28439"/>
                  </a:cubicBezTo>
                  <a:lnTo>
                    <a:pt x="49585" y="27971"/>
                  </a:lnTo>
                  <a:close/>
                  <a:moveTo>
                    <a:pt x="43958" y="28020"/>
                  </a:moveTo>
                  <a:lnTo>
                    <a:pt x="43950" y="28489"/>
                  </a:lnTo>
                  <a:cubicBezTo>
                    <a:pt x="44503" y="28496"/>
                    <a:pt x="45059" y="28499"/>
                    <a:pt x="45618" y="28499"/>
                  </a:cubicBezTo>
                  <a:lnTo>
                    <a:pt x="45833" y="28499"/>
                  </a:lnTo>
                  <a:lnTo>
                    <a:pt x="45833" y="28031"/>
                  </a:lnTo>
                  <a:lnTo>
                    <a:pt x="45620" y="28031"/>
                  </a:lnTo>
                  <a:cubicBezTo>
                    <a:pt x="45064" y="28031"/>
                    <a:pt x="44509" y="28028"/>
                    <a:pt x="43958" y="280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2139851" y="2491248"/>
              <a:ext cx="12148" cy="5850"/>
            </a:xfrm>
            <a:custGeom>
              <a:avLst/>
              <a:gdLst/>
              <a:ahLst/>
              <a:cxnLst/>
              <a:rect l="l" t="t" r="r" b="b"/>
              <a:pathLst>
                <a:path w="353" h="170" extrusionOk="0">
                  <a:moveTo>
                    <a:pt x="89" y="1"/>
                  </a:moveTo>
                  <a:cubicBezTo>
                    <a:pt x="71" y="12"/>
                    <a:pt x="51" y="17"/>
                    <a:pt x="34" y="17"/>
                  </a:cubicBezTo>
                  <a:cubicBezTo>
                    <a:pt x="21" y="17"/>
                    <a:pt x="10" y="14"/>
                    <a:pt x="0" y="9"/>
                  </a:cubicBezTo>
                  <a:lnTo>
                    <a:pt x="0" y="9"/>
                  </a:lnTo>
                  <a:cubicBezTo>
                    <a:pt x="88" y="61"/>
                    <a:pt x="176" y="110"/>
                    <a:pt x="262" y="161"/>
                  </a:cubicBezTo>
                  <a:cubicBezTo>
                    <a:pt x="272" y="166"/>
                    <a:pt x="283" y="169"/>
                    <a:pt x="296" y="169"/>
                  </a:cubicBezTo>
                  <a:cubicBezTo>
                    <a:pt x="313" y="169"/>
                    <a:pt x="332" y="164"/>
                    <a:pt x="353" y="15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2142948" y="2480786"/>
              <a:ext cx="13524" cy="15692"/>
            </a:xfrm>
            <a:custGeom>
              <a:avLst/>
              <a:gdLst/>
              <a:ahLst/>
              <a:cxnLst/>
              <a:rect l="l" t="t" r="r" b="b"/>
              <a:pathLst>
                <a:path w="393" h="456" extrusionOk="0">
                  <a:moveTo>
                    <a:pt x="93" y="0"/>
                  </a:moveTo>
                  <a:cubicBezTo>
                    <a:pt x="94" y="1"/>
                    <a:pt x="95" y="1"/>
                    <a:pt x="96" y="2"/>
                  </a:cubicBezTo>
                  <a:lnTo>
                    <a:pt x="96" y="2"/>
                  </a:lnTo>
                  <a:cubicBezTo>
                    <a:pt x="95" y="1"/>
                    <a:pt x="94" y="1"/>
                    <a:pt x="93" y="0"/>
                  </a:cubicBezTo>
                  <a:close/>
                  <a:moveTo>
                    <a:pt x="96" y="2"/>
                  </a:moveTo>
                  <a:cubicBezTo>
                    <a:pt x="118" y="16"/>
                    <a:pt x="130" y="44"/>
                    <a:pt x="130" y="82"/>
                  </a:cubicBezTo>
                  <a:cubicBezTo>
                    <a:pt x="130" y="163"/>
                    <a:pt x="73" y="264"/>
                    <a:pt x="1" y="303"/>
                  </a:cubicBezTo>
                  <a:lnTo>
                    <a:pt x="264" y="455"/>
                  </a:lnTo>
                  <a:cubicBezTo>
                    <a:pt x="336" y="416"/>
                    <a:pt x="393" y="315"/>
                    <a:pt x="393" y="234"/>
                  </a:cubicBezTo>
                  <a:cubicBezTo>
                    <a:pt x="392" y="195"/>
                    <a:pt x="377" y="167"/>
                    <a:pt x="355" y="152"/>
                  </a:cubicBezTo>
                  <a:cubicBezTo>
                    <a:pt x="268" y="102"/>
                    <a:pt x="180" y="53"/>
                    <a:pt x="9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2142914" y="2471013"/>
              <a:ext cx="17413" cy="6917"/>
            </a:xfrm>
            <a:custGeom>
              <a:avLst/>
              <a:gdLst/>
              <a:ahLst/>
              <a:cxnLst/>
              <a:rect l="l" t="t" r="r" b="b"/>
              <a:pathLst>
                <a:path w="506" h="201" extrusionOk="0">
                  <a:moveTo>
                    <a:pt x="505" y="179"/>
                  </a:moveTo>
                  <a:lnTo>
                    <a:pt x="505" y="179"/>
                  </a:lnTo>
                  <a:cubicBezTo>
                    <a:pt x="505" y="179"/>
                    <a:pt x="505" y="179"/>
                    <a:pt x="505" y="179"/>
                  </a:cubicBezTo>
                  <a:close/>
                  <a:moveTo>
                    <a:pt x="155" y="1"/>
                  </a:moveTo>
                  <a:cubicBezTo>
                    <a:pt x="108" y="1"/>
                    <a:pt x="56" y="16"/>
                    <a:pt x="0" y="49"/>
                  </a:cubicBezTo>
                  <a:lnTo>
                    <a:pt x="262" y="201"/>
                  </a:lnTo>
                  <a:cubicBezTo>
                    <a:pt x="317" y="170"/>
                    <a:pt x="368" y="155"/>
                    <a:pt x="414" y="155"/>
                  </a:cubicBezTo>
                  <a:cubicBezTo>
                    <a:pt x="448" y="155"/>
                    <a:pt x="478" y="163"/>
                    <a:pt x="505" y="179"/>
                  </a:cubicBezTo>
                  <a:lnTo>
                    <a:pt x="505" y="179"/>
                  </a:lnTo>
                  <a:lnTo>
                    <a:pt x="243" y="24"/>
                  </a:lnTo>
                  <a:cubicBezTo>
                    <a:pt x="218" y="9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0"/>
            <p:cNvSpPr/>
            <p:nvPr/>
          </p:nvSpPr>
          <p:spPr>
            <a:xfrm>
              <a:off x="2131213" y="2472665"/>
              <a:ext cx="20751" cy="33002"/>
            </a:xfrm>
            <a:custGeom>
              <a:avLst/>
              <a:gdLst/>
              <a:ahLst/>
              <a:cxnLst/>
              <a:rect l="l" t="t" r="r" b="b"/>
              <a:pathLst>
                <a:path w="603" h="959" extrusionOk="0">
                  <a:moveTo>
                    <a:pt x="340" y="1"/>
                  </a:moveTo>
                  <a:cubicBezTo>
                    <a:pt x="152" y="109"/>
                    <a:pt x="1" y="372"/>
                    <a:pt x="2" y="587"/>
                  </a:cubicBezTo>
                  <a:cubicBezTo>
                    <a:pt x="2" y="697"/>
                    <a:pt x="40" y="772"/>
                    <a:pt x="100" y="807"/>
                  </a:cubicBezTo>
                  <a:cubicBezTo>
                    <a:pt x="188" y="856"/>
                    <a:pt x="275" y="907"/>
                    <a:pt x="361" y="958"/>
                  </a:cubicBezTo>
                  <a:lnTo>
                    <a:pt x="361" y="958"/>
                  </a:lnTo>
                  <a:cubicBezTo>
                    <a:pt x="302" y="923"/>
                    <a:pt x="264" y="847"/>
                    <a:pt x="264" y="740"/>
                  </a:cubicBezTo>
                  <a:cubicBezTo>
                    <a:pt x="264" y="523"/>
                    <a:pt x="414" y="260"/>
                    <a:pt x="602" y="153"/>
                  </a:cubicBezTo>
                  <a:lnTo>
                    <a:pt x="340" y="1"/>
                  </a:lnTo>
                  <a:close/>
                  <a:moveTo>
                    <a:pt x="361" y="958"/>
                  </a:moveTo>
                  <a:cubicBezTo>
                    <a:pt x="361" y="958"/>
                    <a:pt x="362" y="959"/>
                    <a:pt x="362" y="959"/>
                  </a:cubicBezTo>
                  <a:cubicBezTo>
                    <a:pt x="362" y="959"/>
                    <a:pt x="361" y="958"/>
                    <a:pt x="361" y="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2140229" y="2476347"/>
              <a:ext cx="23504" cy="30111"/>
            </a:xfrm>
            <a:custGeom>
              <a:avLst/>
              <a:gdLst/>
              <a:ahLst/>
              <a:cxnLst/>
              <a:rect l="l" t="t" r="r" b="b"/>
              <a:pathLst>
                <a:path w="683" h="875" extrusionOk="0">
                  <a:moveTo>
                    <a:pt x="400" y="275"/>
                  </a:moveTo>
                  <a:cubicBezTo>
                    <a:pt x="442" y="275"/>
                    <a:pt x="471" y="307"/>
                    <a:pt x="471" y="365"/>
                  </a:cubicBezTo>
                  <a:cubicBezTo>
                    <a:pt x="471" y="445"/>
                    <a:pt x="413" y="546"/>
                    <a:pt x="342" y="587"/>
                  </a:cubicBezTo>
                  <a:cubicBezTo>
                    <a:pt x="322" y="599"/>
                    <a:pt x="303" y="604"/>
                    <a:pt x="286" y="604"/>
                  </a:cubicBezTo>
                  <a:cubicBezTo>
                    <a:pt x="244" y="604"/>
                    <a:pt x="214" y="571"/>
                    <a:pt x="214" y="514"/>
                  </a:cubicBezTo>
                  <a:cubicBezTo>
                    <a:pt x="214" y="431"/>
                    <a:pt x="270" y="333"/>
                    <a:pt x="342" y="292"/>
                  </a:cubicBezTo>
                  <a:cubicBezTo>
                    <a:pt x="363" y="280"/>
                    <a:pt x="383" y="275"/>
                    <a:pt x="400" y="275"/>
                  </a:cubicBezTo>
                  <a:close/>
                  <a:moveTo>
                    <a:pt x="493" y="0"/>
                  </a:moveTo>
                  <a:cubicBezTo>
                    <a:pt x="447" y="0"/>
                    <a:pt x="395" y="15"/>
                    <a:pt x="340" y="46"/>
                  </a:cubicBezTo>
                  <a:cubicBezTo>
                    <a:pt x="152" y="153"/>
                    <a:pt x="1" y="416"/>
                    <a:pt x="1" y="633"/>
                  </a:cubicBezTo>
                  <a:cubicBezTo>
                    <a:pt x="1" y="785"/>
                    <a:pt x="78" y="874"/>
                    <a:pt x="190" y="874"/>
                  </a:cubicBezTo>
                  <a:cubicBezTo>
                    <a:pt x="236" y="874"/>
                    <a:pt x="287" y="859"/>
                    <a:pt x="342" y="829"/>
                  </a:cubicBezTo>
                  <a:cubicBezTo>
                    <a:pt x="531" y="720"/>
                    <a:pt x="683" y="457"/>
                    <a:pt x="683" y="240"/>
                  </a:cubicBezTo>
                  <a:cubicBezTo>
                    <a:pt x="683" y="88"/>
                    <a:pt x="605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0"/>
            <p:cNvSpPr/>
            <p:nvPr/>
          </p:nvSpPr>
          <p:spPr>
            <a:xfrm>
              <a:off x="2211429" y="2441246"/>
              <a:ext cx="13524" cy="15692"/>
            </a:xfrm>
            <a:custGeom>
              <a:avLst/>
              <a:gdLst/>
              <a:ahLst/>
              <a:cxnLst/>
              <a:rect l="l" t="t" r="r" b="b"/>
              <a:pathLst>
                <a:path w="393" h="456" extrusionOk="0">
                  <a:moveTo>
                    <a:pt x="90" y="1"/>
                  </a:moveTo>
                  <a:cubicBezTo>
                    <a:pt x="91" y="1"/>
                    <a:pt x="92" y="2"/>
                    <a:pt x="94" y="3"/>
                  </a:cubicBezTo>
                  <a:lnTo>
                    <a:pt x="94" y="3"/>
                  </a:lnTo>
                  <a:cubicBezTo>
                    <a:pt x="92" y="2"/>
                    <a:pt x="91" y="1"/>
                    <a:pt x="90" y="1"/>
                  </a:cubicBezTo>
                  <a:close/>
                  <a:moveTo>
                    <a:pt x="94" y="3"/>
                  </a:moveTo>
                  <a:cubicBezTo>
                    <a:pt x="116" y="17"/>
                    <a:pt x="129" y="45"/>
                    <a:pt x="129" y="83"/>
                  </a:cubicBezTo>
                  <a:cubicBezTo>
                    <a:pt x="129" y="163"/>
                    <a:pt x="72" y="264"/>
                    <a:pt x="1" y="304"/>
                  </a:cubicBezTo>
                  <a:lnTo>
                    <a:pt x="264" y="456"/>
                  </a:lnTo>
                  <a:cubicBezTo>
                    <a:pt x="336" y="416"/>
                    <a:pt x="393" y="315"/>
                    <a:pt x="393" y="235"/>
                  </a:cubicBezTo>
                  <a:cubicBezTo>
                    <a:pt x="391" y="194"/>
                    <a:pt x="377" y="168"/>
                    <a:pt x="352" y="154"/>
                  </a:cubicBezTo>
                  <a:cubicBezTo>
                    <a:pt x="265" y="104"/>
                    <a:pt x="181" y="53"/>
                    <a:pt x="94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0"/>
            <p:cNvSpPr/>
            <p:nvPr/>
          </p:nvSpPr>
          <p:spPr>
            <a:xfrm>
              <a:off x="2208297" y="2451673"/>
              <a:ext cx="12216" cy="5885"/>
            </a:xfrm>
            <a:custGeom>
              <a:avLst/>
              <a:gdLst/>
              <a:ahLst/>
              <a:cxnLst/>
              <a:rect l="l" t="t" r="r" b="b"/>
              <a:pathLst>
                <a:path w="355" h="171" extrusionOk="0">
                  <a:moveTo>
                    <a:pt x="92" y="1"/>
                  </a:moveTo>
                  <a:cubicBezTo>
                    <a:pt x="70" y="13"/>
                    <a:pt x="50" y="19"/>
                    <a:pt x="33" y="19"/>
                  </a:cubicBezTo>
                  <a:cubicBezTo>
                    <a:pt x="21" y="19"/>
                    <a:pt x="10" y="16"/>
                    <a:pt x="1" y="11"/>
                  </a:cubicBezTo>
                  <a:lnTo>
                    <a:pt x="1" y="11"/>
                  </a:lnTo>
                  <a:lnTo>
                    <a:pt x="264" y="163"/>
                  </a:lnTo>
                  <a:cubicBezTo>
                    <a:pt x="274" y="168"/>
                    <a:pt x="285" y="170"/>
                    <a:pt x="296" y="170"/>
                  </a:cubicBezTo>
                  <a:cubicBezTo>
                    <a:pt x="314" y="170"/>
                    <a:pt x="333" y="165"/>
                    <a:pt x="355" y="153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0"/>
            <p:cNvSpPr/>
            <p:nvPr/>
          </p:nvSpPr>
          <p:spPr>
            <a:xfrm>
              <a:off x="2222062" y="2426311"/>
              <a:ext cx="12526" cy="15692"/>
            </a:xfrm>
            <a:custGeom>
              <a:avLst/>
              <a:gdLst/>
              <a:ahLst/>
              <a:cxnLst/>
              <a:rect l="l" t="t" r="r" b="b"/>
              <a:pathLst>
                <a:path w="364" h="456" extrusionOk="0">
                  <a:moveTo>
                    <a:pt x="0" y="0"/>
                  </a:moveTo>
                  <a:lnTo>
                    <a:pt x="101" y="302"/>
                  </a:lnTo>
                  <a:lnTo>
                    <a:pt x="363" y="455"/>
                  </a:lnTo>
                  <a:lnTo>
                    <a:pt x="262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0"/>
            <p:cNvSpPr/>
            <p:nvPr/>
          </p:nvSpPr>
          <p:spPr>
            <a:xfrm>
              <a:off x="2211429" y="2431611"/>
              <a:ext cx="17344" cy="6848"/>
            </a:xfrm>
            <a:custGeom>
              <a:avLst/>
              <a:gdLst/>
              <a:ahLst/>
              <a:cxnLst/>
              <a:rect l="l" t="t" r="r" b="b"/>
              <a:pathLst>
                <a:path w="504" h="199" extrusionOk="0">
                  <a:moveTo>
                    <a:pt x="501" y="174"/>
                  </a:moveTo>
                  <a:lnTo>
                    <a:pt x="504" y="175"/>
                  </a:lnTo>
                  <a:cubicBezTo>
                    <a:pt x="503" y="175"/>
                    <a:pt x="502" y="174"/>
                    <a:pt x="501" y="174"/>
                  </a:cubicBezTo>
                  <a:close/>
                  <a:moveTo>
                    <a:pt x="153" y="0"/>
                  </a:moveTo>
                  <a:cubicBezTo>
                    <a:pt x="107" y="0"/>
                    <a:pt x="55" y="15"/>
                    <a:pt x="1" y="47"/>
                  </a:cubicBezTo>
                  <a:lnTo>
                    <a:pt x="263" y="199"/>
                  </a:lnTo>
                  <a:cubicBezTo>
                    <a:pt x="316" y="167"/>
                    <a:pt x="368" y="152"/>
                    <a:pt x="414" y="152"/>
                  </a:cubicBezTo>
                  <a:cubicBezTo>
                    <a:pt x="446" y="152"/>
                    <a:pt x="476" y="159"/>
                    <a:pt x="501" y="174"/>
                  </a:cubicBezTo>
                  <a:lnTo>
                    <a:pt x="501" y="174"/>
                  </a:lnTo>
                  <a:lnTo>
                    <a:pt x="242" y="23"/>
                  </a:lnTo>
                  <a:cubicBezTo>
                    <a:pt x="216" y="8"/>
                    <a:pt x="186" y="0"/>
                    <a:pt x="153" y="0"/>
                  </a:cubicBezTo>
                  <a:close/>
                </a:path>
              </a:pathLst>
            </a:custGeom>
            <a:solidFill>
              <a:srgbClr val="19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0"/>
            <p:cNvSpPr/>
            <p:nvPr/>
          </p:nvSpPr>
          <p:spPr>
            <a:xfrm>
              <a:off x="2199694" y="2433263"/>
              <a:ext cx="20751" cy="32933"/>
            </a:xfrm>
            <a:custGeom>
              <a:avLst/>
              <a:gdLst/>
              <a:ahLst/>
              <a:cxnLst/>
              <a:rect l="l" t="t" r="r" b="b"/>
              <a:pathLst>
                <a:path w="603" h="957" extrusionOk="0">
                  <a:moveTo>
                    <a:pt x="340" y="0"/>
                  </a:moveTo>
                  <a:cubicBezTo>
                    <a:pt x="151" y="108"/>
                    <a:pt x="1" y="372"/>
                    <a:pt x="2" y="588"/>
                  </a:cubicBezTo>
                  <a:cubicBezTo>
                    <a:pt x="2" y="694"/>
                    <a:pt x="39" y="768"/>
                    <a:pt x="100" y="803"/>
                  </a:cubicBezTo>
                  <a:lnTo>
                    <a:pt x="362" y="957"/>
                  </a:lnTo>
                  <a:cubicBezTo>
                    <a:pt x="301" y="920"/>
                    <a:pt x="264" y="846"/>
                    <a:pt x="261" y="739"/>
                  </a:cubicBezTo>
                  <a:cubicBezTo>
                    <a:pt x="261" y="524"/>
                    <a:pt x="413" y="261"/>
                    <a:pt x="602" y="152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0"/>
            <p:cNvSpPr/>
            <p:nvPr/>
          </p:nvSpPr>
          <p:spPr>
            <a:xfrm>
              <a:off x="2208779" y="2436807"/>
              <a:ext cx="23366" cy="30111"/>
            </a:xfrm>
            <a:custGeom>
              <a:avLst/>
              <a:gdLst/>
              <a:ahLst/>
              <a:cxnLst/>
              <a:rect l="l" t="t" r="r" b="b"/>
              <a:pathLst>
                <a:path w="679" h="875" extrusionOk="0">
                  <a:moveTo>
                    <a:pt x="396" y="274"/>
                  </a:moveTo>
                  <a:cubicBezTo>
                    <a:pt x="439" y="274"/>
                    <a:pt x="468" y="307"/>
                    <a:pt x="468" y="364"/>
                  </a:cubicBezTo>
                  <a:cubicBezTo>
                    <a:pt x="468" y="444"/>
                    <a:pt x="411" y="545"/>
                    <a:pt x="340" y="585"/>
                  </a:cubicBezTo>
                  <a:cubicBezTo>
                    <a:pt x="318" y="597"/>
                    <a:pt x="298" y="603"/>
                    <a:pt x="281" y="603"/>
                  </a:cubicBezTo>
                  <a:cubicBezTo>
                    <a:pt x="240" y="603"/>
                    <a:pt x="212" y="570"/>
                    <a:pt x="212" y="512"/>
                  </a:cubicBezTo>
                  <a:cubicBezTo>
                    <a:pt x="212" y="430"/>
                    <a:pt x="268" y="332"/>
                    <a:pt x="340" y="291"/>
                  </a:cubicBezTo>
                  <a:cubicBezTo>
                    <a:pt x="360" y="279"/>
                    <a:pt x="379" y="274"/>
                    <a:pt x="396" y="274"/>
                  </a:cubicBezTo>
                  <a:close/>
                  <a:moveTo>
                    <a:pt x="492" y="0"/>
                  </a:moveTo>
                  <a:cubicBezTo>
                    <a:pt x="446" y="0"/>
                    <a:pt x="394" y="16"/>
                    <a:pt x="340" y="48"/>
                  </a:cubicBezTo>
                  <a:cubicBezTo>
                    <a:pt x="151" y="156"/>
                    <a:pt x="0" y="418"/>
                    <a:pt x="0" y="634"/>
                  </a:cubicBezTo>
                  <a:cubicBezTo>
                    <a:pt x="1" y="787"/>
                    <a:pt x="77" y="874"/>
                    <a:pt x="188" y="874"/>
                  </a:cubicBezTo>
                  <a:cubicBezTo>
                    <a:pt x="234" y="874"/>
                    <a:pt x="286" y="859"/>
                    <a:pt x="341" y="828"/>
                  </a:cubicBezTo>
                  <a:cubicBezTo>
                    <a:pt x="528" y="721"/>
                    <a:pt x="679" y="457"/>
                    <a:pt x="679" y="241"/>
                  </a:cubicBezTo>
                  <a:cubicBezTo>
                    <a:pt x="679" y="89"/>
                    <a:pt x="603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0"/>
            <p:cNvSpPr/>
            <p:nvPr/>
          </p:nvSpPr>
          <p:spPr>
            <a:xfrm>
              <a:off x="2206336" y="2429374"/>
              <a:ext cx="28631" cy="24811"/>
            </a:xfrm>
            <a:custGeom>
              <a:avLst/>
              <a:gdLst/>
              <a:ahLst/>
              <a:cxnLst/>
              <a:rect l="l" t="t" r="r" b="b"/>
              <a:pathLst>
                <a:path w="832" h="721" extrusionOk="0">
                  <a:moveTo>
                    <a:pt x="750" y="0"/>
                  </a:moveTo>
                  <a:lnTo>
                    <a:pt x="108" y="372"/>
                  </a:lnTo>
                  <a:lnTo>
                    <a:pt x="1" y="720"/>
                  </a:lnTo>
                  <a:lnTo>
                    <a:pt x="37" y="719"/>
                  </a:lnTo>
                  <a:lnTo>
                    <a:pt x="133" y="403"/>
                  </a:lnTo>
                  <a:lnTo>
                    <a:pt x="719" y="63"/>
                  </a:lnTo>
                  <a:lnTo>
                    <a:pt x="820" y="366"/>
                  </a:lnTo>
                  <a:lnTo>
                    <a:pt x="832" y="359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0"/>
            <p:cNvSpPr/>
            <p:nvPr/>
          </p:nvSpPr>
          <p:spPr>
            <a:xfrm>
              <a:off x="2201002" y="2424143"/>
              <a:ext cx="31143" cy="18067"/>
            </a:xfrm>
            <a:custGeom>
              <a:avLst/>
              <a:gdLst/>
              <a:ahLst/>
              <a:cxnLst/>
              <a:rect l="l" t="t" r="r" b="b"/>
              <a:pathLst>
                <a:path w="905" h="525" extrusionOk="0">
                  <a:moveTo>
                    <a:pt x="643" y="0"/>
                  </a:moveTo>
                  <a:lnTo>
                    <a:pt x="1" y="372"/>
                  </a:lnTo>
                  <a:lnTo>
                    <a:pt x="263" y="524"/>
                  </a:lnTo>
                  <a:lnTo>
                    <a:pt x="905" y="152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0"/>
            <p:cNvSpPr/>
            <p:nvPr/>
          </p:nvSpPr>
          <p:spPr>
            <a:xfrm>
              <a:off x="2197320" y="2436910"/>
              <a:ext cx="12733" cy="17275"/>
            </a:xfrm>
            <a:custGeom>
              <a:avLst/>
              <a:gdLst/>
              <a:ahLst/>
              <a:cxnLst/>
              <a:rect l="l" t="t" r="r" b="b"/>
              <a:pathLst>
                <a:path w="370" h="502" extrusionOk="0">
                  <a:moveTo>
                    <a:pt x="108" y="1"/>
                  </a:moveTo>
                  <a:lnTo>
                    <a:pt x="1" y="351"/>
                  </a:lnTo>
                  <a:lnTo>
                    <a:pt x="263" y="501"/>
                  </a:lnTo>
                  <a:lnTo>
                    <a:pt x="370" y="153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0"/>
            <p:cNvSpPr/>
            <p:nvPr/>
          </p:nvSpPr>
          <p:spPr>
            <a:xfrm>
              <a:off x="2114867" y="2392209"/>
              <a:ext cx="126053" cy="72989"/>
            </a:xfrm>
            <a:custGeom>
              <a:avLst/>
              <a:gdLst/>
              <a:ahLst/>
              <a:cxnLst/>
              <a:rect l="l" t="t" r="r" b="b"/>
              <a:pathLst>
                <a:path w="3663" h="2121" extrusionOk="0">
                  <a:moveTo>
                    <a:pt x="2090" y="1"/>
                  </a:moveTo>
                  <a:lnTo>
                    <a:pt x="1" y="1206"/>
                  </a:lnTo>
                  <a:lnTo>
                    <a:pt x="1573" y="2121"/>
                  </a:lnTo>
                  <a:lnTo>
                    <a:pt x="3663" y="915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0"/>
            <p:cNvSpPr/>
            <p:nvPr/>
          </p:nvSpPr>
          <p:spPr>
            <a:xfrm>
              <a:off x="2106368" y="2442829"/>
              <a:ext cx="56368" cy="33587"/>
            </a:xfrm>
            <a:custGeom>
              <a:avLst/>
              <a:gdLst/>
              <a:ahLst/>
              <a:cxnLst/>
              <a:rect l="l" t="t" r="r" b="b"/>
              <a:pathLst>
                <a:path w="1638" h="976" extrusionOk="0">
                  <a:moveTo>
                    <a:pt x="0" y="0"/>
                  </a:moveTo>
                  <a:cubicBezTo>
                    <a:pt x="25" y="15"/>
                    <a:pt x="47" y="35"/>
                    <a:pt x="65" y="62"/>
                  </a:cubicBezTo>
                  <a:lnTo>
                    <a:pt x="1637" y="976"/>
                  </a:lnTo>
                  <a:cubicBezTo>
                    <a:pt x="1620" y="950"/>
                    <a:pt x="1598" y="929"/>
                    <a:pt x="1573" y="914"/>
                  </a:cubicBezTo>
                  <a:cubicBezTo>
                    <a:pt x="1048" y="610"/>
                    <a:pt x="525" y="306"/>
                    <a:pt x="0" y="0"/>
                  </a:cubicBezTo>
                  <a:close/>
                </a:path>
              </a:pathLst>
            </a:custGeom>
            <a:solidFill>
              <a:srgbClr val="19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0"/>
            <p:cNvSpPr/>
            <p:nvPr/>
          </p:nvSpPr>
          <p:spPr>
            <a:xfrm>
              <a:off x="2074742" y="2456870"/>
              <a:ext cx="54165" cy="39093"/>
            </a:xfrm>
            <a:custGeom>
              <a:avLst/>
              <a:gdLst/>
              <a:ahLst/>
              <a:cxnLst/>
              <a:rect l="l" t="t" r="r" b="b"/>
              <a:pathLst>
                <a:path w="1574" h="1136" extrusionOk="0">
                  <a:moveTo>
                    <a:pt x="0" y="0"/>
                  </a:moveTo>
                  <a:lnTo>
                    <a:pt x="0" y="220"/>
                  </a:lnTo>
                  <a:lnTo>
                    <a:pt x="1573" y="1136"/>
                  </a:lnTo>
                  <a:lnTo>
                    <a:pt x="1573" y="9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0"/>
            <p:cNvSpPr/>
            <p:nvPr/>
          </p:nvSpPr>
          <p:spPr>
            <a:xfrm>
              <a:off x="2118687" y="2373282"/>
              <a:ext cx="54303" cy="89094"/>
            </a:xfrm>
            <a:custGeom>
              <a:avLst/>
              <a:gdLst/>
              <a:ahLst/>
              <a:cxnLst/>
              <a:rect l="l" t="t" r="r" b="b"/>
              <a:pathLst>
                <a:path w="1578" h="2589" extrusionOk="0">
                  <a:moveTo>
                    <a:pt x="1" y="1"/>
                  </a:moveTo>
                  <a:lnTo>
                    <a:pt x="5" y="1674"/>
                  </a:lnTo>
                  <a:lnTo>
                    <a:pt x="1578" y="2589"/>
                  </a:lnTo>
                  <a:lnTo>
                    <a:pt x="1575" y="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0"/>
            <p:cNvSpPr/>
            <p:nvPr/>
          </p:nvSpPr>
          <p:spPr>
            <a:xfrm>
              <a:off x="2118687" y="2330197"/>
              <a:ext cx="128875" cy="74606"/>
            </a:xfrm>
            <a:custGeom>
              <a:avLst/>
              <a:gdLst/>
              <a:ahLst/>
              <a:cxnLst/>
              <a:rect l="l" t="t" r="r" b="b"/>
              <a:pathLst>
                <a:path w="3745" h="2168" extrusionOk="0">
                  <a:moveTo>
                    <a:pt x="2172" y="0"/>
                  </a:moveTo>
                  <a:lnTo>
                    <a:pt x="1" y="1253"/>
                  </a:lnTo>
                  <a:lnTo>
                    <a:pt x="1575" y="2167"/>
                  </a:lnTo>
                  <a:lnTo>
                    <a:pt x="3745" y="91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2172852" y="2361650"/>
              <a:ext cx="74882" cy="100725"/>
            </a:xfrm>
            <a:custGeom>
              <a:avLst/>
              <a:gdLst/>
              <a:ahLst/>
              <a:cxnLst/>
              <a:rect l="l" t="t" r="r" b="b"/>
              <a:pathLst>
                <a:path w="2176" h="2927" extrusionOk="0">
                  <a:moveTo>
                    <a:pt x="2171" y="1"/>
                  </a:moveTo>
                  <a:lnTo>
                    <a:pt x="1" y="1253"/>
                  </a:lnTo>
                  <a:lnTo>
                    <a:pt x="4" y="2927"/>
                  </a:lnTo>
                  <a:lnTo>
                    <a:pt x="2175" y="1674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2128804" y="2419842"/>
              <a:ext cx="40056" cy="76120"/>
            </a:xfrm>
            <a:custGeom>
              <a:avLst/>
              <a:gdLst/>
              <a:ahLst/>
              <a:cxnLst/>
              <a:rect l="l" t="t" r="r" b="b"/>
              <a:pathLst>
                <a:path w="1164" h="2212" extrusionOk="0">
                  <a:moveTo>
                    <a:pt x="1164" y="1"/>
                  </a:moveTo>
                  <a:lnTo>
                    <a:pt x="184" y="569"/>
                  </a:lnTo>
                  <a:lnTo>
                    <a:pt x="1" y="1347"/>
                  </a:lnTo>
                  <a:lnTo>
                    <a:pt x="2" y="1992"/>
                  </a:lnTo>
                  <a:lnTo>
                    <a:pt x="2" y="2212"/>
                  </a:lnTo>
                  <a:lnTo>
                    <a:pt x="279" y="2051"/>
                  </a:lnTo>
                  <a:cubicBezTo>
                    <a:pt x="349" y="1869"/>
                    <a:pt x="481" y="1698"/>
                    <a:pt x="631" y="1610"/>
                  </a:cubicBezTo>
                  <a:cubicBezTo>
                    <a:pt x="697" y="1573"/>
                    <a:pt x="758" y="1555"/>
                    <a:pt x="813" y="1555"/>
                  </a:cubicBezTo>
                  <a:cubicBezTo>
                    <a:pt x="885" y="1555"/>
                    <a:pt x="946" y="1586"/>
                    <a:pt x="987" y="1644"/>
                  </a:cubicBezTo>
                  <a:lnTo>
                    <a:pt x="1164" y="1542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2132074" y="2426380"/>
              <a:ext cx="29664" cy="35755"/>
            </a:xfrm>
            <a:custGeom>
              <a:avLst/>
              <a:gdLst/>
              <a:ahLst/>
              <a:cxnLst/>
              <a:rect l="l" t="t" r="r" b="b"/>
              <a:pathLst>
                <a:path w="862" h="1039" extrusionOk="0">
                  <a:moveTo>
                    <a:pt x="834" y="0"/>
                  </a:moveTo>
                  <a:cubicBezTo>
                    <a:pt x="830" y="0"/>
                    <a:pt x="825" y="1"/>
                    <a:pt x="822" y="3"/>
                  </a:cubicBezTo>
                  <a:lnTo>
                    <a:pt x="153" y="389"/>
                  </a:lnTo>
                  <a:cubicBezTo>
                    <a:pt x="147" y="393"/>
                    <a:pt x="144" y="398"/>
                    <a:pt x="141" y="403"/>
                  </a:cubicBezTo>
                  <a:lnTo>
                    <a:pt x="5" y="1002"/>
                  </a:lnTo>
                  <a:cubicBezTo>
                    <a:pt x="2" y="1005"/>
                    <a:pt x="1" y="1011"/>
                    <a:pt x="1" y="1014"/>
                  </a:cubicBezTo>
                  <a:cubicBezTo>
                    <a:pt x="1" y="1027"/>
                    <a:pt x="13" y="1038"/>
                    <a:pt x="24" y="1038"/>
                  </a:cubicBezTo>
                  <a:lnTo>
                    <a:pt x="27" y="1038"/>
                  </a:lnTo>
                  <a:cubicBezTo>
                    <a:pt x="30" y="1038"/>
                    <a:pt x="35" y="1036"/>
                    <a:pt x="37" y="1034"/>
                  </a:cubicBezTo>
                  <a:lnTo>
                    <a:pt x="849" y="564"/>
                  </a:lnTo>
                  <a:cubicBezTo>
                    <a:pt x="855" y="561"/>
                    <a:pt x="861" y="551"/>
                    <a:pt x="861" y="544"/>
                  </a:cubicBezTo>
                  <a:lnTo>
                    <a:pt x="858" y="23"/>
                  </a:lnTo>
                  <a:cubicBezTo>
                    <a:pt x="858" y="16"/>
                    <a:pt x="854" y="7"/>
                    <a:pt x="847" y="3"/>
                  </a:cubicBezTo>
                  <a:cubicBezTo>
                    <a:pt x="843" y="1"/>
                    <a:pt x="838" y="0"/>
                    <a:pt x="834" y="0"/>
                  </a:cubicBezTo>
                  <a:close/>
                </a:path>
              </a:pathLst>
            </a:custGeom>
            <a:solidFill>
              <a:srgbClr val="05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2132831" y="2427103"/>
              <a:ext cx="27977" cy="34137"/>
            </a:xfrm>
            <a:custGeom>
              <a:avLst/>
              <a:gdLst/>
              <a:ahLst/>
              <a:cxnLst/>
              <a:rect l="l" t="t" r="r" b="b"/>
              <a:pathLst>
                <a:path w="813" h="992" extrusionOk="0">
                  <a:moveTo>
                    <a:pt x="811" y="1"/>
                  </a:moveTo>
                  <a:lnTo>
                    <a:pt x="141" y="388"/>
                  </a:lnTo>
                  <a:lnTo>
                    <a:pt x="1" y="991"/>
                  </a:lnTo>
                  <a:lnTo>
                    <a:pt x="1" y="991"/>
                  </a:lnTo>
                  <a:lnTo>
                    <a:pt x="813" y="523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BCD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2077599" y="2411789"/>
              <a:ext cx="54578" cy="50449"/>
            </a:xfrm>
            <a:custGeom>
              <a:avLst/>
              <a:gdLst/>
              <a:ahLst/>
              <a:cxnLst/>
              <a:rect l="l" t="t" r="r" b="b"/>
              <a:pathLst>
                <a:path w="1586" h="1466" extrusionOk="0">
                  <a:moveTo>
                    <a:pt x="149" y="1"/>
                  </a:moveTo>
                  <a:lnTo>
                    <a:pt x="1" y="630"/>
                  </a:lnTo>
                  <a:lnTo>
                    <a:pt x="1439" y="1465"/>
                  </a:lnTo>
                  <a:lnTo>
                    <a:pt x="1585" y="839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BCD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2132831" y="2427103"/>
              <a:ext cx="27977" cy="34137"/>
            </a:xfrm>
            <a:custGeom>
              <a:avLst/>
              <a:gdLst/>
              <a:ahLst/>
              <a:cxnLst/>
              <a:rect l="l" t="t" r="r" b="b"/>
              <a:pathLst>
                <a:path w="813" h="992" extrusionOk="0">
                  <a:moveTo>
                    <a:pt x="811" y="1"/>
                  </a:moveTo>
                  <a:lnTo>
                    <a:pt x="141" y="388"/>
                  </a:lnTo>
                  <a:lnTo>
                    <a:pt x="1" y="991"/>
                  </a:lnTo>
                  <a:lnTo>
                    <a:pt x="1" y="991"/>
                  </a:lnTo>
                  <a:lnTo>
                    <a:pt x="813" y="523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2074674" y="2434674"/>
              <a:ext cx="54234" cy="53683"/>
            </a:xfrm>
            <a:custGeom>
              <a:avLst/>
              <a:gdLst/>
              <a:ahLst/>
              <a:cxnLst/>
              <a:rect l="l" t="t" r="r" b="b"/>
              <a:pathLst>
                <a:path w="1576" h="1560" extrusionOk="0">
                  <a:moveTo>
                    <a:pt x="1" y="0"/>
                  </a:moveTo>
                  <a:lnTo>
                    <a:pt x="2" y="645"/>
                  </a:lnTo>
                  <a:lnTo>
                    <a:pt x="1575" y="1560"/>
                  </a:lnTo>
                  <a:lnTo>
                    <a:pt x="1575" y="1560"/>
                  </a:lnTo>
                  <a:lnTo>
                    <a:pt x="1574" y="9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2080937" y="2388354"/>
              <a:ext cx="87924" cy="50965"/>
            </a:xfrm>
            <a:custGeom>
              <a:avLst/>
              <a:gdLst/>
              <a:ahLst/>
              <a:cxnLst/>
              <a:rect l="l" t="t" r="r" b="b"/>
              <a:pathLst>
                <a:path w="2555" h="1481" extrusionOk="0">
                  <a:moveTo>
                    <a:pt x="982" y="0"/>
                  </a:moveTo>
                  <a:lnTo>
                    <a:pt x="0" y="566"/>
                  </a:lnTo>
                  <a:lnTo>
                    <a:pt x="1575" y="1481"/>
                  </a:lnTo>
                  <a:lnTo>
                    <a:pt x="2555" y="914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0"/>
            <p:cNvSpPr/>
            <p:nvPr/>
          </p:nvSpPr>
          <p:spPr>
            <a:xfrm>
              <a:off x="2074674" y="2407832"/>
              <a:ext cx="60463" cy="58364"/>
            </a:xfrm>
            <a:custGeom>
              <a:avLst/>
              <a:gdLst/>
              <a:ahLst/>
              <a:cxnLst/>
              <a:rect l="l" t="t" r="r" b="b"/>
              <a:pathLst>
                <a:path w="1757" h="1696" extrusionOk="0">
                  <a:moveTo>
                    <a:pt x="182" y="0"/>
                  </a:moveTo>
                  <a:lnTo>
                    <a:pt x="1" y="780"/>
                  </a:lnTo>
                  <a:lnTo>
                    <a:pt x="1574" y="1696"/>
                  </a:lnTo>
                  <a:lnTo>
                    <a:pt x="1757" y="91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2076738" y="2410998"/>
              <a:ext cx="56402" cy="51997"/>
            </a:xfrm>
            <a:custGeom>
              <a:avLst/>
              <a:gdLst/>
              <a:ahLst/>
              <a:cxnLst/>
              <a:rect l="l" t="t" r="r" b="b"/>
              <a:pathLst>
                <a:path w="1639" h="1511" extrusionOk="0">
                  <a:moveTo>
                    <a:pt x="172" y="0"/>
                  </a:moveTo>
                  <a:cubicBezTo>
                    <a:pt x="169" y="0"/>
                    <a:pt x="167" y="1"/>
                    <a:pt x="165" y="2"/>
                  </a:cubicBezTo>
                  <a:cubicBezTo>
                    <a:pt x="158" y="6"/>
                    <a:pt x="152" y="11"/>
                    <a:pt x="150" y="18"/>
                  </a:cubicBezTo>
                  <a:lnTo>
                    <a:pt x="4" y="646"/>
                  </a:lnTo>
                  <a:cubicBezTo>
                    <a:pt x="1" y="657"/>
                    <a:pt x="5" y="666"/>
                    <a:pt x="14" y="672"/>
                  </a:cubicBezTo>
                  <a:lnTo>
                    <a:pt x="1454" y="1507"/>
                  </a:lnTo>
                  <a:cubicBezTo>
                    <a:pt x="1457" y="1509"/>
                    <a:pt x="1461" y="1510"/>
                    <a:pt x="1464" y="1510"/>
                  </a:cubicBezTo>
                  <a:cubicBezTo>
                    <a:pt x="1468" y="1510"/>
                    <a:pt x="1471" y="1510"/>
                    <a:pt x="1474" y="1509"/>
                  </a:cubicBezTo>
                  <a:cubicBezTo>
                    <a:pt x="1482" y="1504"/>
                    <a:pt x="1485" y="1500"/>
                    <a:pt x="1486" y="1493"/>
                  </a:cubicBezTo>
                  <a:lnTo>
                    <a:pt x="1635" y="865"/>
                  </a:lnTo>
                  <a:cubicBezTo>
                    <a:pt x="1638" y="856"/>
                    <a:pt x="1632" y="845"/>
                    <a:pt x="1623" y="839"/>
                  </a:cubicBezTo>
                  <a:lnTo>
                    <a:pt x="184" y="3"/>
                  </a:lnTo>
                  <a:cubicBezTo>
                    <a:pt x="181" y="2"/>
                    <a:pt x="176" y="0"/>
                    <a:pt x="172" y="0"/>
                  </a:cubicBezTo>
                  <a:close/>
                </a:path>
              </a:pathLst>
            </a:custGeom>
            <a:solidFill>
              <a:srgbClr val="052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0"/>
            <p:cNvSpPr/>
            <p:nvPr/>
          </p:nvSpPr>
          <p:spPr>
            <a:xfrm>
              <a:off x="2077599" y="2411789"/>
              <a:ext cx="54578" cy="50449"/>
            </a:xfrm>
            <a:custGeom>
              <a:avLst/>
              <a:gdLst/>
              <a:ahLst/>
              <a:cxnLst/>
              <a:rect l="l" t="t" r="r" b="b"/>
              <a:pathLst>
                <a:path w="1586" h="1466" extrusionOk="0">
                  <a:moveTo>
                    <a:pt x="149" y="1"/>
                  </a:moveTo>
                  <a:lnTo>
                    <a:pt x="1" y="630"/>
                  </a:lnTo>
                  <a:lnTo>
                    <a:pt x="1439" y="1465"/>
                  </a:lnTo>
                  <a:lnTo>
                    <a:pt x="1585" y="839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0"/>
            <p:cNvSpPr/>
            <p:nvPr/>
          </p:nvSpPr>
          <p:spPr>
            <a:xfrm>
              <a:off x="2075844" y="2453876"/>
              <a:ext cx="11356" cy="9808"/>
            </a:xfrm>
            <a:custGeom>
              <a:avLst/>
              <a:gdLst/>
              <a:ahLst/>
              <a:cxnLst/>
              <a:rect l="l" t="t" r="r" b="b"/>
              <a:pathLst>
                <a:path w="330" h="285" extrusionOk="0">
                  <a:moveTo>
                    <a:pt x="82" y="1"/>
                  </a:moveTo>
                  <a:cubicBezTo>
                    <a:pt x="33" y="1"/>
                    <a:pt x="1" y="35"/>
                    <a:pt x="1" y="95"/>
                  </a:cubicBezTo>
                  <a:lnTo>
                    <a:pt x="330" y="285"/>
                  </a:lnTo>
                  <a:cubicBezTo>
                    <a:pt x="330" y="196"/>
                    <a:pt x="257" y="78"/>
                    <a:pt x="164" y="27"/>
                  </a:cubicBezTo>
                  <a:cubicBezTo>
                    <a:pt x="134" y="9"/>
                    <a:pt x="106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2113629" y="2475865"/>
              <a:ext cx="11356" cy="9842"/>
            </a:xfrm>
            <a:custGeom>
              <a:avLst/>
              <a:gdLst/>
              <a:ahLst/>
              <a:cxnLst/>
              <a:rect l="l" t="t" r="r" b="b"/>
              <a:pathLst>
                <a:path w="330" h="286" extrusionOk="0">
                  <a:moveTo>
                    <a:pt x="82" y="0"/>
                  </a:moveTo>
                  <a:cubicBezTo>
                    <a:pt x="33" y="0"/>
                    <a:pt x="0" y="34"/>
                    <a:pt x="1" y="95"/>
                  </a:cubicBezTo>
                  <a:lnTo>
                    <a:pt x="329" y="285"/>
                  </a:lnTo>
                  <a:cubicBezTo>
                    <a:pt x="329" y="194"/>
                    <a:pt x="256" y="79"/>
                    <a:pt x="164" y="26"/>
                  </a:cubicBezTo>
                  <a:cubicBezTo>
                    <a:pt x="134" y="9"/>
                    <a:pt x="106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1462957" y="3307822"/>
              <a:ext cx="33415" cy="42981"/>
            </a:xfrm>
            <a:custGeom>
              <a:avLst/>
              <a:gdLst/>
              <a:ahLst/>
              <a:cxnLst/>
              <a:rect l="l" t="t" r="r" b="b"/>
              <a:pathLst>
                <a:path w="971" h="1249" extrusionOk="0">
                  <a:moveTo>
                    <a:pt x="270" y="1"/>
                  </a:moveTo>
                  <a:cubicBezTo>
                    <a:pt x="110" y="1"/>
                    <a:pt x="1" y="128"/>
                    <a:pt x="1" y="343"/>
                  </a:cubicBezTo>
                  <a:cubicBezTo>
                    <a:pt x="1" y="653"/>
                    <a:pt x="217" y="1026"/>
                    <a:pt x="485" y="1181"/>
                  </a:cubicBezTo>
                  <a:cubicBezTo>
                    <a:pt x="563" y="1227"/>
                    <a:pt x="637" y="1248"/>
                    <a:pt x="703" y="1248"/>
                  </a:cubicBezTo>
                  <a:cubicBezTo>
                    <a:pt x="862" y="1248"/>
                    <a:pt x="971" y="1122"/>
                    <a:pt x="971" y="905"/>
                  </a:cubicBezTo>
                  <a:cubicBezTo>
                    <a:pt x="971" y="596"/>
                    <a:pt x="754" y="222"/>
                    <a:pt x="488" y="68"/>
                  </a:cubicBezTo>
                  <a:cubicBezTo>
                    <a:pt x="410" y="22"/>
                    <a:pt x="33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0"/>
            <p:cNvSpPr/>
            <p:nvPr/>
          </p:nvSpPr>
          <p:spPr>
            <a:xfrm>
              <a:off x="1466742" y="3301112"/>
              <a:ext cx="40607" cy="48487"/>
            </a:xfrm>
            <a:custGeom>
              <a:avLst/>
              <a:gdLst/>
              <a:ahLst/>
              <a:cxnLst/>
              <a:rect l="l" t="t" r="r" b="b"/>
              <a:pathLst>
                <a:path w="1180" h="1409" extrusionOk="0">
                  <a:moveTo>
                    <a:pt x="480" y="0"/>
                  </a:moveTo>
                  <a:cubicBezTo>
                    <a:pt x="432" y="0"/>
                    <a:pt x="388" y="12"/>
                    <a:pt x="350" y="33"/>
                  </a:cubicBezTo>
                  <a:lnTo>
                    <a:pt x="1" y="251"/>
                  </a:lnTo>
                  <a:cubicBezTo>
                    <a:pt x="35" y="231"/>
                    <a:pt x="77" y="221"/>
                    <a:pt x="124" y="221"/>
                  </a:cubicBezTo>
                  <a:cubicBezTo>
                    <a:pt x="197" y="221"/>
                    <a:pt x="281" y="245"/>
                    <a:pt x="363" y="292"/>
                  </a:cubicBezTo>
                  <a:cubicBezTo>
                    <a:pt x="630" y="446"/>
                    <a:pt x="848" y="820"/>
                    <a:pt x="846" y="1128"/>
                  </a:cubicBezTo>
                  <a:cubicBezTo>
                    <a:pt x="844" y="1271"/>
                    <a:pt x="811" y="1349"/>
                    <a:pt x="735" y="1399"/>
                  </a:cubicBezTo>
                  <a:lnTo>
                    <a:pt x="735" y="1399"/>
                  </a:lnTo>
                  <a:lnTo>
                    <a:pt x="1038" y="1214"/>
                  </a:lnTo>
                  <a:cubicBezTo>
                    <a:pt x="1126" y="1161"/>
                    <a:pt x="1178" y="1056"/>
                    <a:pt x="1178" y="902"/>
                  </a:cubicBezTo>
                  <a:cubicBezTo>
                    <a:pt x="1180" y="595"/>
                    <a:pt x="963" y="221"/>
                    <a:pt x="696" y="67"/>
                  </a:cubicBezTo>
                  <a:cubicBezTo>
                    <a:pt x="618" y="21"/>
                    <a:pt x="545" y="0"/>
                    <a:pt x="480" y="0"/>
                  </a:cubicBezTo>
                  <a:close/>
                  <a:moveTo>
                    <a:pt x="735" y="1399"/>
                  </a:moveTo>
                  <a:lnTo>
                    <a:pt x="719" y="1409"/>
                  </a:lnTo>
                  <a:cubicBezTo>
                    <a:pt x="725" y="1405"/>
                    <a:pt x="730" y="1402"/>
                    <a:pt x="735" y="1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0"/>
            <p:cNvSpPr/>
            <p:nvPr/>
          </p:nvSpPr>
          <p:spPr>
            <a:xfrm>
              <a:off x="1337042" y="3235453"/>
              <a:ext cx="33518" cy="42878"/>
            </a:xfrm>
            <a:custGeom>
              <a:avLst/>
              <a:gdLst/>
              <a:ahLst/>
              <a:cxnLst/>
              <a:rect l="l" t="t" r="r" b="b"/>
              <a:pathLst>
                <a:path w="974" h="1246" extrusionOk="0">
                  <a:moveTo>
                    <a:pt x="270" y="0"/>
                  </a:moveTo>
                  <a:cubicBezTo>
                    <a:pt x="111" y="0"/>
                    <a:pt x="2" y="126"/>
                    <a:pt x="2" y="341"/>
                  </a:cubicBezTo>
                  <a:cubicBezTo>
                    <a:pt x="1" y="648"/>
                    <a:pt x="219" y="1025"/>
                    <a:pt x="485" y="1179"/>
                  </a:cubicBezTo>
                  <a:cubicBezTo>
                    <a:pt x="563" y="1224"/>
                    <a:pt x="637" y="1246"/>
                    <a:pt x="703" y="1246"/>
                  </a:cubicBezTo>
                  <a:cubicBezTo>
                    <a:pt x="862" y="1246"/>
                    <a:pt x="972" y="1120"/>
                    <a:pt x="972" y="903"/>
                  </a:cubicBezTo>
                  <a:cubicBezTo>
                    <a:pt x="974" y="595"/>
                    <a:pt x="756" y="221"/>
                    <a:pt x="489" y="67"/>
                  </a:cubicBezTo>
                  <a:cubicBezTo>
                    <a:pt x="411" y="22"/>
                    <a:pt x="336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1345370" y="3246086"/>
              <a:ext cx="16897" cy="21680"/>
            </a:xfrm>
            <a:custGeom>
              <a:avLst/>
              <a:gdLst/>
              <a:ahLst/>
              <a:cxnLst/>
              <a:rect l="l" t="t" r="r" b="b"/>
              <a:pathLst>
                <a:path w="491" h="630" extrusionOk="0">
                  <a:moveTo>
                    <a:pt x="137" y="1"/>
                  </a:moveTo>
                  <a:cubicBezTo>
                    <a:pt x="57" y="1"/>
                    <a:pt x="2" y="64"/>
                    <a:pt x="2" y="175"/>
                  </a:cubicBezTo>
                  <a:cubicBezTo>
                    <a:pt x="0" y="329"/>
                    <a:pt x="108" y="517"/>
                    <a:pt x="245" y="596"/>
                  </a:cubicBezTo>
                  <a:cubicBezTo>
                    <a:pt x="284" y="619"/>
                    <a:pt x="321" y="629"/>
                    <a:pt x="354" y="629"/>
                  </a:cubicBezTo>
                  <a:cubicBezTo>
                    <a:pt x="434" y="629"/>
                    <a:pt x="489" y="567"/>
                    <a:pt x="490" y="457"/>
                  </a:cubicBezTo>
                  <a:cubicBezTo>
                    <a:pt x="490" y="301"/>
                    <a:pt x="382" y="114"/>
                    <a:pt x="247" y="35"/>
                  </a:cubicBezTo>
                  <a:cubicBezTo>
                    <a:pt x="208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0"/>
            <p:cNvSpPr/>
            <p:nvPr/>
          </p:nvSpPr>
          <p:spPr>
            <a:xfrm>
              <a:off x="1340896" y="3228708"/>
              <a:ext cx="40607" cy="48556"/>
            </a:xfrm>
            <a:custGeom>
              <a:avLst/>
              <a:gdLst/>
              <a:ahLst/>
              <a:cxnLst/>
              <a:rect l="l" t="t" r="r" b="b"/>
              <a:pathLst>
                <a:path w="1180" h="1411" extrusionOk="0">
                  <a:moveTo>
                    <a:pt x="478" y="1"/>
                  </a:moveTo>
                  <a:cubicBezTo>
                    <a:pt x="431" y="1"/>
                    <a:pt x="388" y="12"/>
                    <a:pt x="351" y="33"/>
                  </a:cubicBezTo>
                  <a:lnTo>
                    <a:pt x="0" y="250"/>
                  </a:lnTo>
                  <a:cubicBezTo>
                    <a:pt x="35" y="230"/>
                    <a:pt x="78" y="220"/>
                    <a:pt x="125" y="220"/>
                  </a:cubicBezTo>
                  <a:cubicBezTo>
                    <a:pt x="197" y="220"/>
                    <a:pt x="281" y="243"/>
                    <a:pt x="363" y="291"/>
                  </a:cubicBezTo>
                  <a:cubicBezTo>
                    <a:pt x="629" y="445"/>
                    <a:pt x="846" y="819"/>
                    <a:pt x="846" y="1126"/>
                  </a:cubicBezTo>
                  <a:cubicBezTo>
                    <a:pt x="846" y="1274"/>
                    <a:pt x="808" y="1353"/>
                    <a:pt x="727" y="1405"/>
                  </a:cubicBezTo>
                  <a:lnTo>
                    <a:pt x="727" y="1405"/>
                  </a:lnTo>
                  <a:lnTo>
                    <a:pt x="1039" y="1213"/>
                  </a:lnTo>
                  <a:cubicBezTo>
                    <a:pt x="1125" y="1161"/>
                    <a:pt x="1179" y="1053"/>
                    <a:pt x="1179" y="901"/>
                  </a:cubicBezTo>
                  <a:cubicBezTo>
                    <a:pt x="1178" y="597"/>
                    <a:pt x="963" y="221"/>
                    <a:pt x="695" y="67"/>
                  </a:cubicBezTo>
                  <a:cubicBezTo>
                    <a:pt x="617" y="22"/>
                    <a:pt x="543" y="1"/>
                    <a:pt x="478" y="1"/>
                  </a:cubicBezTo>
                  <a:close/>
                  <a:moveTo>
                    <a:pt x="727" y="1405"/>
                  </a:moveTo>
                  <a:lnTo>
                    <a:pt x="718" y="1410"/>
                  </a:lnTo>
                  <a:cubicBezTo>
                    <a:pt x="721" y="1408"/>
                    <a:pt x="724" y="1406"/>
                    <a:pt x="727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0"/>
            <p:cNvSpPr/>
            <p:nvPr/>
          </p:nvSpPr>
          <p:spPr>
            <a:xfrm>
              <a:off x="1324275" y="3150970"/>
              <a:ext cx="258266" cy="183969"/>
            </a:xfrm>
            <a:custGeom>
              <a:avLst/>
              <a:gdLst/>
              <a:ahLst/>
              <a:cxnLst/>
              <a:rect l="l" t="t" r="r" b="b"/>
              <a:pathLst>
                <a:path w="7505" h="5346" extrusionOk="0">
                  <a:moveTo>
                    <a:pt x="3" y="1511"/>
                  </a:moveTo>
                  <a:lnTo>
                    <a:pt x="3" y="1511"/>
                  </a:lnTo>
                  <a:cubicBezTo>
                    <a:pt x="2" y="1511"/>
                    <a:pt x="2" y="1511"/>
                    <a:pt x="2" y="1512"/>
                  </a:cubicBezTo>
                  <a:lnTo>
                    <a:pt x="2" y="1512"/>
                  </a:lnTo>
                  <a:lnTo>
                    <a:pt x="3" y="1511"/>
                  </a:lnTo>
                  <a:close/>
                  <a:moveTo>
                    <a:pt x="2" y="1512"/>
                  </a:moveTo>
                  <a:lnTo>
                    <a:pt x="0" y="1513"/>
                  </a:lnTo>
                  <a:cubicBezTo>
                    <a:pt x="1" y="1513"/>
                    <a:pt x="1" y="1512"/>
                    <a:pt x="2" y="1512"/>
                  </a:cubicBezTo>
                  <a:close/>
                  <a:moveTo>
                    <a:pt x="3191" y="1"/>
                  </a:moveTo>
                  <a:cubicBezTo>
                    <a:pt x="3145" y="1"/>
                    <a:pt x="3102" y="12"/>
                    <a:pt x="3065" y="33"/>
                  </a:cubicBezTo>
                  <a:lnTo>
                    <a:pt x="2335" y="458"/>
                  </a:lnTo>
                  <a:lnTo>
                    <a:pt x="2157" y="380"/>
                  </a:lnTo>
                  <a:cubicBezTo>
                    <a:pt x="2118" y="364"/>
                    <a:pt x="2081" y="356"/>
                    <a:pt x="2046" y="356"/>
                  </a:cubicBezTo>
                  <a:cubicBezTo>
                    <a:pt x="2008" y="356"/>
                    <a:pt x="1974" y="366"/>
                    <a:pt x="1945" y="383"/>
                  </a:cubicBezTo>
                  <a:lnTo>
                    <a:pt x="3" y="1511"/>
                  </a:lnTo>
                  <a:lnTo>
                    <a:pt x="3" y="1511"/>
                  </a:lnTo>
                  <a:cubicBezTo>
                    <a:pt x="3" y="1511"/>
                    <a:pt x="3" y="1511"/>
                    <a:pt x="3" y="1511"/>
                  </a:cubicBezTo>
                  <a:lnTo>
                    <a:pt x="659" y="1753"/>
                  </a:lnTo>
                  <a:cubicBezTo>
                    <a:pt x="682" y="1756"/>
                    <a:pt x="705" y="1758"/>
                    <a:pt x="726" y="1758"/>
                  </a:cubicBezTo>
                  <a:cubicBezTo>
                    <a:pt x="945" y="1758"/>
                    <a:pt x="1064" y="1580"/>
                    <a:pt x="1064" y="1580"/>
                  </a:cubicBezTo>
                  <a:lnTo>
                    <a:pt x="1103" y="1438"/>
                  </a:lnTo>
                  <a:cubicBezTo>
                    <a:pt x="1135" y="1325"/>
                    <a:pt x="1226" y="1262"/>
                    <a:pt x="1336" y="1262"/>
                  </a:cubicBezTo>
                  <a:cubicBezTo>
                    <a:pt x="1393" y="1262"/>
                    <a:pt x="1456" y="1279"/>
                    <a:pt x="1517" y="1315"/>
                  </a:cubicBezTo>
                  <a:lnTo>
                    <a:pt x="3434" y="2421"/>
                  </a:lnTo>
                  <a:cubicBezTo>
                    <a:pt x="3615" y="2525"/>
                    <a:pt x="3753" y="2799"/>
                    <a:pt x="3836" y="3028"/>
                  </a:cubicBezTo>
                  <a:lnTo>
                    <a:pt x="3956" y="3359"/>
                  </a:lnTo>
                  <a:cubicBezTo>
                    <a:pt x="4038" y="3590"/>
                    <a:pt x="4325" y="3884"/>
                    <a:pt x="4505" y="4014"/>
                  </a:cubicBezTo>
                  <a:lnTo>
                    <a:pt x="5326" y="4689"/>
                  </a:lnTo>
                  <a:cubicBezTo>
                    <a:pt x="5503" y="4819"/>
                    <a:pt x="5481" y="4964"/>
                    <a:pt x="5481" y="5170"/>
                  </a:cubicBezTo>
                  <a:lnTo>
                    <a:pt x="5481" y="5346"/>
                  </a:lnTo>
                  <a:lnTo>
                    <a:pt x="7498" y="4143"/>
                  </a:lnTo>
                  <a:lnTo>
                    <a:pt x="7498" y="3965"/>
                  </a:lnTo>
                  <a:cubicBezTo>
                    <a:pt x="7504" y="3758"/>
                    <a:pt x="7359" y="3486"/>
                    <a:pt x="7182" y="3355"/>
                  </a:cubicBezTo>
                  <a:lnTo>
                    <a:pt x="6362" y="2755"/>
                  </a:lnTo>
                  <a:cubicBezTo>
                    <a:pt x="6183" y="2625"/>
                    <a:pt x="5969" y="2330"/>
                    <a:pt x="5888" y="2098"/>
                  </a:cubicBezTo>
                  <a:lnTo>
                    <a:pt x="5769" y="1767"/>
                  </a:lnTo>
                  <a:cubicBezTo>
                    <a:pt x="5686" y="1535"/>
                    <a:pt x="5472" y="1264"/>
                    <a:pt x="5291" y="1160"/>
                  </a:cubicBezTo>
                  <a:lnTo>
                    <a:pt x="3373" y="54"/>
                  </a:lnTo>
                  <a:cubicBezTo>
                    <a:pt x="3311" y="18"/>
                    <a:pt x="3248" y="1"/>
                    <a:pt x="3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0"/>
            <p:cNvSpPr/>
            <p:nvPr/>
          </p:nvSpPr>
          <p:spPr>
            <a:xfrm>
              <a:off x="1320386" y="3189856"/>
              <a:ext cx="195188" cy="154650"/>
            </a:xfrm>
            <a:custGeom>
              <a:avLst/>
              <a:gdLst/>
              <a:ahLst/>
              <a:cxnLst/>
              <a:rect l="l" t="t" r="r" b="b"/>
              <a:pathLst>
                <a:path w="5672" h="4494" extrusionOk="0">
                  <a:moveTo>
                    <a:pt x="1358" y="1"/>
                  </a:moveTo>
                  <a:cubicBezTo>
                    <a:pt x="1248" y="1"/>
                    <a:pt x="1157" y="63"/>
                    <a:pt x="1126" y="176"/>
                  </a:cubicBezTo>
                  <a:lnTo>
                    <a:pt x="1077" y="352"/>
                  </a:lnTo>
                  <a:cubicBezTo>
                    <a:pt x="1042" y="479"/>
                    <a:pt x="931" y="555"/>
                    <a:pt x="803" y="555"/>
                  </a:cubicBezTo>
                  <a:cubicBezTo>
                    <a:pt x="758" y="555"/>
                    <a:pt x="711" y="546"/>
                    <a:pt x="665" y="526"/>
                  </a:cubicBezTo>
                  <a:lnTo>
                    <a:pt x="325" y="381"/>
                  </a:lnTo>
                  <a:cubicBezTo>
                    <a:pt x="287" y="365"/>
                    <a:pt x="250" y="357"/>
                    <a:pt x="215" y="357"/>
                  </a:cubicBezTo>
                  <a:cubicBezTo>
                    <a:pt x="92" y="357"/>
                    <a:pt x="2" y="457"/>
                    <a:pt x="2" y="618"/>
                  </a:cubicBezTo>
                  <a:lnTo>
                    <a:pt x="1" y="873"/>
                  </a:lnTo>
                  <a:cubicBezTo>
                    <a:pt x="9" y="874"/>
                    <a:pt x="18" y="879"/>
                    <a:pt x="25" y="883"/>
                  </a:cubicBezTo>
                  <a:lnTo>
                    <a:pt x="135" y="947"/>
                  </a:lnTo>
                  <a:cubicBezTo>
                    <a:pt x="207" y="990"/>
                    <a:pt x="265" y="1091"/>
                    <a:pt x="265" y="1173"/>
                  </a:cubicBezTo>
                  <a:lnTo>
                    <a:pt x="265" y="1301"/>
                  </a:lnTo>
                  <a:cubicBezTo>
                    <a:pt x="265" y="1359"/>
                    <a:pt x="236" y="1393"/>
                    <a:pt x="191" y="1393"/>
                  </a:cubicBezTo>
                  <a:cubicBezTo>
                    <a:pt x="183" y="1393"/>
                    <a:pt x="174" y="1392"/>
                    <a:pt x="164" y="1389"/>
                  </a:cubicBezTo>
                  <a:lnTo>
                    <a:pt x="164" y="1389"/>
                  </a:lnTo>
                  <a:lnTo>
                    <a:pt x="483" y="1572"/>
                  </a:lnTo>
                  <a:cubicBezTo>
                    <a:pt x="485" y="1320"/>
                    <a:pt x="613" y="1174"/>
                    <a:pt x="798" y="1174"/>
                  </a:cubicBezTo>
                  <a:cubicBezTo>
                    <a:pt x="874" y="1174"/>
                    <a:pt x="960" y="1199"/>
                    <a:pt x="1051" y="1252"/>
                  </a:cubicBezTo>
                  <a:cubicBezTo>
                    <a:pt x="1363" y="1430"/>
                    <a:pt x="1614" y="1866"/>
                    <a:pt x="1614" y="2225"/>
                  </a:cubicBezTo>
                  <a:lnTo>
                    <a:pt x="4047" y="3629"/>
                  </a:lnTo>
                  <a:cubicBezTo>
                    <a:pt x="4049" y="3377"/>
                    <a:pt x="4178" y="3232"/>
                    <a:pt x="4363" y="3232"/>
                  </a:cubicBezTo>
                  <a:cubicBezTo>
                    <a:pt x="4439" y="3232"/>
                    <a:pt x="4526" y="3257"/>
                    <a:pt x="4616" y="3309"/>
                  </a:cubicBezTo>
                  <a:cubicBezTo>
                    <a:pt x="4927" y="3489"/>
                    <a:pt x="5180" y="3923"/>
                    <a:pt x="5180" y="4282"/>
                  </a:cubicBezTo>
                  <a:lnTo>
                    <a:pt x="5546" y="4494"/>
                  </a:lnTo>
                  <a:cubicBezTo>
                    <a:pt x="5488" y="4444"/>
                    <a:pt x="5446" y="4359"/>
                    <a:pt x="5446" y="4289"/>
                  </a:cubicBezTo>
                  <a:lnTo>
                    <a:pt x="5446" y="4162"/>
                  </a:lnTo>
                  <a:cubicBezTo>
                    <a:pt x="5446" y="4102"/>
                    <a:pt x="5475" y="4069"/>
                    <a:pt x="5518" y="4069"/>
                  </a:cubicBezTo>
                  <a:cubicBezTo>
                    <a:pt x="5536" y="4069"/>
                    <a:pt x="5555" y="4074"/>
                    <a:pt x="5576" y="4086"/>
                  </a:cubicBezTo>
                  <a:lnTo>
                    <a:pt x="5671" y="4141"/>
                  </a:lnTo>
                  <a:lnTo>
                    <a:pt x="5671" y="3966"/>
                  </a:lnTo>
                  <a:cubicBezTo>
                    <a:pt x="5671" y="3759"/>
                    <a:pt x="5526" y="3484"/>
                    <a:pt x="5349" y="3354"/>
                  </a:cubicBezTo>
                  <a:lnTo>
                    <a:pt x="4527" y="2753"/>
                  </a:lnTo>
                  <a:cubicBezTo>
                    <a:pt x="4349" y="2623"/>
                    <a:pt x="4137" y="2330"/>
                    <a:pt x="4055" y="2099"/>
                  </a:cubicBezTo>
                  <a:lnTo>
                    <a:pt x="3935" y="1767"/>
                  </a:lnTo>
                  <a:cubicBezTo>
                    <a:pt x="3851" y="1537"/>
                    <a:pt x="3639" y="1265"/>
                    <a:pt x="3458" y="1160"/>
                  </a:cubicBezTo>
                  <a:lnTo>
                    <a:pt x="1540" y="53"/>
                  </a:lnTo>
                  <a:cubicBezTo>
                    <a:pt x="1478" y="18"/>
                    <a:pt x="1415" y="1"/>
                    <a:pt x="1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1411304" y="3219623"/>
              <a:ext cx="48315" cy="57090"/>
            </a:xfrm>
            <a:custGeom>
              <a:avLst/>
              <a:gdLst/>
              <a:ahLst/>
              <a:cxnLst/>
              <a:rect l="l" t="t" r="r" b="b"/>
              <a:pathLst>
                <a:path w="1404" h="1659" extrusionOk="0">
                  <a:moveTo>
                    <a:pt x="41" y="0"/>
                  </a:moveTo>
                  <a:cubicBezTo>
                    <a:pt x="35" y="0"/>
                    <a:pt x="29" y="2"/>
                    <a:pt x="23" y="5"/>
                  </a:cubicBezTo>
                  <a:cubicBezTo>
                    <a:pt x="11" y="9"/>
                    <a:pt x="4" y="22"/>
                    <a:pt x="4" y="36"/>
                  </a:cubicBezTo>
                  <a:lnTo>
                    <a:pt x="1" y="855"/>
                  </a:lnTo>
                  <a:cubicBezTo>
                    <a:pt x="1" y="868"/>
                    <a:pt x="8" y="880"/>
                    <a:pt x="18" y="886"/>
                  </a:cubicBezTo>
                  <a:lnTo>
                    <a:pt x="1345" y="1652"/>
                  </a:lnTo>
                  <a:cubicBezTo>
                    <a:pt x="1350" y="1655"/>
                    <a:pt x="1357" y="1658"/>
                    <a:pt x="1363" y="1658"/>
                  </a:cubicBezTo>
                  <a:cubicBezTo>
                    <a:pt x="1370" y="1658"/>
                    <a:pt x="1379" y="1655"/>
                    <a:pt x="1386" y="1651"/>
                  </a:cubicBezTo>
                  <a:cubicBezTo>
                    <a:pt x="1398" y="1641"/>
                    <a:pt x="1404" y="1624"/>
                    <a:pt x="1398" y="1610"/>
                  </a:cubicBezTo>
                  <a:lnTo>
                    <a:pt x="1180" y="893"/>
                  </a:lnTo>
                  <a:cubicBezTo>
                    <a:pt x="1126" y="732"/>
                    <a:pt x="962" y="526"/>
                    <a:pt x="835" y="451"/>
                  </a:cubicBezTo>
                  <a:lnTo>
                    <a:pt x="59" y="5"/>
                  </a:lnTo>
                  <a:cubicBezTo>
                    <a:pt x="53" y="2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0"/>
            <p:cNvSpPr/>
            <p:nvPr/>
          </p:nvSpPr>
          <p:spPr>
            <a:xfrm>
              <a:off x="1377648" y="3200180"/>
              <a:ext cx="26739" cy="44599"/>
            </a:xfrm>
            <a:custGeom>
              <a:avLst/>
              <a:gdLst/>
              <a:ahLst/>
              <a:cxnLst/>
              <a:rect l="l" t="t" r="r" b="b"/>
              <a:pathLst>
                <a:path w="777" h="1296" extrusionOk="0">
                  <a:moveTo>
                    <a:pt x="40" y="0"/>
                  </a:moveTo>
                  <a:cubicBezTo>
                    <a:pt x="34" y="0"/>
                    <a:pt x="27" y="1"/>
                    <a:pt x="22" y="4"/>
                  </a:cubicBezTo>
                  <a:cubicBezTo>
                    <a:pt x="12" y="11"/>
                    <a:pt x="2" y="24"/>
                    <a:pt x="2" y="37"/>
                  </a:cubicBezTo>
                  <a:lnTo>
                    <a:pt x="0" y="857"/>
                  </a:lnTo>
                  <a:cubicBezTo>
                    <a:pt x="0" y="870"/>
                    <a:pt x="7" y="881"/>
                    <a:pt x="19" y="887"/>
                  </a:cubicBezTo>
                  <a:lnTo>
                    <a:pt x="717" y="1290"/>
                  </a:lnTo>
                  <a:cubicBezTo>
                    <a:pt x="723" y="1294"/>
                    <a:pt x="727" y="1296"/>
                    <a:pt x="736" y="1296"/>
                  </a:cubicBezTo>
                  <a:cubicBezTo>
                    <a:pt x="740" y="1296"/>
                    <a:pt x="748" y="1294"/>
                    <a:pt x="754" y="1290"/>
                  </a:cubicBezTo>
                  <a:cubicBezTo>
                    <a:pt x="764" y="1284"/>
                    <a:pt x="773" y="1272"/>
                    <a:pt x="773" y="1259"/>
                  </a:cubicBezTo>
                  <a:lnTo>
                    <a:pt x="774" y="440"/>
                  </a:lnTo>
                  <a:cubicBezTo>
                    <a:pt x="777" y="426"/>
                    <a:pt x="773" y="416"/>
                    <a:pt x="759" y="409"/>
                  </a:cubicBezTo>
                  <a:lnTo>
                    <a:pt x="59" y="4"/>
                  </a:lnTo>
                  <a:cubicBezTo>
                    <a:pt x="53" y="1"/>
                    <a:pt x="47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0"/>
            <p:cNvSpPr/>
            <p:nvPr/>
          </p:nvSpPr>
          <p:spPr>
            <a:xfrm>
              <a:off x="1361062" y="3197117"/>
              <a:ext cx="15382" cy="31591"/>
            </a:xfrm>
            <a:custGeom>
              <a:avLst/>
              <a:gdLst/>
              <a:ahLst/>
              <a:cxnLst/>
              <a:rect l="l" t="t" r="r" b="b"/>
              <a:pathLst>
                <a:path w="447" h="918" extrusionOk="0">
                  <a:moveTo>
                    <a:pt x="315" y="0"/>
                  </a:moveTo>
                  <a:cubicBezTo>
                    <a:pt x="227" y="0"/>
                    <a:pt x="154" y="53"/>
                    <a:pt x="132" y="135"/>
                  </a:cubicBezTo>
                  <a:lnTo>
                    <a:pt x="5" y="659"/>
                  </a:lnTo>
                  <a:cubicBezTo>
                    <a:pt x="1" y="675"/>
                    <a:pt x="8" y="691"/>
                    <a:pt x="21" y="698"/>
                  </a:cubicBezTo>
                  <a:lnTo>
                    <a:pt x="391" y="912"/>
                  </a:lnTo>
                  <a:cubicBezTo>
                    <a:pt x="394" y="916"/>
                    <a:pt x="402" y="918"/>
                    <a:pt x="409" y="918"/>
                  </a:cubicBezTo>
                  <a:cubicBezTo>
                    <a:pt x="415" y="918"/>
                    <a:pt x="421" y="916"/>
                    <a:pt x="428" y="912"/>
                  </a:cubicBezTo>
                  <a:cubicBezTo>
                    <a:pt x="438" y="906"/>
                    <a:pt x="445" y="894"/>
                    <a:pt x="445" y="881"/>
                  </a:cubicBezTo>
                  <a:lnTo>
                    <a:pt x="447" y="62"/>
                  </a:lnTo>
                  <a:cubicBezTo>
                    <a:pt x="447" y="46"/>
                    <a:pt x="440" y="33"/>
                    <a:pt x="428" y="27"/>
                  </a:cubicBezTo>
                  <a:cubicBezTo>
                    <a:pt x="393" y="9"/>
                    <a:pt x="352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0"/>
            <p:cNvSpPr/>
            <p:nvPr/>
          </p:nvSpPr>
          <p:spPr>
            <a:xfrm>
              <a:off x="1460135" y="3209230"/>
              <a:ext cx="72989" cy="64283"/>
            </a:xfrm>
            <a:custGeom>
              <a:avLst/>
              <a:gdLst/>
              <a:ahLst/>
              <a:cxnLst/>
              <a:rect l="l" t="t" r="r" b="b"/>
              <a:pathLst>
                <a:path w="2121" h="1868" extrusionOk="0">
                  <a:moveTo>
                    <a:pt x="1681" y="0"/>
                  </a:moveTo>
                  <a:cubicBezTo>
                    <a:pt x="1675" y="0"/>
                    <a:pt x="1669" y="1"/>
                    <a:pt x="1663" y="4"/>
                  </a:cubicBezTo>
                  <a:lnTo>
                    <a:pt x="24" y="958"/>
                  </a:lnTo>
                  <a:cubicBezTo>
                    <a:pt x="8" y="967"/>
                    <a:pt x="1" y="987"/>
                    <a:pt x="10" y="1005"/>
                  </a:cubicBezTo>
                  <a:cubicBezTo>
                    <a:pt x="23" y="1033"/>
                    <a:pt x="33" y="1060"/>
                    <a:pt x="43" y="1087"/>
                  </a:cubicBezTo>
                  <a:lnTo>
                    <a:pt x="102" y="1246"/>
                  </a:lnTo>
                  <a:cubicBezTo>
                    <a:pt x="125" y="1296"/>
                    <a:pt x="147" y="1354"/>
                    <a:pt x="163" y="1422"/>
                  </a:cubicBezTo>
                  <a:cubicBezTo>
                    <a:pt x="213" y="1555"/>
                    <a:pt x="310" y="1717"/>
                    <a:pt x="425" y="1855"/>
                  </a:cubicBezTo>
                  <a:cubicBezTo>
                    <a:pt x="431" y="1864"/>
                    <a:pt x="443" y="1868"/>
                    <a:pt x="453" y="1868"/>
                  </a:cubicBezTo>
                  <a:cubicBezTo>
                    <a:pt x="457" y="1868"/>
                    <a:pt x="465" y="1866"/>
                    <a:pt x="471" y="1864"/>
                  </a:cubicBezTo>
                  <a:lnTo>
                    <a:pt x="2102" y="917"/>
                  </a:lnTo>
                  <a:cubicBezTo>
                    <a:pt x="2111" y="911"/>
                    <a:pt x="2117" y="902"/>
                    <a:pt x="2118" y="891"/>
                  </a:cubicBezTo>
                  <a:cubicBezTo>
                    <a:pt x="2121" y="882"/>
                    <a:pt x="2117" y="872"/>
                    <a:pt x="2111" y="864"/>
                  </a:cubicBezTo>
                  <a:cubicBezTo>
                    <a:pt x="2004" y="724"/>
                    <a:pt x="1913" y="566"/>
                    <a:pt x="1866" y="433"/>
                  </a:cubicBezTo>
                  <a:lnTo>
                    <a:pt x="1748" y="102"/>
                  </a:lnTo>
                  <a:cubicBezTo>
                    <a:pt x="1738" y="76"/>
                    <a:pt x="1726" y="48"/>
                    <a:pt x="1714" y="22"/>
                  </a:cubicBezTo>
                  <a:cubicBezTo>
                    <a:pt x="1711" y="11"/>
                    <a:pt x="1701" y="4"/>
                    <a:pt x="1692" y="1"/>
                  </a:cubicBezTo>
                  <a:cubicBezTo>
                    <a:pt x="1689" y="1"/>
                    <a:pt x="1685" y="0"/>
                    <a:pt x="1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0"/>
            <p:cNvSpPr/>
            <p:nvPr/>
          </p:nvSpPr>
          <p:spPr>
            <a:xfrm>
              <a:off x="1412680" y="3220896"/>
              <a:ext cx="45700" cy="54578"/>
            </a:xfrm>
            <a:custGeom>
              <a:avLst/>
              <a:gdLst/>
              <a:ahLst/>
              <a:cxnLst/>
              <a:rect l="l" t="t" r="r" b="b"/>
              <a:pathLst>
                <a:path w="1328" h="1586" extrusionOk="0">
                  <a:moveTo>
                    <a:pt x="6" y="0"/>
                  </a:moveTo>
                  <a:lnTo>
                    <a:pt x="0" y="819"/>
                  </a:lnTo>
                  <a:lnTo>
                    <a:pt x="1327" y="1586"/>
                  </a:lnTo>
                  <a:lnTo>
                    <a:pt x="1111" y="871"/>
                  </a:lnTo>
                  <a:cubicBezTo>
                    <a:pt x="1057" y="717"/>
                    <a:pt x="897" y="516"/>
                    <a:pt x="779" y="446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0"/>
            <p:cNvSpPr/>
            <p:nvPr/>
          </p:nvSpPr>
          <p:spPr>
            <a:xfrm>
              <a:off x="1379059" y="3201453"/>
              <a:ext cx="24089" cy="42052"/>
            </a:xfrm>
            <a:custGeom>
              <a:avLst/>
              <a:gdLst/>
              <a:ahLst/>
              <a:cxnLst/>
              <a:rect l="l" t="t" r="r" b="b"/>
              <a:pathLst>
                <a:path w="700" h="1222" extrusionOk="0">
                  <a:moveTo>
                    <a:pt x="1" y="0"/>
                  </a:moveTo>
                  <a:lnTo>
                    <a:pt x="0" y="820"/>
                  </a:lnTo>
                  <a:lnTo>
                    <a:pt x="698" y="1222"/>
                  </a:lnTo>
                  <a:lnTo>
                    <a:pt x="699" y="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0"/>
            <p:cNvSpPr/>
            <p:nvPr/>
          </p:nvSpPr>
          <p:spPr>
            <a:xfrm>
              <a:off x="1362369" y="3198356"/>
              <a:ext cx="12836" cy="29044"/>
            </a:xfrm>
            <a:custGeom>
              <a:avLst/>
              <a:gdLst/>
              <a:ahLst/>
              <a:cxnLst/>
              <a:rect l="l" t="t" r="r" b="b"/>
              <a:pathLst>
                <a:path w="373" h="844" extrusionOk="0">
                  <a:moveTo>
                    <a:pt x="277" y="1"/>
                  </a:moveTo>
                  <a:cubicBezTo>
                    <a:pt x="209" y="1"/>
                    <a:pt x="150" y="38"/>
                    <a:pt x="129" y="108"/>
                  </a:cubicBezTo>
                  <a:lnTo>
                    <a:pt x="1" y="629"/>
                  </a:lnTo>
                  <a:lnTo>
                    <a:pt x="371" y="844"/>
                  </a:lnTo>
                  <a:lnTo>
                    <a:pt x="372" y="24"/>
                  </a:lnTo>
                  <a:cubicBezTo>
                    <a:pt x="340" y="8"/>
                    <a:pt x="308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0"/>
            <p:cNvSpPr/>
            <p:nvPr/>
          </p:nvSpPr>
          <p:spPr>
            <a:xfrm>
              <a:off x="1381468" y="3238378"/>
              <a:ext cx="9601" cy="8156"/>
            </a:xfrm>
            <a:custGeom>
              <a:avLst/>
              <a:gdLst/>
              <a:ahLst/>
              <a:cxnLst/>
              <a:rect l="l" t="t" r="r" b="b"/>
              <a:pathLst>
                <a:path w="279" h="237" extrusionOk="0">
                  <a:moveTo>
                    <a:pt x="30" y="1"/>
                  </a:moveTo>
                  <a:cubicBezTo>
                    <a:pt x="12" y="1"/>
                    <a:pt x="0" y="15"/>
                    <a:pt x="0" y="39"/>
                  </a:cubicBezTo>
                  <a:cubicBezTo>
                    <a:pt x="0" y="71"/>
                    <a:pt x="25" y="114"/>
                    <a:pt x="54" y="130"/>
                  </a:cubicBezTo>
                  <a:lnTo>
                    <a:pt x="224" y="229"/>
                  </a:lnTo>
                  <a:cubicBezTo>
                    <a:pt x="233" y="234"/>
                    <a:pt x="241" y="236"/>
                    <a:pt x="248" y="236"/>
                  </a:cubicBezTo>
                  <a:cubicBezTo>
                    <a:pt x="266" y="236"/>
                    <a:pt x="278" y="223"/>
                    <a:pt x="278" y="200"/>
                  </a:cubicBezTo>
                  <a:cubicBezTo>
                    <a:pt x="278" y="166"/>
                    <a:pt x="253" y="126"/>
                    <a:pt x="226" y="108"/>
                  </a:cubicBezTo>
                  <a:lnTo>
                    <a:pt x="54" y="8"/>
                  </a:lnTo>
                  <a:cubicBezTo>
                    <a:pt x="46" y="3"/>
                    <a:pt x="37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0"/>
            <p:cNvSpPr/>
            <p:nvPr/>
          </p:nvSpPr>
          <p:spPr>
            <a:xfrm>
              <a:off x="1419425" y="3260298"/>
              <a:ext cx="9601" cy="8190"/>
            </a:xfrm>
            <a:custGeom>
              <a:avLst/>
              <a:gdLst/>
              <a:ahLst/>
              <a:cxnLst/>
              <a:rect l="l" t="t" r="r" b="b"/>
              <a:pathLst>
                <a:path w="279" h="238" extrusionOk="0">
                  <a:moveTo>
                    <a:pt x="29" y="0"/>
                  </a:moveTo>
                  <a:cubicBezTo>
                    <a:pt x="12" y="0"/>
                    <a:pt x="0" y="14"/>
                    <a:pt x="0" y="39"/>
                  </a:cubicBezTo>
                  <a:cubicBezTo>
                    <a:pt x="0" y="71"/>
                    <a:pt x="24" y="113"/>
                    <a:pt x="53" y="129"/>
                  </a:cubicBezTo>
                  <a:lnTo>
                    <a:pt x="226" y="230"/>
                  </a:lnTo>
                  <a:cubicBezTo>
                    <a:pt x="234" y="235"/>
                    <a:pt x="242" y="237"/>
                    <a:pt x="249" y="237"/>
                  </a:cubicBezTo>
                  <a:cubicBezTo>
                    <a:pt x="266" y="237"/>
                    <a:pt x="278" y="224"/>
                    <a:pt x="278" y="200"/>
                  </a:cubicBezTo>
                  <a:cubicBezTo>
                    <a:pt x="278" y="164"/>
                    <a:pt x="255" y="125"/>
                    <a:pt x="226" y="107"/>
                  </a:cubicBezTo>
                  <a:lnTo>
                    <a:pt x="53" y="8"/>
                  </a:lnTo>
                  <a:cubicBezTo>
                    <a:pt x="44" y="3"/>
                    <a:pt x="36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0"/>
            <p:cNvSpPr/>
            <p:nvPr/>
          </p:nvSpPr>
          <p:spPr>
            <a:xfrm>
              <a:off x="1461512" y="3210503"/>
              <a:ext cx="70270" cy="61805"/>
            </a:xfrm>
            <a:custGeom>
              <a:avLst/>
              <a:gdLst/>
              <a:ahLst/>
              <a:cxnLst/>
              <a:rect l="l" t="t" r="r" b="b"/>
              <a:pathLst>
                <a:path w="2042" h="1796" extrusionOk="0">
                  <a:moveTo>
                    <a:pt x="1639" y="1"/>
                  </a:moveTo>
                  <a:lnTo>
                    <a:pt x="0" y="953"/>
                  </a:lnTo>
                  <a:cubicBezTo>
                    <a:pt x="14" y="981"/>
                    <a:pt x="27" y="1010"/>
                    <a:pt x="36" y="1038"/>
                  </a:cubicBezTo>
                  <a:lnTo>
                    <a:pt x="91" y="1193"/>
                  </a:lnTo>
                  <a:cubicBezTo>
                    <a:pt x="118" y="1247"/>
                    <a:pt x="138" y="1309"/>
                    <a:pt x="154" y="1372"/>
                  </a:cubicBezTo>
                  <a:cubicBezTo>
                    <a:pt x="204" y="1508"/>
                    <a:pt x="305" y="1669"/>
                    <a:pt x="410" y="1796"/>
                  </a:cubicBezTo>
                  <a:lnTo>
                    <a:pt x="2041" y="849"/>
                  </a:lnTo>
                  <a:cubicBezTo>
                    <a:pt x="1935" y="710"/>
                    <a:pt x="1841" y="549"/>
                    <a:pt x="1791" y="409"/>
                  </a:cubicBezTo>
                  <a:lnTo>
                    <a:pt x="1673" y="77"/>
                  </a:lnTo>
                  <a:cubicBezTo>
                    <a:pt x="1664" y="52"/>
                    <a:pt x="1652" y="26"/>
                    <a:pt x="1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0"/>
            <p:cNvSpPr/>
            <p:nvPr/>
          </p:nvSpPr>
          <p:spPr>
            <a:xfrm>
              <a:off x="1518671" y="3313534"/>
              <a:ext cx="14212" cy="12182"/>
            </a:xfrm>
            <a:custGeom>
              <a:avLst/>
              <a:gdLst/>
              <a:ahLst/>
              <a:cxnLst/>
              <a:rect l="l" t="t" r="r" b="b"/>
              <a:pathLst>
                <a:path w="413" h="354" extrusionOk="0">
                  <a:moveTo>
                    <a:pt x="367" y="0"/>
                  </a:moveTo>
                  <a:cubicBezTo>
                    <a:pt x="356" y="0"/>
                    <a:pt x="343" y="4"/>
                    <a:pt x="329" y="12"/>
                  </a:cubicBezTo>
                  <a:lnTo>
                    <a:pt x="83" y="155"/>
                  </a:lnTo>
                  <a:cubicBezTo>
                    <a:pt x="37" y="181"/>
                    <a:pt x="0" y="246"/>
                    <a:pt x="0" y="297"/>
                  </a:cubicBezTo>
                  <a:cubicBezTo>
                    <a:pt x="0" y="333"/>
                    <a:pt x="18" y="353"/>
                    <a:pt x="45" y="353"/>
                  </a:cubicBezTo>
                  <a:cubicBezTo>
                    <a:pt x="57" y="353"/>
                    <a:pt x="70" y="350"/>
                    <a:pt x="83" y="342"/>
                  </a:cubicBezTo>
                  <a:lnTo>
                    <a:pt x="329" y="199"/>
                  </a:lnTo>
                  <a:cubicBezTo>
                    <a:pt x="376" y="174"/>
                    <a:pt x="413" y="110"/>
                    <a:pt x="413" y="59"/>
                  </a:cubicBezTo>
                  <a:cubicBezTo>
                    <a:pt x="413" y="21"/>
                    <a:pt x="394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0"/>
            <p:cNvSpPr/>
            <p:nvPr/>
          </p:nvSpPr>
          <p:spPr>
            <a:xfrm>
              <a:off x="1566470" y="3285626"/>
              <a:ext cx="14281" cy="12216"/>
            </a:xfrm>
            <a:custGeom>
              <a:avLst/>
              <a:gdLst/>
              <a:ahLst/>
              <a:cxnLst/>
              <a:rect l="l" t="t" r="r" b="b"/>
              <a:pathLst>
                <a:path w="415" h="355" extrusionOk="0">
                  <a:moveTo>
                    <a:pt x="368" y="1"/>
                  </a:moveTo>
                  <a:cubicBezTo>
                    <a:pt x="357" y="1"/>
                    <a:pt x="344" y="4"/>
                    <a:pt x="330" y="12"/>
                  </a:cubicBezTo>
                  <a:lnTo>
                    <a:pt x="84" y="154"/>
                  </a:lnTo>
                  <a:cubicBezTo>
                    <a:pt x="38" y="182"/>
                    <a:pt x="1" y="245"/>
                    <a:pt x="1" y="297"/>
                  </a:cubicBezTo>
                  <a:cubicBezTo>
                    <a:pt x="1" y="334"/>
                    <a:pt x="19" y="354"/>
                    <a:pt x="46" y="354"/>
                  </a:cubicBezTo>
                  <a:cubicBezTo>
                    <a:pt x="57" y="354"/>
                    <a:pt x="70" y="351"/>
                    <a:pt x="84" y="343"/>
                  </a:cubicBezTo>
                  <a:lnTo>
                    <a:pt x="333" y="201"/>
                  </a:lnTo>
                  <a:cubicBezTo>
                    <a:pt x="378" y="175"/>
                    <a:pt x="415" y="110"/>
                    <a:pt x="414" y="59"/>
                  </a:cubicBezTo>
                  <a:cubicBezTo>
                    <a:pt x="414" y="22"/>
                    <a:pt x="395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1471216" y="3318387"/>
              <a:ext cx="16862" cy="21749"/>
            </a:xfrm>
            <a:custGeom>
              <a:avLst/>
              <a:gdLst/>
              <a:ahLst/>
              <a:cxnLst/>
              <a:rect l="l" t="t" r="r" b="b"/>
              <a:pathLst>
                <a:path w="490" h="632" extrusionOk="0">
                  <a:moveTo>
                    <a:pt x="136" y="1"/>
                  </a:moveTo>
                  <a:cubicBezTo>
                    <a:pt x="56" y="1"/>
                    <a:pt x="1" y="65"/>
                    <a:pt x="1" y="174"/>
                  </a:cubicBezTo>
                  <a:cubicBezTo>
                    <a:pt x="1" y="332"/>
                    <a:pt x="109" y="522"/>
                    <a:pt x="244" y="598"/>
                  </a:cubicBezTo>
                  <a:cubicBezTo>
                    <a:pt x="283" y="621"/>
                    <a:pt x="321" y="632"/>
                    <a:pt x="354" y="632"/>
                  </a:cubicBezTo>
                  <a:cubicBezTo>
                    <a:pt x="434" y="632"/>
                    <a:pt x="490" y="567"/>
                    <a:pt x="490" y="457"/>
                  </a:cubicBezTo>
                  <a:cubicBezTo>
                    <a:pt x="490" y="302"/>
                    <a:pt x="381" y="114"/>
                    <a:pt x="245" y="35"/>
                  </a:cubicBezTo>
                  <a:cubicBezTo>
                    <a:pt x="206" y="12"/>
                    <a:pt x="16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1316876" y="3219554"/>
              <a:ext cx="12870" cy="18135"/>
            </a:xfrm>
            <a:custGeom>
              <a:avLst/>
              <a:gdLst/>
              <a:ahLst/>
              <a:cxnLst/>
              <a:rect l="l" t="t" r="r" b="b"/>
              <a:pathLst>
                <a:path w="374" h="527" extrusionOk="0">
                  <a:moveTo>
                    <a:pt x="71" y="0"/>
                  </a:moveTo>
                  <a:cubicBezTo>
                    <a:pt x="29" y="0"/>
                    <a:pt x="0" y="33"/>
                    <a:pt x="0" y="92"/>
                  </a:cubicBezTo>
                  <a:lnTo>
                    <a:pt x="0" y="220"/>
                  </a:lnTo>
                  <a:cubicBezTo>
                    <a:pt x="0" y="302"/>
                    <a:pt x="56" y="403"/>
                    <a:pt x="129" y="446"/>
                  </a:cubicBezTo>
                  <a:lnTo>
                    <a:pt x="239" y="509"/>
                  </a:lnTo>
                  <a:cubicBezTo>
                    <a:pt x="250" y="515"/>
                    <a:pt x="261" y="519"/>
                    <a:pt x="271" y="522"/>
                  </a:cubicBezTo>
                  <a:cubicBezTo>
                    <a:pt x="281" y="525"/>
                    <a:pt x="291" y="527"/>
                    <a:pt x="300" y="527"/>
                  </a:cubicBezTo>
                  <a:cubicBezTo>
                    <a:pt x="341" y="527"/>
                    <a:pt x="370" y="493"/>
                    <a:pt x="370" y="434"/>
                  </a:cubicBezTo>
                  <a:lnTo>
                    <a:pt x="373" y="308"/>
                  </a:lnTo>
                  <a:cubicBezTo>
                    <a:pt x="373" y="226"/>
                    <a:pt x="315" y="125"/>
                    <a:pt x="243" y="83"/>
                  </a:cubicBezTo>
                  <a:lnTo>
                    <a:pt x="132" y="19"/>
                  </a:lnTo>
                  <a:cubicBezTo>
                    <a:pt x="122" y="11"/>
                    <a:pt x="114" y="8"/>
                    <a:pt x="105" y="7"/>
                  </a:cubicBezTo>
                  <a:cubicBezTo>
                    <a:pt x="93" y="2"/>
                    <a:pt x="82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1506833" y="3328848"/>
              <a:ext cx="12767" cy="18239"/>
            </a:xfrm>
            <a:custGeom>
              <a:avLst/>
              <a:gdLst/>
              <a:ahLst/>
              <a:cxnLst/>
              <a:rect l="l" t="t" r="r" b="b"/>
              <a:pathLst>
                <a:path w="371" h="530" extrusionOk="0">
                  <a:moveTo>
                    <a:pt x="74" y="1"/>
                  </a:moveTo>
                  <a:cubicBezTo>
                    <a:pt x="30" y="1"/>
                    <a:pt x="0" y="34"/>
                    <a:pt x="0" y="93"/>
                  </a:cubicBezTo>
                  <a:lnTo>
                    <a:pt x="0" y="221"/>
                  </a:lnTo>
                  <a:cubicBezTo>
                    <a:pt x="0" y="292"/>
                    <a:pt x="43" y="376"/>
                    <a:pt x="100" y="426"/>
                  </a:cubicBezTo>
                  <a:cubicBezTo>
                    <a:pt x="108" y="434"/>
                    <a:pt x="120" y="442"/>
                    <a:pt x="130" y="447"/>
                  </a:cubicBezTo>
                  <a:lnTo>
                    <a:pt x="240" y="512"/>
                  </a:lnTo>
                  <a:cubicBezTo>
                    <a:pt x="261" y="524"/>
                    <a:pt x="281" y="530"/>
                    <a:pt x="298" y="530"/>
                  </a:cubicBezTo>
                  <a:cubicBezTo>
                    <a:pt x="341" y="530"/>
                    <a:pt x="370" y="495"/>
                    <a:pt x="370" y="437"/>
                  </a:cubicBezTo>
                  <a:lnTo>
                    <a:pt x="370" y="308"/>
                  </a:lnTo>
                  <a:cubicBezTo>
                    <a:pt x="370" y="227"/>
                    <a:pt x="312" y="126"/>
                    <a:pt x="240" y="83"/>
                  </a:cubicBezTo>
                  <a:lnTo>
                    <a:pt x="227" y="73"/>
                  </a:lnTo>
                  <a:lnTo>
                    <a:pt x="132" y="17"/>
                  </a:lnTo>
                  <a:cubicBezTo>
                    <a:pt x="111" y="6"/>
                    <a:pt x="91" y="1"/>
                    <a:pt x="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1515092" y="3292818"/>
              <a:ext cx="71475" cy="53959"/>
            </a:xfrm>
            <a:custGeom>
              <a:avLst/>
              <a:gdLst/>
              <a:ahLst/>
              <a:cxnLst/>
              <a:rect l="l" t="t" r="r" b="b"/>
              <a:pathLst>
                <a:path w="2077" h="1568" extrusionOk="0">
                  <a:moveTo>
                    <a:pt x="1945" y="1"/>
                  </a:moveTo>
                  <a:lnTo>
                    <a:pt x="0" y="1130"/>
                  </a:lnTo>
                  <a:cubicBezTo>
                    <a:pt x="72" y="1173"/>
                    <a:pt x="130" y="1274"/>
                    <a:pt x="130" y="1355"/>
                  </a:cubicBezTo>
                  <a:lnTo>
                    <a:pt x="130" y="1484"/>
                  </a:lnTo>
                  <a:cubicBezTo>
                    <a:pt x="130" y="1524"/>
                    <a:pt x="116" y="1553"/>
                    <a:pt x="94" y="1567"/>
                  </a:cubicBezTo>
                  <a:lnTo>
                    <a:pt x="94" y="1567"/>
                  </a:lnTo>
                  <a:cubicBezTo>
                    <a:pt x="740" y="1191"/>
                    <a:pt x="1389" y="814"/>
                    <a:pt x="2038" y="438"/>
                  </a:cubicBezTo>
                  <a:cubicBezTo>
                    <a:pt x="2062" y="425"/>
                    <a:pt x="2076" y="396"/>
                    <a:pt x="2076" y="355"/>
                  </a:cubicBezTo>
                  <a:lnTo>
                    <a:pt x="2076" y="227"/>
                  </a:lnTo>
                  <a:cubicBezTo>
                    <a:pt x="2076" y="143"/>
                    <a:pt x="2018" y="43"/>
                    <a:pt x="1945" y="1"/>
                  </a:cubicBezTo>
                  <a:close/>
                  <a:moveTo>
                    <a:pt x="94" y="1567"/>
                  </a:moveTo>
                  <a:lnTo>
                    <a:pt x="94" y="1567"/>
                  </a:lnTo>
                  <a:cubicBezTo>
                    <a:pt x="93" y="1567"/>
                    <a:pt x="93" y="1567"/>
                    <a:pt x="92" y="1568"/>
                  </a:cubicBezTo>
                  <a:cubicBezTo>
                    <a:pt x="93" y="1567"/>
                    <a:pt x="93" y="1567"/>
                    <a:pt x="94" y="1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545306" y="3314016"/>
              <a:ext cx="15314" cy="15795"/>
            </a:xfrm>
            <a:custGeom>
              <a:avLst/>
              <a:gdLst/>
              <a:ahLst/>
              <a:cxnLst/>
              <a:rect l="l" t="t" r="r" b="b"/>
              <a:pathLst>
                <a:path w="445" h="459" extrusionOk="0">
                  <a:moveTo>
                    <a:pt x="445" y="1"/>
                  </a:moveTo>
                  <a:lnTo>
                    <a:pt x="0" y="257"/>
                  </a:lnTo>
                  <a:lnTo>
                    <a:pt x="1" y="459"/>
                  </a:lnTo>
                  <a:lnTo>
                    <a:pt x="445" y="203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857538" y="2403771"/>
              <a:ext cx="33518" cy="42947"/>
            </a:xfrm>
            <a:custGeom>
              <a:avLst/>
              <a:gdLst/>
              <a:ahLst/>
              <a:cxnLst/>
              <a:rect l="l" t="t" r="r" b="b"/>
              <a:pathLst>
                <a:path w="974" h="1248" extrusionOk="0">
                  <a:moveTo>
                    <a:pt x="704" y="0"/>
                  </a:moveTo>
                  <a:cubicBezTo>
                    <a:pt x="638" y="0"/>
                    <a:pt x="564" y="22"/>
                    <a:pt x="485" y="67"/>
                  </a:cubicBezTo>
                  <a:cubicBezTo>
                    <a:pt x="219" y="221"/>
                    <a:pt x="1" y="597"/>
                    <a:pt x="2" y="904"/>
                  </a:cubicBezTo>
                  <a:cubicBezTo>
                    <a:pt x="4" y="1122"/>
                    <a:pt x="114" y="1248"/>
                    <a:pt x="273" y="1248"/>
                  </a:cubicBezTo>
                  <a:cubicBezTo>
                    <a:pt x="338" y="1248"/>
                    <a:pt x="412" y="1227"/>
                    <a:pt x="489" y="1182"/>
                  </a:cubicBezTo>
                  <a:cubicBezTo>
                    <a:pt x="756" y="1028"/>
                    <a:pt x="974" y="652"/>
                    <a:pt x="972" y="344"/>
                  </a:cubicBezTo>
                  <a:cubicBezTo>
                    <a:pt x="972" y="126"/>
                    <a:pt x="863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846560" y="2397026"/>
              <a:ext cx="40676" cy="48487"/>
            </a:xfrm>
            <a:custGeom>
              <a:avLst/>
              <a:gdLst/>
              <a:ahLst/>
              <a:cxnLst/>
              <a:rect l="l" t="t" r="r" b="b"/>
              <a:pathLst>
                <a:path w="1182" h="1409" extrusionOk="0">
                  <a:moveTo>
                    <a:pt x="702" y="1"/>
                  </a:moveTo>
                  <a:cubicBezTo>
                    <a:pt x="637" y="1"/>
                    <a:pt x="563" y="22"/>
                    <a:pt x="487" y="66"/>
                  </a:cubicBezTo>
                  <a:cubicBezTo>
                    <a:pt x="217" y="222"/>
                    <a:pt x="2" y="595"/>
                    <a:pt x="1" y="902"/>
                  </a:cubicBezTo>
                  <a:cubicBezTo>
                    <a:pt x="4" y="1053"/>
                    <a:pt x="58" y="1161"/>
                    <a:pt x="144" y="1213"/>
                  </a:cubicBezTo>
                  <a:lnTo>
                    <a:pt x="442" y="1396"/>
                  </a:lnTo>
                  <a:lnTo>
                    <a:pt x="442" y="1396"/>
                  </a:lnTo>
                  <a:cubicBezTo>
                    <a:pt x="368" y="1345"/>
                    <a:pt x="336" y="1267"/>
                    <a:pt x="336" y="1126"/>
                  </a:cubicBezTo>
                  <a:cubicBezTo>
                    <a:pt x="336" y="819"/>
                    <a:pt x="552" y="444"/>
                    <a:pt x="819" y="291"/>
                  </a:cubicBezTo>
                  <a:cubicBezTo>
                    <a:pt x="900" y="243"/>
                    <a:pt x="983" y="220"/>
                    <a:pt x="1055" y="220"/>
                  </a:cubicBezTo>
                  <a:cubicBezTo>
                    <a:pt x="1103" y="220"/>
                    <a:pt x="1146" y="230"/>
                    <a:pt x="1181" y="251"/>
                  </a:cubicBezTo>
                  <a:lnTo>
                    <a:pt x="830" y="33"/>
                  </a:lnTo>
                  <a:cubicBezTo>
                    <a:pt x="793" y="12"/>
                    <a:pt x="750" y="1"/>
                    <a:pt x="702" y="1"/>
                  </a:cubicBezTo>
                  <a:close/>
                  <a:moveTo>
                    <a:pt x="442" y="1396"/>
                  </a:moveTo>
                  <a:lnTo>
                    <a:pt x="442" y="1396"/>
                  </a:lnTo>
                  <a:cubicBezTo>
                    <a:pt x="449" y="1400"/>
                    <a:pt x="456" y="1405"/>
                    <a:pt x="463" y="1409"/>
                  </a:cubicBezTo>
                  <a:lnTo>
                    <a:pt x="442" y="1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983419" y="2331367"/>
              <a:ext cx="33518" cy="42912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703" y="1"/>
                  </a:moveTo>
                  <a:cubicBezTo>
                    <a:pt x="637" y="1"/>
                    <a:pt x="563" y="22"/>
                    <a:pt x="485" y="67"/>
                  </a:cubicBezTo>
                  <a:cubicBezTo>
                    <a:pt x="218" y="222"/>
                    <a:pt x="0" y="597"/>
                    <a:pt x="2" y="904"/>
                  </a:cubicBezTo>
                  <a:cubicBezTo>
                    <a:pt x="4" y="1121"/>
                    <a:pt x="113" y="1246"/>
                    <a:pt x="272" y="1246"/>
                  </a:cubicBezTo>
                  <a:cubicBezTo>
                    <a:pt x="338" y="1246"/>
                    <a:pt x="411" y="1225"/>
                    <a:pt x="489" y="1181"/>
                  </a:cubicBezTo>
                  <a:cubicBezTo>
                    <a:pt x="755" y="1027"/>
                    <a:pt x="973" y="652"/>
                    <a:pt x="972" y="345"/>
                  </a:cubicBezTo>
                  <a:cubicBezTo>
                    <a:pt x="972" y="127"/>
                    <a:pt x="862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991712" y="2342035"/>
              <a:ext cx="16897" cy="21645"/>
            </a:xfrm>
            <a:custGeom>
              <a:avLst/>
              <a:gdLst/>
              <a:ahLst/>
              <a:cxnLst/>
              <a:rect l="l" t="t" r="r" b="b"/>
              <a:pathLst>
                <a:path w="491" h="629" extrusionOk="0">
                  <a:moveTo>
                    <a:pt x="357" y="1"/>
                  </a:moveTo>
                  <a:cubicBezTo>
                    <a:pt x="324" y="1"/>
                    <a:pt x="286" y="12"/>
                    <a:pt x="247" y="35"/>
                  </a:cubicBezTo>
                  <a:cubicBezTo>
                    <a:pt x="110" y="111"/>
                    <a:pt x="1" y="301"/>
                    <a:pt x="2" y="457"/>
                  </a:cubicBezTo>
                  <a:cubicBezTo>
                    <a:pt x="2" y="565"/>
                    <a:pt x="57" y="629"/>
                    <a:pt x="138" y="629"/>
                  </a:cubicBezTo>
                  <a:cubicBezTo>
                    <a:pt x="171" y="629"/>
                    <a:pt x="208" y="618"/>
                    <a:pt x="248" y="596"/>
                  </a:cubicBezTo>
                  <a:cubicBezTo>
                    <a:pt x="383" y="519"/>
                    <a:pt x="491" y="329"/>
                    <a:pt x="491" y="174"/>
                  </a:cubicBezTo>
                  <a:cubicBezTo>
                    <a:pt x="491" y="64"/>
                    <a:pt x="436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972544" y="2324588"/>
              <a:ext cx="40607" cy="48522"/>
            </a:xfrm>
            <a:custGeom>
              <a:avLst/>
              <a:gdLst/>
              <a:ahLst/>
              <a:cxnLst/>
              <a:rect l="l" t="t" r="r" b="b"/>
              <a:pathLst>
                <a:path w="1180" h="1410" extrusionOk="0">
                  <a:moveTo>
                    <a:pt x="703" y="1"/>
                  </a:moveTo>
                  <a:cubicBezTo>
                    <a:pt x="637" y="1"/>
                    <a:pt x="562" y="23"/>
                    <a:pt x="483" y="68"/>
                  </a:cubicBezTo>
                  <a:cubicBezTo>
                    <a:pt x="215" y="223"/>
                    <a:pt x="0" y="598"/>
                    <a:pt x="2" y="904"/>
                  </a:cubicBezTo>
                  <a:cubicBezTo>
                    <a:pt x="2" y="1056"/>
                    <a:pt x="54" y="1165"/>
                    <a:pt x="142" y="1215"/>
                  </a:cubicBezTo>
                  <a:lnTo>
                    <a:pt x="445" y="1400"/>
                  </a:lnTo>
                  <a:lnTo>
                    <a:pt x="445" y="1400"/>
                  </a:lnTo>
                  <a:cubicBezTo>
                    <a:pt x="368" y="1350"/>
                    <a:pt x="334" y="1272"/>
                    <a:pt x="334" y="1129"/>
                  </a:cubicBezTo>
                  <a:cubicBezTo>
                    <a:pt x="332" y="822"/>
                    <a:pt x="550" y="447"/>
                    <a:pt x="818" y="292"/>
                  </a:cubicBezTo>
                  <a:cubicBezTo>
                    <a:pt x="899" y="245"/>
                    <a:pt x="982" y="222"/>
                    <a:pt x="1054" y="222"/>
                  </a:cubicBezTo>
                  <a:cubicBezTo>
                    <a:pt x="1102" y="222"/>
                    <a:pt x="1145" y="232"/>
                    <a:pt x="1180" y="252"/>
                  </a:cubicBezTo>
                  <a:lnTo>
                    <a:pt x="828" y="33"/>
                  </a:lnTo>
                  <a:cubicBezTo>
                    <a:pt x="792" y="12"/>
                    <a:pt x="750" y="1"/>
                    <a:pt x="703" y="1"/>
                  </a:cubicBezTo>
                  <a:close/>
                  <a:moveTo>
                    <a:pt x="445" y="1400"/>
                  </a:moveTo>
                  <a:cubicBezTo>
                    <a:pt x="450" y="1403"/>
                    <a:pt x="455" y="1407"/>
                    <a:pt x="461" y="1410"/>
                  </a:cubicBezTo>
                  <a:lnTo>
                    <a:pt x="445" y="1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771438" y="2246850"/>
              <a:ext cx="258231" cy="184004"/>
            </a:xfrm>
            <a:custGeom>
              <a:avLst/>
              <a:gdLst/>
              <a:ahLst/>
              <a:cxnLst/>
              <a:rect l="l" t="t" r="r" b="b"/>
              <a:pathLst>
                <a:path w="7504" h="5347" extrusionOk="0">
                  <a:moveTo>
                    <a:pt x="4314" y="0"/>
                  </a:moveTo>
                  <a:cubicBezTo>
                    <a:pt x="4257" y="0"/>
                    <a:pt x="4194" y="17"/>
                    <a:pt x="4133" y="52"/>
                  </a:cubicBezTo>
                  <a:lnTo>
                    <a:pt x="2216" y="1158"/>
                  </a:lnTo>
                  <a:cubicBezTo>
                    <a:pt x="2035" y="1262"/>
                    <a:pt x="1822" y="1536"/>
                    <a:pt x="1738" y="1765"/>
                  </a:cubicBezTo>
                  <a:lnTo>
                    <a:pt x="1619" y="2097"/>
                  </a:lnTo>
                  <a:cubicBezTo>
                    <a:pt x="1536" y="2329"/>
                    <a:pt x="1324" y="2623"/>
                    <a:pt x="1145" y="2753"/>
                  </a:cubicBezTo>
                  <a:lnTo>
                    <a:pt x="324" y="3353"/>
                  </a:lnTo>
                  <a:cubicBezTo>
                    <a:pt x="146" y="3486"/>
                    <a:pt x="1" y="3761"/>
                    <a:pt x="1" y="3967"/>
                  </a:cubicBezTo>
                  <a:lnTo>
                    <a:pt x="1" y="4143"/>
                  </a:lnTo>
                  <a:lnTo>
                    <a:pt x="2020" y="5347"/>
                  </a:lnTo>
                  <a:lnTo>
                    <a:pt x="2020" y="5171"/>
                  </a:lnTo>
                  <a:cubicBezTo>
                    <a:pt x="2018" y="4964"/>
                    <a:pt x="1997" y="4820"/>
                    <a:pt x="2175" y="4690"/>
                  </a:cubicBezTo>
                  <a:lnTo>
                    <a:pt x="2997" y="4017"/>
                  </a:lnTo>
                  <a:cubicBezTo>
                    <a:pt x="3176" y="3887"/>
                    <a:pt x="3461" y="3593"/>
                    <a:pt x="3546" y="3360"/>
                  </a:cubicBezTo>
                  <a:lnTo>
                    <a:pt x="3664" y="3029"/>
                  </a:lnTo>
                  <a:cubicBezTo>
                    <a:pt x="3748" y="2797"/>
                    <a:pt x="3887" y="2526"/>
                    <a:pt x="4067" y="2422"/>
                  </a:cubicBezTo>
                  <a:lnTo>
                    <a:pt x="5985" y="1313"/>
                  </a:lnTo>
                  <a:cubicBezTo>
                    <a:pt x="6046" y="1278"/>
                    <a:pt x="6108" y="1261"/>
                    <a:pt x="6165" y="1261"/>
                  </a:cubicBezTo>
                  <a:cubicBezTo>
                    <a:pt x="6275" y="1261"/>
                    <a:pt x="6367" y="1324"/>
                    <a:pt x="6399" y="1436"/>
                  </a:cubicBezTo>
                  <a:lnTo>
                    <a:pt x="6438" y="1580"/>
                  </a:lnTo>
                  <a:cubicBezTo>
                    <a:pt x="6438" y="1580"/>
                    <a:pt x="6558" y="1756"/>
                    <a:pt x="6777" y="1756"/>
                  </a:cubicBezTo>
                  <a:cubicBezTo>
                    <a:pt x="6799" y="1756"/>
                    <a:pt x="6821" y="1755"/>
                    <a:pt x="6845" y="1751"/>
                  </a:cubicBezTo>
                  <a:lnTo>
                    <a:pt x="7499" y="1509"/>
                  </a:lnTo>
                  <a:cubicBezTo>
                    <a:pt x="7501" y="1511"/>
                    <a:pt x="7501" y="1511"/>
                    <a:pt x="7503" y="1511"/>
                  </a:cubicBezTo>
                  <a:lnTo>
                    <a:pt x="5559" y="381"/>
                  </a:lnTo>
                  <a:cubicBezTo>
                    <a:pt x="5530" y="364"/>
                    <a:pt x="5495" y="355"/>
                    <a:pt x="5458" y="355"/>
                  </a:cubicBezTo>
                  <a:cubicBezTo>
                    <a:pt x="5423" y="355"/>
                    <a:pt x="5386" y="363"/>
                    <a:pt x="5347" y="380"/>
                  </a:cubicBezTo>
                  <a:lnTo>
                    <a:pt x="5167" y="456"/>
                  </a:lnTo>
                  <a:lnTo>
                    <a:pt x="4440" y="32"/>
                  </a:lnTo>
                  <a:cubicBezTo>
                    <a:pt x="4403" y="11"/>
                    <a:pt x="4360" y="0"/>
                    <a:pt x="4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838405" y="2285805"/>
              <a:ext cx="195153" cy="154684"/>
            </a:xfrm>
            <a:custGeom>
              <a:avLst/>
              <a:gdLst/>
              <a:ahLst/>
              <a:cxnLst/>
              <a:rect l="l" t="t" r="r" b="b"/>
              <a:pathLst>
                <a:path w="5671" h="4495" extrusionOk="0">
                  <a:moveTo>
                    <a:pt x="4313" y="1"/>
                  </a:moveTo>
                  <a:cubicBezTo>
                    <a:pt x="4255" y="1"/>
                    <a:pt x="4193" y="18"/>
                    <a:pt x="4131" y="54"/>
                  </a:cubicBezTo>
                  <a:lnTo>
                    <a:pt x="2214" y="1160"/>
                  </a:lnTo>
                  <a:cubicBezTo>
                    <a:pt x="2033" y="1264"/>
                    <a:pt x="1821" y="1537"/>
                    <a:pt x="1736" y="1769"/>
                  </a:cubicBezTo>
                  <a:lnTo>
                    <a:pt x="1617" y="2099"/>
                  </a:lnTo>
                  <a:cubicBezTo>
                    <a:pt x="1536" y="2330"/>
                    <a:pt x="1323" y="2625"/>
                    <a:pt x="1143" y="2755"/>
                  </a:cubicBezTo>
                  <a:lnTo>
                    <a:pt x="323" y="3353"/>
                  </a:lnTo>
                  <a:cubicBezTo>
                    <a:pt x="146" y="3482"/>
                    <a:pt x="1" y="3757"/>
                    <a:pt x="1" y="3963"/>
                  </a:cubicBezTo>
                  <a:lnTo>
                    <a:pt x="1" y="4140"/>
                  </a:lnTo>
                  <a:lnTo>
                    <a:pt x="96" y="4086"/>
                  </a:lnTo>
                  <a:cubicBezTo>
                    <a:pt x="117" y="4074"/>
                    <a:pt x="137" y="4069"/>
                    <a:pt x="155" y="4069"/>
                  </a:cubicBezTo>
                  <a:cubicBezTo>
                    <a:pt x="198" y="4069"/>
                    <a:pt x="228" y="4103"/>
                    <a:pt x="228" y="4161"/>
                  </a:cubicBezTo>
                  <a:lnTo>
                    <a:pt x="228" y="4289"/>
                  </a:lnTo>
                  <a:cubicBezTo>
                    <a:pt x="228" y="4360"/>
                    <a:pt x="184" y="4445"/>
                    <a:pt x="127" y="4494"/>
                  </a:cubicBezTo>
                  <a:lnTo>
                    <a:pt x="491" y="4282"/>
                  </a:lnTo>
                  <a:cubicBezTo>
                    <a:pt x="491" y="3925"/>
                    <a:pt x="744" y="3488"/>
                    <a:pt x="1054" y="3309"/>
                  </a:cubicBezTo>
                  <a:cubicBezTo>
                    <a:pt x="1145" y="3257"/>
                    <a:pt x="1232" y="3232"/>
                    <a:pt x="1308" y="3232"/>
                  </a:cubicBezTo>
                  <a:cubicBezTo>
                    <a:pt x="1493" y="3232"/>
                    <a:pt x="1620" y="3377"/>
                    <a:pt x="1623" y="3628"/>
                  </a:cubicBezTo>
                  <a:lnTo>
                    <a:pt x="4055" y="2224"/>
                  </a:lnTo>
                  <a:cubicBezTo>
                    <a:pt x="4055" y="1868"/>
                    <a:pt x="4308" y="1431"/>
                    <a:pt x="4618" y="1251"/>
                  </a:cubicBezTo>
                  <a:cubicBezTo>
                    <a:pt x="4709" y="1199"/>
                    <a:pt x="4795" y="1174"/>
                    <a:pt x="4871" y="1174"/>
                  </a:cubicBezTo>
                  <a:cubicBezTo>
                    <a:pt x="5057" y="1174"/>
                    <a:pt x="5185" y="1320"/>
                    <a:pt x="5187" y="1571"/>
                  </a:cubicBezTo>
                  <a:lnTo>
                    <a:pt x="5506" y="1388"/>
                  </a:lnTo>
                  <a:lnTo>
                    <a:pt x="5506" y="1388"/>
                  </a:lnTo>
                  <a:cubicBezTo>
                    <a:pt x="5497" y="1391"/>
                    <a:pt x="5487" y="1392"/>
                    <a:pt x="5479" y="1392"/>
                  </a:cubicBezTo>
                  <a:cubicBezTo>
                    <a:pt x="5436" y="1392"/>
                    <a:pt x="5405" y="1360"/>
                    <a:pt x="5405" y="1300"/>
                  </a:cubicBezTo>
                  <a:lnTo>
                    <a:pt x="5405" y="1173"/>
                  </a:lnTo>
                  <a:cubicBezTo>
                    <a:pt x="5405" y="1090"/>
                    <a:pt x="5464" y="990"/>
                    <a:pt x="5535" y="948"/>
                  </a:cubicBezTo>
                  <a:lnTo>
                    <a:pt x="5647" y="884"/>
                  </a:lnTo>
                  <a:cubicBezTo>
                    <a:pt x="5654" y="881"/>
                    <a:pt x="5663" y="876"/>
                    <a:pt x="5670" y="873"/>
                  </a:cubicBezTo>
                  <a:lnTo>
                    <a:pt x="5670" y="619"/>
                  </a:lnTo>
                  <a:cubicBezTo>
                    <a:pt x="5669" y="457"/>
                    <a:pt x="5580" y="356"/>
                    <a:pt x="5455" y="356"/>
                  </a:cubicBezTo>
                  <a:cubicBezTo>
                    <a:pt x="5421" y="356"/>
                    <a:pt x="5384" y="364"/>
                    <a:pt x="5345" y="380"/>
                  </a:cubicBezTo>
                  <a:lnTo>
                    <a:pt x="5004" y="525"/>
                  </a:lnTo>
                  <a:cubicBezTo>
                    <a:pt x="4958" y="544"/>
                    <a:pt x="4911" y="554"/>
                    <a:pt x="4866" y="554"/>
                  </a:cubicBezTo>
                  <a:cubicBezTo>
                    <a:pt x="4739" y="554"/>
                    <a:pt x="4628" y="479"/>
                    <a:pt x="4593" y="351"/>
                  </a:cubicBezTo>
                  <a:lnTo>
                    <a:pt x="4544" y="175"/>
                  </a:lnTo>
                  <a:cubicBezTo>
                    <a:pt x="4513" y="63"/>
                    <a:pt x="4422" y="1"/>
                    <a:pt x="43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894256" y="2315503"/>
              <a:ext cx="48350" cy="57228"/>
            </a:xfrm>
            <a:custGeom>
              <a:avLst/>
              <a:gdLst/>
              <a:ahLst/>
              <a:cxnLst/>
              <a:rect l="l" t="t" r="r" b="b"/>
              <a:pathLst>
                <a:path w="1405" h="1663" extrusionOk="0">
                  <a:moveTo>
                    <a:pt x="1366" y="0"/>
                  </a:moveTo>
                  <a:cubicBezTo>
                    <a:pt x="1359" y="0"/>
                    <a:pt x="1353" y="2"/>
                    <a:pt x="1348" y="6"/>
                  </a:cubicBezTo>
                  <a:lnTo>
                    <a:pt x="574" y="452"/>
                  </a:lnTo>
                  <a:cubicBezTo>
                    <a:pt x="445" y="525"/>
                    <a:pt x="281" y="734"/>
                    <a:pt x="223" y="897"/>
                  </a:cubicBezTo>
                  <a:lnTo>
                    <a:pt x="5" y="1612"/>
                  </a:lnTo>
                  <a:cubicBezTo>
                    <a:pt x="0" y="1627"/>
                    <a:pt x="5" y="1643"/>
                    <a:pt x="18" y="1652"/>
                  </a:cubicBezTo>
                  <a:cubicBezTo>
                    <a:pt x="24" y="1658"/>
                    <a:pt x="32" y="1662"/>
                    <a:pt x="41" y="1662"/>
                  </a:cubicBezTo>
                  <a:cubicBezTo>
                    <a:pt x="47" y="1662"/>
                    <a:pt x="54" y="1659"/>
                    <a:pt x="60" y="1656"/>
                  </a:cubicBezTo>
                  <a:lnTo>
                    <a:pt x="1386" y="890"/>
                  </a:lnTo>
                  <a:cubicBezTo>
                    <a:pt x="1397" y="882"/>
                    <a:pt x="1405" y="871"/>
                    <a:pt x="1405" y="859"/>
                  </a:cubicBezTo>
                  <a:lnTo>
                    <a:pt x="1402" y="37"/>
                  </a:lnTo>
                  <a:cubicBezTo>
                    <a:pt x="1402" y="25"/>
                    <a:pt x="1395" y="12"/>
                    <a:pt x="1384" y="6"/>
                  </a:cubicBezTo>
                  <a:cubicBezTo>
                    <a:pt x="1379" y="2"/>
                    <a:pt x="1373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949488" y="2296060"/>
              <a:ext cx="26670" cy="44736"/>
            </a:xfrm>
            <a:custGeom>
              <a:avLst/>
              <a:gdLst/>
              <a:ahLst/>
              <a:cxnLst/>
              <a:rect l="l" t="t" r="r" b="b"/>
              <a:pathLst>
                <a:path w="775" h="1300" extrusionOk="0">
                  <a:moveTo>
                    <a:pt x="737" y="0"/>
                  </a:moveTo>
                  <a:cubicBezTo>
                    <a:pt x="730" y="0"/>
                    <a:pt x="723" y="2"/>
                    <a:pt x="717" y="6"/>
                  </a:cubicBezTo>
                  <a:lnTo>
                    <a:pt x="19" y="408"/>
                  </a:lnTo>
                  <a:cubicBezTo>
                    <a:pt x="8" y="417"/>
                    <a:pt x="0" y="429"/>
                    <a:pt x="0" y="442"/>
                  </a:cubicBezTo>
                  <a:lnTo>
                    <a:pt x="3" y="1261"/>
                  </a:lnTo>
                  <a:cubicBezTo>
                    <a:pt x="3" y="1273"/>
                    <a:pt x="10" y="1286"/>
                    <a:pt x="21" y="1294"/>
                  </a:cubicBezTo>
                  <a:cubicBezTo>
                    <a:pt x="27" y="1298"/>
                    <a:pt x="34" y="1299"/>
                    <a:pt x="40" y="1299"/>
                  </a:cubicBezTo>
                  <a:cubicBezTo>
                    <a:pt x="47" y="1299"/>
                    <a:pt x="51" y="1298"/>
                    <a:pt x="57" y="1294"/>
                  </a:cubicBezTo>
                  <a:lnTo>
                    <a:pt x="757" y="890"/>
                  </a:lnTo>
                  <a:cubicBezTo>
                    <a:pt x="767" y="883"/>
                    <a:pt x="774" y="869"/>
                    <a:pt x="774" y="856"/>
                  </a:cubicBezTo>
                  <a:lnTo>
                    <a:pt x="773" y="37"/>
                  </a:lnTo>
                  <a:cubicBezTo>
                    <a:pt x="773" y="25"/>
                    <a:pt x="765" y="12"/>
                    <a:pt x="754" y="5"/>
                  </a:cubicBezTo>
                  <a:cubicBezTo>
                    <a:pt x="749" y="2"/>
                    <a:pt x="743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977534" y="2292997"/>
              <a:ext cx="15417" cy="31625"/>
            </a:xfrm>
            <a:custGeom>
              <a:avLst/>
              <a:gdLst/>
              <a:ahLst/>
              <a:cxnLst/>
              <a:rect l="l" t="t" r="r" b="b"/>
              <a:pathLst>
                <a:path w="448" h="919" extrusionOk="0">
                  <a:moveTo>
                    <a:pt x="133" y="0"/>
                  </a:moveTo>
                  <a:cubicBezTo>
                    <a:pt x="97" y="0"/>
                    <a:pt x="56" y="9"/>
                    <a:pt x="22" y="28"/>
                  </a:cubicBezTo>
                  <a:cubicBezTo>
                    <a:pt x="6" y="35"/>
                    <a:pt x="0" y="48"/>
                    <a:pt x="0" y="63"/>
                  </a:cubicBezTo>
                  <a:lnTo>
                    <a:pt x="2" y="882"/>
                  </a:lnTo>
                  <a:cubicBezTo>
                    <a:pt x="2" y="894"/>
                    <a:pt x="9" y="907"/>
                    <a:pt x="19" y="913"/>
                  </a:cubicBezTo>
                  <a:cubicBezTo>
                    <a:pt x="25" y="916"/>
                    <a:pt x="32" y="919"/>
                    <a:pt x="38" y="919"/>
                  </a:cubicBezTo>
                  <a:cubicBezTo>
                    <a:pt x="46" y="919"/>
                    <a:pt x="51" y="916"/>
                    <a:pt x="56" y="913"/>
                  </a:cubicBezTo>
                  <a:lnTo>
                    <a:pt x="426" y="699"/>
                  </a:lnTo>
                  <a:cubicBezTo>
                    <a:pt x="441" y="692"/>
                    <a:pt x="448" y="675"/>
                    <a:pt x="443" y="658"/>
                  </a:cubicBezTo>
                  <a:lnTo>
                    <a:pt x="316" y="136"/>
                  </a:lnTo>
                  <a:cubicBezTo>
                    <a:pt x="294" y="53"/>
                    <a:pt x="22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820957" y="2305076"/>
              <a:ext cx="72920" cy="64455"/>
            </a:xfrm>
            <a:custGeom>
              <a:avLst/>
              <a:gdLst/>
              <a:ahLst/>
              <a:cxnLst/>
              <a:rect l="l" t="t" r="r" b="b"/>
              <a:pathLst>
                <a:path w="2119" h="1873" extrusionOk="0">
                  <a:moveTo>
                    <a:pt x="439" y="0"/>
                  </a:moveTo>
                  <a:cubicBezTo>
                    <a:pt x="436" y="0"/>
                    <a:pt x="432" y="1"/>
                    <a:pt x="429" y="2"/>
                  </a:cubicBezTo>
                  <a:cubicBezTo>
                    <a:pt x="419" y="6"/>
                    <a:pt x="411" y="12"/>
                    <a:pt x="407" y="22"/>
                  </a:cubicBezTo>
                  <a:cubicBezTo>
                    <a:pt x="395" y="50"/>
                    <a:pt x="383" y="75"/>
                    <a:pt x="375" y="103"/>
                  </a:cubicBezTo>
                  <a:lnTo>
                    <a:pt x="256" y="433"/>
                  </a:lnTo>
                  <a:cubicBezTo>
                    <a:pt x="208" y="568"/>
                    <a:pt x="119" y="724"/>
                    <a:pt x="10" y="865"/>
                  </a:cubicBezTo>
                  <a:cubicBezTo>
                    <a:pt x="2" y="875"/>
                    <a:pt x="0" y="885"/>
                    <a:pt x="2" y="896"/>
                  </a:cubicBezTo>
                  <a:cubicBezTo>
                    <a:pt x="3" y="906"/>
                    <a:pt x="10" y="916"/>
                    <a:pt x="19" y="920"/>
                  </a:cubicBezTo>
                  <a:lnTo>
                    <a:pt x="1649" y="1867"/>
                  </a:lnTo>
                  <a:cubicBezTo>
                    <a:pt x="1655" y="1871"/>
                    <a:pt x="1662" y="1873"/>
                    <a:pt x="1666" y="1873"/>
                  </a:cubicBezTo>
                  <a:cubicBezTo>
                    <a:pt x="1678" y="1873"/>
                    <a:pt x="1688" y="1870"/>
                    <a:pt x="1694" y="1860"/>
                  </a:cubicBezTo>
                  <a:cubicBezTo>
                    <a:pt x="1810" y="1721"/>
                    <a:pt x="1906" y="1558"/>
                    <a:pt x="1956" y="1425"/>
                  </a:cubicBezTo>
                  <a:cubicBezTo>
                    <a:pt x="1975" y="1358"/>
                    <a:pt x="1994" y="1299"/>
                    <a:pt x="2021" y="1248"/>
                  </a:cubicBezTo>
                  <a:lnTo>
                    <a:pt x="2078" y="1089"/>
                  </a:lnTo>
                  <a:cubicBezTo>
                    <a:pt x="2086" y="1062"/>
                    <a:pt x="2098" y="1033"/>
                    <a:pt x="2111" y="1007"/>
                  </a:cubicBezTo>
                  <a:cubicBezTo>
                    <a:pt x="2119" y="988"/>
                    <a:pt x="2114" y="967"/>
                    <a:pt x="2097" y="958"/>
                  </a:cubicBezTo>
                  <a:lnTo>
                    <a:pt x="458" y="6"/>
                  </a:lnTo>
                  <a:cubicBezTo>
                    <a:pt x="452" y="2"/>
                    <a:pt x="446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895667" y="2316845"/>
              <a:ext cx="45597" cy="54509"/>
            </a:xfrm>
            <a:custGeom>
              <a:avLst/>
              <a:gdLst/>
              <a:ahLst/>
              <a:cxnLst/>
              <a:rect l="l" t="t" r="r" b="b"/>
              <a:pathLst>
                <a:path w="1325" h="1584" extrusionOk="0">
                  <a:moveTo>
                    <a:pt x="1323" y="1"/>
                  </a:moveTo>
                  <a:lnTo>
                    <a:pt x="549" y="447"/>
                  </a:lnTo>
                  <a:cubicBezTo>
                    <a:pt x="430" y="516"/>
                    <a:pt x="272" y="717"/>
                    <a:pt x="217" y="871"/>
                  </a:cubicBezTo>
                  <a:lnTo>
                    <a:pt x="0" y="1584"/>
                  </a:lnTo>
                  <a:lnTo>
                    <a:pt x="1324" y="820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950830" y="2297299"/>
              <a:ext cx="24123" cy="42190"/>
            </a:xfrm>
            <a:custGeom>
              <a:avLst/>
              <a:gdLst/>
              <a:ahLst/>
              <a:cxnLst/>
              <a:rect l="l" t="t" r="r" b="b"/>
              <a:pathLst>
                <a:path w="701" h="1226" extrusionOk="0">
                  <a:moveTo>
                    <a:pt x="699" y="1"/>
                  </a:moveTo>
                  <a:lnTo>
                    <a:pt x="1" y="406"/>
                  </a:lnTo>
                  <a:lnTo>
                    <a:pt x="2" y="1225"/>
                  </a:lnTo>
                  <a:lnTo>
                    <a:pt x="700" y="823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978842" y="2294271"/>
              <a:ext cx="12767" cy="29044"/>
            </a:xfrm>
            <a:custGeom>
              <a:avLst/>
              <a:gdLst/>
              <a:ahLst/>
              <a:cxnLst/>
              <a:rect l="l" t="t" r="r" b="b"/>
              <a:pathLst>
                <a:path w="371" h="844" extrusionOk="0">
                  <a:moveTo>
                    <a:pt x="97" y="1"/>
                  </a:moveTo>
                  <a:cubicBezTo>
                    <a:pt x="66" y="1"/>
                    <a:pt x="33" y="9"/>
                    <a:pt x="0" y="26"/>
                  </a:cubicBezTo>
                  <a:lnTo>
                    <a:pt x="2" y="844"/>
                  </a:lnTo>
                  <a:lnTo>
                    <a:pt x="370" y="630"/>
                  </a:lnTo>
                  <a:lnTo>
                    <a:pt x="243" y="108"/>
                  </a:lnTo>
                  <a:cubicBezTo>
                    <a:pt x="224" y="40"/>
                    <a:pt x="166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962943" y="2334327"/>
              <a:ext cx="9635" cy="8156"/>
            </a:xfrm>
            <a:custGeom>
              <a:avLst/>
              <a:gdLst/>
              <a:ahLst/>
              <a:cxnLst/>
              <a:rect l="l" t="t" r="r" b="b"/>
              <a:pathLst>
                <a:path w="280" h="237" extrusionOk="0">
                  <a:moveTo>
                    <a:pt x="250" y="1"/>
                  </a:moveTo>
                  <a:cubicBezTo>
                    <a:pt x="243" y="1"/>
                    <a:pt x="235" y="3"/>
                    <a:pt x="227" y="8"/>
                  </a:cubicBezTo>
                  <a:lnTo>
                    <a:pt x="54" y="107"/>
                  </a:lnTo>
                  <a:cubicBezTo>
                    <a:pt x="25" y="123"/>
                    <a:pt x="1" y="166"/>
                    <a:pt x="1" y="198"/>
                  </a:cubicBezTo>
                  <a:cubicBezTo>
                    <a:pt x="0" y="222"/>
                    <a:pt x="11" y="237"/>
                    <a:pt x="29" y="237"/>
                  </a:cubicBezTo>
                  <a:cubicBezTo>
                    <a:pt x="36" y="237"/>
                    <a:pt x="45" y="234"/>
                    <a:pt x="54" y="228"/>
                  </a:cubicBezTo>
                  <a:lnTo>
                    <a:pt x="227" y="130"/>
                  </a:lnTo>
                  <a:cubicBezTo>
                    <a:pt x="256" y="111"/>
                    <a:pt x="279" y="72"/>
                    <a:pt x="279" y="38"/>
                  </a:cubicBezTo>
                  <a:cubicBezTo>
                    <a:pt x="279" y="14"/>
                    <a:pt x="267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924952" y="2356248"/>
              <a:ext cx="9601" cy="8190"/>
            </a:xfrm>
            <a:custGeom>
              <a:avLst/>
              <a:gdLst/>
              <a:ahLst/>
              <a:cxnLst/>
              <a:rect l="l" t="t" r="r" b="b"/>
              <a:pathLst>
                <a:path w="279" h="238" extrusionOk="0">
                  <a:moveTo>
                    <a:pt x="249" y="0"/>
                  </a:moveTo>
                  <a:cubicBezTo>
                    <a:pt x="242" y="0"/>
                    <a:pt x="234" y="2"/>
                    <a:pt x="226" y="7"/>
                  </a:cubicBezTo>
                  <a:lnTo>
                    <a:pt x="53" y="108"/>
                  </a:lnTo>
                  <a:cubicBezTo>
                    <a:pt x="24" y="124"/>
                    <a:pt x="1" y="165"/>
                    <a:pt x="1" y="200"/>
                  </a:cubicBezTo>
                  <a:cubicBezTo>
                    <a:pt x="1" y="224"/>
                    <a:pt x="13" y="238"/>
                    <a:pt x="30" y="238"/>
                  </a:cubicBezTo>
                  <a:cubicBezTo>
                    <a:pt x="37" y="238"/>
                    <a:pt x="45" y="235"/>
                    <a:pt x="53" y="231"/>
                  </a:cubicBezTo>
                  <a:lnTo>
                    <a:pt x="226" y="130"/>
                  </a:lnTo>
                  <a:cubicBezTo>
                    <a:pt x="254" y="114"/>
                    <a:pt x="279" y="71"/>
                    <a:pt x="279" y="39"/>
                  </a:cubicBezTo>
                  <a:cubicBezTo>
                    <a:pt x="279" y="14"/>
                    <a:pt x="26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822265" y="2306384"/>
              <a:ext cx="70270" cy="61839"/>
            </a:xfrm>
            <a:custGeom>
              <a:avLst/>
              <a:gdLst/>
              <a:ahLst/>
              <a:cxnLst/>
              <a:rect l="l" t="t" r="r" b="b"/>
              <a:pathLst>
                <a:path w="2042" h="1797" extrusionOk="0">
                  <a:moveTo>
                    <a:pt x="402" y="0"/>
                  </a:moveTo>
                  <a:cubicBezTo>
                    <a:pt x="389" y="27"/>
                    <a:pt x="378" y="51"/>
                    <a:pt x="369" y="78"/>
                  </a:cubicBezTo>
                  <a:lnTo>
                    <a:pt x="250" y="410"/>
                  </a:lnTo>
                  <a:cubicBezTo>
                    <a:pt x="199" y="553"/>
                    <a:pt x="105" y="713"/>
                    <a:pt x="0" y="852"/>
                  </a:cubicBezTo>
                  <a:lnTo>
                    <a:pt x="1628" y="1797"/>
                  </a:lnTo>
                  <a:cubicBezTo>
                    <a:pt x="1737" y="1667"/>
                    <a:pt x="1836" y="1506"/>
                    <a:pt x="1885" y="1373"/>
                  </a:cubicBezTo>
                  <a:cubicBezTo>
                    <a:pt x="1901" y="1308"/>
                    <a:pt x="1921" y="1248"/>
                    <a:pt x="1949" y="1193"/>
                  </a:cubicBezTo>
                  <a:lnTo>
                    <a:pt x="2006" y="1038"/>
                  </a:lnTo>
                  <a:cubicBezTo>
                    <a:pt x="2015" y="1010"/>
                    <a:pt x="2028" y="983"/>
                    <a:pt x="2041" y="954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821095" y="2409484"/>
              <a:ext cx="14281" cy="12216"/>
            </a:xfrm>
            <a:custGeom>
              <a:avLst/>
              <a:gdLst/>
              <a:ahLst/>
              <a:cxnLst/>
              <a:rect l="l" t="t" r="r" b="b"/>
              <a:pathLst>
                <a:path w="415" h="355" extrusionOk="0">
                  <a:moveTo>
                    <a:pt x="47" y="0"/>
                  </a:moveTo>
                  <a:cubicBezTo>
                    <a:pt x="19" y="0"/>
                    <a:pt x="0" y="21"/>
                    <a:pt x="0" y="59"/>
                  </a:cubicBezTo>
                  <a:cubicBezTo>
                    <a:pt x="0" y="110"/>
                    <a:pt x="37" y="175"/>
                    <a:pt x="85" y="201"/>
                  </a:cubicBezTo>
                  <a:lnTo>
                    <a:pt x="333" y="344"/>
                  </a:lnTo>
                  <a:cubicBezTo>
                    <a:pt x="345" y="351"/>
                    <a:pt x="357" y="355"/>
                    <a:pt x="368" y="355"/>
                  </a:cubicBezTo>
                  <a:cubicBezTo>
                    <a:pt x="396" y="355"/>
                    <a:pt x="415" y="333"/>
                    <a:pt x="415" y="296"/>
                  </a:cubicBezTo>
                  <a:cubicBezTo>
                    <a:pt x="415" y="245"/>
                    <a:pt x="378" y="182"/>
                    <a:pt x="333" y="156"/>
                  </a:cubicBezTo>
                  <a:lnTo>
                    <a:pt x="84" y="11"/>
                  </a:lnTo>
                  <a:cubicBezTo>
                    <a:pt x="70" y="4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773227" y="2381610"/>
              <a:ext cx="14178" cy="12148"/>
            </a:xfrm>
            <a:custGeom>
              <a:avLst/>
              <a:gdLst/>
              <a:ahLst/>
              <a:cxnLst/>
              <a:rect l="l" t="t" r="r" b="b"/>
              <a:pathLst>
                <a:path w="412" h="353" extrusionOk="0">
                  <a:moveTo>
                    <a:pt x="46" y="1"/>
                  </a:moveTo>
                  <a:cubicBezTo>
                    <a:pt x="19" y="1"/>
                    <a:pt x="0" y="22"/>
                    <a:pt x="0" y="59"/>
                  </a:cubicBezTo>
                  <a:cubicBezTo>
                    <a:pt x="0" y="110"/>
                    <a:pt x="37" y="174"/>
                    <a:pt x="81" y="199"/>
                  </a:cubicBezTo>
                  <a:lnTo>
                    <a:pt x="329" y="342"/>
                  </a:lnTo>
                  <a:cubicBezTo>
                    <a:pt x="342" y="349"/>
                    <a:pt x="354" y="353"/>
                    <a:pt x="365" y="353"/>
                  </a:cubicBezTo>
                  <a:cubicBezTo>
                    <a:pt x="392" y="353"/>
                    <a:pt x="411" y="331"/>
                    <a:pt x="411" y="294"/>
                  </a:cubicBezTo>
                  <a:cubicBezTo>
                    <a:pt x="411" y="243"/>
                    <a:pt x="375" y="180"/>
                    <a:pt x="329" y="154"/>
                  </a:cubicBezTo>
                  <a:lnTo>
                    <a:pt x="82" y="12"/>
                  </a:lnTo>
                  <a:cubicBezTo>
                    <a:pt x="69" y="4"/>
                    <a:pt x="57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865866" y="2414405"/>
              <a:ext cx="16897" cy="21714"/>
            </a:xfrm>
            <a:custGeom>
              <a:avLst/>
              <a:gdLst/>
              <a:ahLst/>
              <a:cxnLst/>
              <a:rect l="l" t="t" r="r" b="b"/>
              <a:pathLst>
                <a:path w="491" h="631" extrusionOk="0">
                  <a:moveTo>
                    <a:pt x="356" y="0"/>
                  </a:moveTo>
                  <a:cubicBezTo>
                    <a:pt x="323" y="0"/>
                    <a:pt x="285" y="11"/>
                    <a:pt x="246" y="35"/>
                  </a:cubicBezTo>
                  <a:cubicBezTo>
                    <a:pt x="110" y="112"/>
                    <a:pt x="0" y="302"/>
                    <a:pt x="2" y="457"/>
                  </a:cubicBezTo>
                  <a:cubicBezTo>
                    <a:pt x="2" y="567"/>
                    <a:pt x="56" y="631"/>
                    <a:pt x="137" y="631"/>
                  </a:cubicBezTo>
                  <a:cubicBezTo>
                    <a:pt x="170" y="631"/>
                    <a:pt x="207" y="620"/>
                    <a:pt x="247" y="596"/>
                  </a:cubicBezTo>
                  <a:cubicBezTo>
                    <a:pt x="382" y="517"/>
                    <a:pt x="490" y="329"/>
                    <a:pt x="490" y="174"/>
                  </a:cubicBezTo>
                  <a:cubicBezTo>
                    <a:pt x="490" y="64"/>
                    <a:pt x="435" y="0"/>
                    <a:pt x="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1024232" y="2315572"/>
              <a:ext cx="12870" cy="18135"/>
            </a:xfrm>
            <a:custGeom>
              <a:avLst/>
              <a:gdLst/>
              <a:ahLst/>
              <a:cxnLst/>
              <a:rect l="l" t="t" r="r" b="b"/>
              <a:pathLst>
                <a:path w="374" h="527" extrusionOk="0">
                  <a:moveTo>
                    <a:pt x="303" y="0"/>
                  </a:moveTo>
                  <a:cubicBezTo>
                    <a:pt x="292" y="0"/>
                    <a:pt x="281" y="2"/>
                    <a:pt x="269" y="7"/>
                  </a:cubicBezTo>
                  <a:cubicBezTo>
                    <a:pt x="261" y="8"/>
                    <a:pt x="251" y="11"/>
                    <a:pt x="244" y="17"/>
                  </a:cubicBezTo>
                  <a:lnTo>
                    <a:pt x="131" y="81"/>
                  </a:lnTo>
                  <a:cubicBezTo>
                    <a:pt x="58" y="124"/>
                    <a:pt x="1" y="223"/>
                    <a:pt x="1" y="307"/>
                  </a:cubicBezTo>
                  <a:lnTo>
                    <a:pt x="1" y="434"/>
                  </a:lnTo>
                  <a:cubicBezTo>
                    <a:pt x="1" y="493"/>
                    <a:pt x="29" y="527"/>
                    <a:pt x="72" y="527"/>
                  </a:cubicBezTo>
                  <a:cubicBezTo>
                    <a:pt x="81" y="527"/>
                    <a:pt x="91" y="525"/>
                    <a:pt x="102" y="522"/>
                  </a:cubicBezTo>
                  <a:cubicBezTo>
                    <a:pt x="111" y="519"/>
                    <a:pt x="122" y="514"/>
                    <a:pt x="133" y="509"/>
                  </a:cubicBezTo>
                  <a:lnTo>
                    <a:pt x="244" y="446"/>
                  </a:lnTo>
                  <a:cubicBezTo>
                    <a:pt x="315" y="403"/>
                    <a:pt x="374" y="302"/>
                    <a:pt x="374" y="220"/>
                  </a:cubicBezTo>
                  <a:lnTo>
                    <a:pt x="374" y="92"/>
                  </a:lnTo>
                  <a:cubicBezTo>
                    <a:pt x="374" y="33"/>
                    <a:pt x="345" y="0"/>
                    <a:pt x="303" y="0"/>
                  </a:cubicBezTo>
                  <a:close/>
                </a:path>
              </a:pathLst>
            </a:custGeom>
            <a:solidFill>
              <a:srgbClr val="F35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834378" y="2424832"/>
              <a:ext cx="12836" cy="18135"/>
            </a:xfrm>
            <a:custGeom>
              <a:avLst/>
              <a:gdLst/>
              <a:ahLst/>
              <a:cxnLst/>
              <a:rect l="l" t="t" r="r" b="b"/>
              <a:pathLst>
                <a:path w="373" h="527" extrusionOk="0">
                  <a:moveTo>
                    <a:pt x="299" y="0"/>
                  </a:moveTo>
                  <a:cubicBezTo>
                    <a:pt x="282" y="0"/>
                    <a:pt x="262" y="5"/>
                    <a:pt x="241" y="17"/>
                  </a:cubicBezTo>
                  <a:lnTo>
                    <a:pt x="146" y="72"/>
                  </a:lnTo>
                  <a:lnTo>
                    <a:pt x="131" y="83"/>
                  </a:lnTo>
                  <a:cubicBezTo>
                    <a:pt x="59" y="125"/>
                    <a:pt x="1" y="226"/>
                    <a:pt x="1" y="308"/>
                  </a:cubicBezTo>
                  <a:lnTo>
                    <a:pt x="1" y="434"/>
                  </a:lnTo>
                  <a:cubicBezTo>
                    <a:pt x="1" y="492"/>
                    <a:pt x="30" y="527"/>
                    <a:pt x="73" y="527"/>
                  </a:cubicBezTo>
                  <a:cubicBezTo>
                    <a:pt x="90" y="527"/>
                    <a:pt x="110" y="521"/>
                    <a:pt x="131" y="508"/>
                  </a:cubicBezTo>
                  <a:lnTo>
                    <a:pt x="241" y="446"/>
                  </a:lnTo>
                  <a:cubicBezTo>
                    <a:pt x="251" y="440"/>
                    <a:pt x="261" y="432"/>
                    <a:pt x="271" y="424"/>
                  </a:cubicBezTo>
                  <a:cubicBezTo>
                    <a:pt x="328" y="375"/>
                    <a:pt x="372" y="289"/>
                    <a:pt x="372" y="220"/>
                  </a:cubicBezTo>
                  <a:lnTo>
                    <a:pt x="372" y="91"/>
                  </a:lnTo>
                  <a:cubicBezTo>
                    <a:pt x="372" y="33"/>
                    <a:pt x="343" y="0"/>
                    <a:pt x="299" y="0"/>
                  </a:cubicBezTo>
                  <a:close/>
                </a:path>
              </a:pathLst>
            </a:custGeom>
            <a:solidFill>
              <a:srgbClr val="F35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767412" y="2388733"/>
              <a:ext cx="71475" cy="53959"/>
            </a:xfrm>
            <a:custGeom>
              <a:avLst/>
              <a:gdLst/>
              <a:ahLst/>
              <a:cxnLst/>
              <a:rect l="l" t="t" r="r" b="b"/>
              <a:pathLst>
                <a:path w="2077" h="1568" extrusionOk="0">
                  <a:moveTo>
                    <a:pt x="133" y="1"/>
                  </a:moveTo>
                  <a:cubicBezTo>
                    <a:pt x="59" y="43"/>
                    <a:pt x="1" y="144"/>
                    <a:pt x="2" y="226"/>
                  </a:cubicBezTo>
                  <a:lnTo>
                    <a:pt x="2" y="353"/>
                  </a:lnTo>
                  <a:cubicBezTo>
                    <a:pt x="2" y="394"/>
                    <a:pt x="17" y="422"/>
                    <a:pt x="40" y="437"/>
                  </a:cubicBezTo>
                  <a:cubicBezTo>
                    <a:pt x="689" y="814"/>
                    <a:pt x="1337" y="1190"/>
                    <a:pt x="1983" y="1567"/>
                  </a:cubicBezTo>
                  <a:lnTo>
                    <a:pt x="1983" y="1567"/>
                  </a:lnTo>
                  <a:cubicBezTo>
                    <a:pt x="1961" y="1553"/>
                    <a:pt x="1947" y="1524"/>
                    <a:pt x="1947" y="1483"/>
                  </a:cubicBezTo>
                  <a:lnTo>
                    <a:pt x="1947" y="1357"/>
                  </a:lnTo>
                  <a:cubicBezTo>
                    <a:pt x="1947" y="1275"/>
                    <a:pt x="2005" y="1174"/>
                    <a:pt x="2077" y="1132"/>
                  </a:cubicBezTo>
                  <a:lnTo>
                    <a:pt x="133" y="1"/>
                  </a:lnTo>
                  <a:close/>
                  <a:moveTo>
                    <a:pt x="1983" y="1567"/>
                  </a:moveTo>
                  <a:cubicBezTo>
                    <a:pt x="1984" y="1567"/>
                    <a:pt x="1984" y="1567"/>
                    <a:pt x="1985" y="1568"/>
                  </a:cubicBezTo>
                  <a:cubicBezTo>
                    <a:pt x="1984" y="1567"/>
                    <a:pt x="1984" y="1567"/>
                    <a:pt x="1983" y="1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793359" y="2410000"/>
              <a:ext cx="15279" cy="15727"/>
            </a:xfrm>
            <a:custGeom>
              <a:avLst/>
              <a:gdLst/>
              <a:ahLst/>
              <a:cxnLst/>
              <a:rect l="l" t="t" r="r" b="b"/>
              <a:pathLst>
                <a:path w="444" h="457" extrusionOk="0">
                  <a:moveTo>
                    <a:pt x="0" y="0"/>
                  </a:moveTo>
                  <a:lnTo>
                    <a:pt x="0" y="201"/>
                  </a:lnTo>
                  <a:lnTo>
                    <a:pt x="444" y="457"/>
                  </a:lnTo>
                  <a:lnTo>
                    <a:pt x="444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503564" y="2485019"/>
              <a:ext cx="91159" cy="117037"/>
            </a:xfrm>
            <a:custGeom>
              <a:avLst/>
              <a:gdLst/>
              <a:ahLst/>
              <a:cxnLst/>
              <a:rect l="l" t="t" r="r" b="b"/>
              <a:pathLst>
                <a:path w="2649" h="3401" extrusionOk="0">
                  <a:moveTo>
                    <a:pt x="1915" y="0"/>
                  </a:moveTo>
                  <a:cubicBezTo>
                    <a:pt x="1736" y="0"/>
                    <a:pt x="1534" y="58"/>
                    <a:pt x="1321" y="182"/>
                  </a:cubicBezTo>
                  <a:cubicBezTo>
                    <a:pt x="591" y="601"/>
                    <a:pt x="0" y="1624"/>
                    <a:pt x="5" y="2464"/>
                  </a:cubicBezTo>
                  <a:cubicBezTo>
                    <a:pt x="6" y="3057"/>
                    <a:pt x="304" y="3401"/>
                    <a:pt x="737" y="3401"/>
                  </a:cubicBezTo>
                  <a:cubicBezTo>
                    <a:pt x="916" y="3401"/>
                    <a:pt x="1117" y="3342"/>
                    <a:pt x="1330" y="3219"/>
                  </a:cubicBezTo>
                  <a:cubicBezTo>
                    <a:pt x="2060" y="2796"/>
                    <a:pt x="2648" y="1776"/>
                    <a:pt x="2647" y="936"/>
                  </a:cubicBezTo>
                  <a:cubicBezTo>
                    <a:pt x="2646" y="343"/>
                    <a:pt x="2348" y="0"/>
                    <a:pt x="1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468463" y="2441246"/>
              <a:ext cx="161429" cy="298081"/>
            </a:xfrm>
            <a:custGeom>
              <a:avLst/>
              <a:gdLst/>
              <a:ahLst/>
              <a:cxnLst/>
              <a:rect l="l" t="t" r="r" b="b"/>
              <a:pathLst>
                <a:path w="4691" h="8662" extrusionOk="0">
                  <a:moveTo>
                    <a:pt x="2935" y="1273"/>
                  </a:moveTo>
                  <a:cubicBezTo>
                    <a:pt x="3368" y="1273"/>
                    <a:pt x="3666" y="1616"/>
                    <a:pt x="3667" y="2210"/>
                  </a:cubicBezTo>
                  <a:cubicBezTo>
                    <a:pt x="3668" y="3050"/>
                    <a:pt x="3080" y="4069"/>
                    <a:pt x="2350" y="4492"/>
                  </a:cubicBezTo>
                  <a:cubicBezTo>
                    <a:pt x="2137" y="4615"/>
                    <a:pt x="1936" y="4673"/>
                    <a:pt x="1757" y="4673"/>
                  </a:cubicBezTo>
                  <a:cubicBezTo>
                    <a:pt x="1324" y="4673"/>
                    <a:pt x="1026" y="4330"/>
                    <a:pt x="1025" y="3737"/>
                  </a:cubicBezTo>
                  <a:cubicBezTo>
                    <a:pt x="1020" y="2898"/>
                    <a:pt x="1611" y="1875"/>
                    <a:pt x="2341" y="1455"/>
                  </a:cubicBezTo>
                  <a:cubicBezTo>
                    <a:pt x="2555" y="1331"/>
                    <a:pt x="2757" y="1273"/>
                    <a:pt x="2935" y="1273"/>
                  </a:cubicBezTo>
                  <a:close/>
                  <a:moveTo>
                    <a:pt x="3389" y="0"/>
                  </a:moveTo>
                  <a:cubicBezTo>
                    <a:pt x="3073" y="0"/>
                    <a:pt x="2717" y="103"/>
                    <a:pt x="2340" y="321"/>
                  </a:cubicBezTo>
                  <a:cubicBezTo>
                    <a:pt x="1045" y="1067"/>
                    <a:pt x="0" y="2877"/>
                    <a:pt x="3" y="4365"/>
                  </a:cubicBezTo>
                  <a:cubicBezTo>
                    <a:pt x="8" y="5851"/>
                    <a:pt x="2245" y="8522"/>
                    <a:pt x="2362" y="8662"/>
                  </a:cubicBezTo>
                  <a:cubicBezTo>
                    <a:pt x="2477" y="8385"/>
                    <a:pt x="4691" y="3146"/>
                    <a:pt x="4688" y="1660"/>
                  </a:cubicBezTo>
                  <a:cubicBezTo>
                    <a:pt x="4685" y="607"/>
                    <a:pt x="4156" y="0"/>
                    <a:pt x="33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421593" y="2413957"/>
              <a:ext cx="184657" cy="325336"/>
            </a:xfrm>
            <a:custGeom>
              <a:avLst/>
              <a:gdLst/>
              <a:ahLst/>
              <a:cxnLst/>
              <a:rect l="l" t="t" r="r" b="b"/>
              <a:pathLst>
                <a:path w="5366" h="9454" extrusionOk="0">
                  <a:moveTo>
                    <a:pt x="3391" y="0"/>
                  </a:moveTo>
                  <a:cubicBezTo>
                    <a:pt x="3074" y="0"/>
                    <a:pt x="2716" y="104"/>
                    <a:pt x="2338" y="323"/>
                  </a:cubicBezTo>
                  <a:cubicBezTo>
                    <a:pt x="1046" y="1070"/>
                    <a:pt x="0" y="2880"/>
                    <a:pt x="3" y="4365"/>
                  </a:cubicBezTo>
                  <a:cubicBezTo>
                    <a:pt x="8" y="5853"/>
                    <a:pt x="2242" y="8523"/>
                    <a:pt x="2360" y="8663"/>
                  </a:cubicBezTo>
                  <a:lnTo>
                    <a:pt x="3721" y="9454"/>
                  </a:lnTo>
                  <a:cubicBezTo>
                    <a:pt x="3604" y="9313"/>
                    <a:pt x="1368" y="6643"/>
                    <a:pt x="1364" y="5155"/>
                  </a:cubicBezTo>
                  <a:cubicBezTo>
                    <a:pt x="1361" y="3669"/>
                    <a:pt x="2407" y="1859"/>
                    <a:pt x="3699" y="1113"/>
                  </a:cubicBezTo>
                  <a:cubicBezTo>
                    <a:pt x="4077" y="895"/>
                    <a:pt x="4434" y="792"/>
                    <a:pt x="4750" y="792"/>
                  </a:cubicBezTo>
                  <a:cubicBezTo>
                    <a:pt x="4979" y="792"/>
                    <a:pt x="5187" y="846"/>
                    <a:pt x="5365" y="949"/>
                  </a:cubicBezTo>
                  <a:lnTo>
                    <a:pt x="4005" y="159"/>
                  </a:lnTo>
                  <a:cubicBezTo>
                    <a:pt x="3827" y="54"/>
                    <a:pt x="3620" y="0"/>
                    <a:pt x="3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821095" y="1914632"/>
              <a:ext cx="141401" cy="91055"/>
            </a:xfrm>
            <a:custGeom>
              <a:avLst/>
              <a:gdLst/>
              <a:ahLst/>
              <a:cxnLst/>
              <a:rect l="l" t="t" r="r" b="b"/>
              <a:pathLst>
                <a:path w="4109" h="2646" extrusionOk="0">
                  <a:moveTo>
                    <a:pt x="0" y="0"/>
                  </a:moveTo>
                  <a:lnTo>
                    <a:pt x="3" y="258"/>
                  </a:lnTo>
                  <a:lnTo>
                    <a:pt x="4109" y="2645"/>
                  </a:lnTo>
                  <a:lnTo>
                    <a:pt x="4107" y="2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962427" y="1914632"/>
              <a:ext cx="142261" cy="91055"/>
            </a:xfrm>
            <a:custGeom>
              <a:avLst/>
              <a:gdLst/>
              <a:ahLst/>
              <a:cxnLst/>
              <a:rect l="l" t="t" r="r" b="b"/>
              <a:pathLst>
                <a:path w="4134" h="2646" extrusionOk="0">
                  <a:moveTo>
                    <a:pt x="4130" y="0"/>
                  </a:moveTo>
                  <a:lnTo>
                    <a:pt x="0" y="2385"/>
                  </a:lnTo>
                  <a:lnTo>
                    <a:pt x="2" y="2645"/>
                  </a:lnTo>
                  <a:lnTo>
                    <a:pt x="4133" y="261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DD3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821095" y="1832558"/>
              <a:ext cx="283490" cy="164182"/>
            </a:xfrm>
            <a:custGeom>
              <a:avLst/>
              <a:gdLst/>
              <a:ahLst/>
              <a:cxnLst/>
              <a:rect l="l" t="t" r="r" b="b"/>
              <a:pathLst>
                <a:path w="8238" h="4771" extrusionOk="0">
                  <a:moveTo>
                    <a:pt x="4132" y="0"/>
                  </a:moveTo>
                  <a:lnTo>
                    <a:pt x="0" y="2385"/>
                  </a:lnTo>
                  <a:lnTo>
                    <a:pt x="4107" y="4770"/>
                  </a:lnTo>
                  <a:lnTo>
                    <a:pt x="8237" y="2385"/>
                  </a:lnTo>
                  <a:lnTo>
                    <a:pt x="41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835342" y="1904790"/>
              <a:ext cx="127223" cy="82831"/>
            </a:xfrm>
            <a:custGeom>
              <a:avLst/>
              <a:gdLst/>
              <a:ahLst/>
              <a:cxnLst/>
              <a:rect l="l" t="t" r="r" b="b"/>
              <a:pathLst>
                <a:path w="3697" h="2407" extrusionOk="0">
                  <a:moveTo>
                    <a:pt x="1" y="1"/>
                  </a:moveTo>
                  <a:lnTo>
                    <a:pt x="2" y="258"/>
                  </a:lnTo>
                  <a:lnTo>
                    <a:pt x="3696" y="2406"/>
                  </a:lnTo>
                  <a:lnTo>
                    <a:pt x="3695" y="21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962462" y="1904790"/>
              <a:ext cx="127980" cy="82831"/>
            </a:xfrm>
            <a:custGeom>
              <a:avLst/>
              <a:gdLst/>
              <a:ahLst/>
              <a:cxnLst/>
              <a:rect l="l" t="t" r="r" b="b"/>
              <a:pathLst>
                <a:path w="3719" h="2407" extrusionOk="0">
                  <a:moveTo>
                    <a:pt x="3718" y="1"/>
                  </a:moveTo>
                  <a:lnTo>
                    <a:pt x="1" y="2146"/>
                  </a:lnTo>
                  <a:lnTo>
                    <a:pt x="2" y="2406"/>
                  </a:lnTo>
                  <a:lnTo>
                    <a:pt x="3718" y="258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rgbClr val="DD3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835342" y="1830941"/>
              <a:ext cx="255100" cy="147698"/>
            </a:xfrm>
            <a:custGeom>
              <a:avLst/>
              <a:gdLst/>
              <a:ahLst/>
              <a:cxnLst/>
              <a:rect l="l" t="t" r="r" b="b"/>
              <a:pathLst>
                <a:path w="7413" h="4292" extrusionOk="0">
                  <a:moveTo>
                    <a:pt x="3718" y="1"/>
                  </a:moveTo>
                  <a:lnTo>
                    <a:pt x="1" y="2147"/>
                  </a:lnTo>
                  <a:lnTo>
                    <a:pt x="3695" y="4292"/>
                  </a:lnTo>
                  <a:lnTo>
                    <a:pt x="7412" y="2147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49485" y="1892470"/>
              <a:ext cx="113114" cy="74606"/>
            </a:xfrm>
            <a:custGeom>
              <a:avLst/>
              <a:gdLst/>
              <a:ahLst/>
              <a:cxnLst/>
              <a:rect l="l" t="t" r="r" b="b"/>
              <a:pathLst>
                <a:path w="3287" h="2168" extrusionOk="0">
                  <a:moveTo>
                    <a:pt x="1" y="1"/>
                  </a:moveTo>
                  <a:lnTo>
                    <a:pt x="2" y="258"/>
                  </a:lnTo>
                  <a:lnTo>
                    <a:pt x="3287" y="2167"/>
                  </a:lnTo>
                  <a:lnTo>
                    <a:pt x="3285" y="19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962530" y="1892505"/>
              <a:ext cx="113768" cy="74572"/>
            </a:xfrm>
            <a:custGeom>
              <a:avLst/>
              <a:gdLst/>
              <a:ahLst/>
              <a:cxnLst/>
              <a:rect l="l" t="t" r="r" b="b"/>
              <a:pathLst>
                <a:path w="3306" h="2167" extrusionOk="0">
                  <a:moveTo>
                    <a:pt x="3304" y="1"/>
                  </a:moveTo>
                  <a:lnTo>
                    <a:pt x="0" y="1909"/>
                  </a:lnTo>
                  <a:lnTo>
                    <a:pt x="2" y="2166"/>
                  </a:lnTo>
                  <a:lnTo>
                    <a:pt x="3305" y="260"/>
                  </a:lnTo>
                  <a:lnTo>
                    <a:pt x="3304" y="1"/>
                  </a:lnTo>
                  <a:close/>
                </a:path>
              </a:pathLst>
            </a:custGeom>
            <a:solidFill>
              <a:srgbClr val="DD3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849485" y="1826811"/>
              <a:ext cx="226744" cy="131387"/>
            </a:xfrm>
            <a:custGeom>
              <a:avLst/>
              <a:gdLst/>
              <a:ahLst/>
              <a:cxnLst/>
              <a:rect l="l" t="t" r="r" b="b"/>
              <a:pathLst>
                <a:path w="6589" h="3818" extrusionOk="0">
                  <a:moveTo>
                    <a:pt x="3304" y="1"/>
                  </a:moveTo>
                  <a:lnTo>
                    <a:pt x="1" y="1909"/>
                  </a:lnTo>
                  <a:lnTo>
                    <a:pt x="3285" y="3818"/>
                  </a:lnTo>
                  <a:lnTo>
                    <a:pt x="6589" y="1910"/>
                  </a:lnTo>
                  <a:lnTo>
                    <a:pt x="3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938992" y="1830252"/>
              <a:ext cx="115385" cy="65521"/>
            </a:xfrm>
            <a:custGeom>
              <a:avLst/>
              <a:gdLst/>
              <a:ahLst/>
              <a:cxnLst/>
              <a:rect l="l" t="t" r="r" b="b"/>
              <a:pathLst>
                <a:path w="3353" h="1904" extrusionOk="0">
                  <a:moveTo>
                    <a:pt x="516" y="0"/>
                  </a:moveTo>
                  <a:lnTo>
                    <a:pt x="1" y="300"/>
                  </a:lnTo>
                  <a:lnTo>
                    <a:pt x="2746" y="1904"/>
                  </a:lnTo>
                  <a:lnTo>
                    <a:pt x="3353" y="157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898041" y="1853859"/>
              <a:ext cx="113389" cy="65212"/>
            </a:xfrm>
            <a:custGeom>
              <a:avLst/>
              <a:gdLst/>
              <a:ahLst/>
              <a:cxnLst/>
              <a:rect l="l" t="t" r="r" b="b"/>
              <a:pathLst>
                <a:path w="3295" h="1895" extrusionOk="0">
                  <a:moveTo>
                    <a:pt x="524" y="0"/>
                  </a:moveTo>
                  <a:lnTo>
                    <a:pt x="0" y="305"/>
                  </a:lnTo>
                  <a:lnTo>
                    <a:pt x="2715" y="1895"/>
                  </a:lnTo>
                  <a:lnTo>
                    <a:pt x="3295" y="1504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857951" y="1877122"/>
              <a:ext cx="119996" cy="65281"/>
            </a:xfrm>
            <a:custGeom>
              <a:avLst/>
              <a:gdLst/>
              <a:ahLst/>
              <a:cxnLst/>
              <a:rect l="l" t="t" r="r" b="b"/>
              <a:pathLst>
                <a:path w="3487" h="1897" extrusionOk="0">
                  <a:moveTo>
                    <a:pt x="527" y="0"/>
                  </a:moveTo>
                  <a:lnTo>
                    <a:pt x="0" y="306"/>
                  </a:lnTo>
                  <a:lnTo>
                    <a:pt x="2722" y="1896"/>
                  </a:lnTo>
                  <a:lnTo>
                    <a:pt x="3487" y="1607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866795" y="1810569"/>
              <a:ext cx="31109" cy="86857"/>
            </a:xfrm>
            <a:custGeom>
              <a:avLst/>
              <a:gdLst/>
              <a:ahLst/>
              <a:cxnLst/>
              <a:rect l="l" t="t" r="r" b="b"/>
              <a:pathLst>
                <a:path w="904" h="2524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lnTo>
                    <a:pt x="1" y="2"/>
                  </a:lnTo>
                  <a:lnTo>
                    <a:pt x="1" y="2"/>
                  </a:lnTo>
                  <a:close/>
                  <a:moveTo>
                    <a:pt x="899" y="0"/>
                  </a:moveTo>
                  <a:cubicBezTo>
                    <a:pt x="899" y="67"/>
                    <a:pt x="855" y="133"/>
                    <a:pt x="765" y="184"/>
                  </a:cubicBezTo>
                  <a:cubicBezTo>
                    <a:pt x="677" y="235"/>
                    <a:pt x="562" y="260"/>
                    <a:pt x="447" y="260"/>
                  </a:cubicBezTo>
                  <a:cubicBezTo>
                    <a:pt x="332" y="260"/>
                    <a:pt x="217" y="235"/>
                    <a:pt x="131" y="184"/>
                  </a:cubicBezTo>
                  <a:cubicBezTo>
                    <a:pt x="45" y="135"/>
                    <a:pt x="1" y="68"/>
                    <a:pt x="1" y="2"/>
                  </a:cubicBezTo>
                  <a:lnTo>
                    <a:pt x="1" y="2"/>
                  </a:lnTo>
                  <a:lnTo>
                    <a:pt x="7" y="2265"/>
                  </a:lnTo>
                  <a:cubicBezTo>
                    <a:pt x="7" y="2331"/>
                    <a:pt x="51" y="2400"/>
                    <a:pt x="136" y="2448"/>
                  </a:cubicBezTo>
                  <a:cubicBezTo>
                    <a:pt x="223" y="2498"/>
                    <a:pt x="337" y="2524"/>
                    <a:pt x="452" y="2524"/>
                  </a:cubicBezTo>
                  <a:cubicBezTo>
                    <a:pt x="567" y="2524"/>
                    <a:pt x="683" y="2498"/>
                    <a:pt x="770" y="2448"/>
                  </a:cubicBezTo>
                  <a:cubicBezTo>
                    <a:pt x="858" y="2397"/>
                    <a:pt x="904" y="2331"/>
                    <a:pt x="904" y="2263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888819" y="1810672"/>
              <a:ext cx="9085" cy="86066"/>
            </a:xfrm>
            <a:custGeom>
              <a:avLst/>
              <a:gdLst/>
              <a:ahLst/>
              <a:cxnLst/>
              <a:rect l="l" t="t" r="r" b="b"/>
              <a:pathLst>
                <a:path w="264" h="2501" extrusionOk="0">
                  <a:moveTo>
                    <a:pt x="259" y="0"/>
                  </a:moveTo>
                  <a:cubicBezTo>
                    <a:pt x="259" y="66"/>
                    <a:pt x="215" y="133"/>
                    <a:pt x="125" y="184"/>
                  </a:cubicBezTo>
                  <a:cubicBezTo>
                    <a:pt x="88" y="205"/>
                    <a:pt x="47" y="221"/>
                    <a:pt x="0" y="234"/>
                  </a:cubicBezTo>
                  <a:lnTo>
                    <a:pt x="0" y="2500"/>
                  </a:lnTo>
                  <a:cubicBezTo>
                    <a:pt x="47" y="2487"/>
                    <a:pt x="92" y="2471"/>
                    <a:pt x="130" y="2449"/>
                  </a:cubicBezTo>
                  <a:cubicBezTo>
                    <a:pt x="220" y="2398"/>
                    <a:pt x="264" y="2331"/>
                    <a:pt x="264" y="2265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865246" y="1801656"/>
              <a:ext cx="33965" cy="17894"/>
            </a:xfrm>
            <a:custGeom>
              <a:avLst/>
              <a:gdLst/>
              <a:ahLst/>
              <a:cxnLst/>
              <a:rect l="l" t="t" r="r" b="b"/>
              <a:pathLst>
                <a:path w="987" h="520" extrusionOk="0">
                  <a:moveTo>
                    <a:pt x="496" y="1"/>
                  </a:moveTo>
                  <a:cubicBezTo>
                    <a:pt x="381" y="1"/>
                    <a:pt x="266" y="26"/>
                    <a:pt x="178" y="76"/>
                  </a:cubicBezTo>
                  <a:cubicBezTo>
                    <a:pt x="2" y="176"/>
                    <a:pt x="1" y="343"/>
                    <a:pt x="176" y="443"/>
                  </a:cubicBezTo>
                  <a:cubicBezTo>
                    <a:pt x="262" y="494"/>
                    <a:pt x="377" y="519"/>
                    <a:pt x="492" y="519"/>
                  </a:cubicBezTo>
                  <a:cubicBezTo>
                    <a:pt x="607" y="519"/>
                    <a:pt x="722" y="494"/>
                    <a:pt x="810" y="443"/>
                  </a:cubicBezTo>
                  <a:cubicBezTo>
                    <a:pt x="985" y="341"/>
                    <a:pt x="987" y="176"/>
                    <a:pt x="811" y="76"/>
                  </a:cubicBezTo>
                  <a:cubicBezTo>
                    <a:pt x="725" y="26"/>
                    <a:pt x="611" y="1"/>
                    <a:pt x="496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866760" y="1805579"/>
              <a:ext cx="24605" cy="17413"/>
            </a:xfrm>
            <a:custGeom>
              <a:avLst/>
              <a:gdLst/>
              <a:ahLst/>
              <a:cxnLst/>
              <a:rect l="l" t="t" r="r" b="b"/>
              <a:pathLst>
                <a:path w="715" h="506" extrusionOk="0">
                  <a:moveTo>
                    <a:pt x="714" y="0"/>
                  </a:moveTo>
                  <a:lnTo>
                    <a:pt x="55" y="384"/>
                  </a:lnTo>
                  <a:cubicBezTo>
                    <a:pt x="55" y="442"/>
                    <a:pt x="33" y="486"/>
                    <a:pt x="0" y="505"/>
                  </a:cubicBezTo>
                  <a:lnTo>
                    <a:pt x="659" y="122"/>
                  </a:lnTo>
                  <a:cubicBezTo>
                    <a:pt x="692" y="103"/>
                    <a:pt x="713" y="60"/>
                    <a:pt x="714" y="0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857297" y="1793225"/>
              <a:ext cx="27461" cy="14144"/>
            </a:xfrm>
            <a:custGeom>
              <a:avLst/>
              <a:gdLst/>
              <a:ahLst/>
              <a:cxnLst/>
              <a:rect l="l" t="t" r="r" b="b"/>
              <a:pathLst>
                <a:path w="798" h="411" extrusionOk="0">
                  <a:moveTo>
                    <a:pt x="1" y="396"/>
                  </a:moveTo>
                  <a:cubicBezTo>
                    <a:pt x="1" y="396"/>
                    <a:pt x="1" y="396"/>
                    <a:pt x="0" y="396"/>
                  </a:cubicBezTo>
                  <a:lnTo>
                    <a:pt x="1" y="396"/>
                  </a:lnTo>
                  <a:close/>
                  <a:moveTo>
                    <a:pt x="713" y="1"/>
                  </a:moveTo>
                  <a:cubicBezTo>
                    <a:pt x="694" y="1"/>
                    <a:pt x="676" y="5"/>
                    <a:pt x="660" y="14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6" y="387"/>
                    <a:pt x="33" y="382"/>
                    <a:pt x="52" y="382"/>
                  </a:cubicBezTo>
                  <a:cubicBezTo>
                    <a:pt x="78" y="382"/>
                    <a:pt x="108" y="391"/>
                    <a:pt x="138" y="410"/>
                  </a:cubicBezTo>
                  <a:lnTo>
                    <a:pt x="798" y="26"/>
                  </a:lnTo>
                  <a:cubicBezTo>
                    <a:pt x="768" y="9"/>
                    <a:pt x="739" y="1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62080" y="1794188"/>
              <a:ext cx="40572" cy="23504"/>
            </a:xfrm>
            <a:custGeom>
              <a:avLst/>
              <a:gdLst/>
              <a:ahLst/>
              <a:cxnLst/>
              <a:rect l="l" t="t" r="r" b="b"/>
              <a:pathLst>
                <a:path w="1179" h="683" extrusionOk="0">
                  <a:moveTo>
                    <a:pt x="659" y="1"/>
                  </a:moveTo>
                  <a:lnTo>
                    <a:pt x="0" y="382"/>
                  </a:lnTo>
                  <a:lnTo>
                    <a:pt x="518" y="682"/>
                  </a:lnTo>
                  <a:lnTo>
                    <a:pt x="1178" y="298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79837" y="1804512"/>
              <a:ext cx="29354" cy="28769"/>
            </a:xfrm>
            <a:custGeom>
              <a:avLst/>
              <a:gdLst/>
              <a:ahLst/>
              <a:cxnLst/>
              <a:rect l="l" t="t" r="r" b="b"/>
              <a:pathLst>
                <a:path w="853" h="836" extrusionOk="0">
                  <a:moveTo>
                    <a:pt x="661" y="1"/>
                  </a:moveTo>
                  <a:lnTo>
                    <a:pt x="1" y="382"/>
                  </a:lnTo>
                  <a:cubicBezTo>
                    <a:pt x="106" y="444"/>
                    <a:pt x="193" y="590"/>
                    <a:pt x="193" y="713"/>
                  </a:cubicBezTo>
                  <a:cubicBezTo>
                    <a:pt x="193" y="773"/>
                    <a:pt x="172" y="815"/>
                    <a:pt x="137" y="836"/>
                  </a:cubicBezTo>
                  <a:lnTo>
                    <a:pt x="795" y="454"/>
                  </a:lnTo>
                  <a:cubicBezTo>
                    <a:pt x="830" y="434"/>
                    <a:pt x="852" y="391"/>
                    <a:pt x="852" y="331"/>
                  </a:cubicBezTo>
                  <a:cubicBezTo>
                    <a:pt x="852" y="208"/>
                    <a:pt x="766" y="61"/>
                    <a:pt x="6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55473" y="1806405"/>
              <a:ext cx="31040" cy="27324"/>
            </a:xfrm>
            <a:custGeom>
              <a:avLst/>
              <a:gdLst/>
              <a:ahLst/>
              <a:cxnLst/>
              <a:rect l="l" t="t" r="r" b="b"/>
              <a:pathLst>
                <a:path w="902" h="794" extrusionOk="0">
                  <a:moveTo>
                    <a:pt x="106" y="0"/>
                  </a:moveTo>
                  <a:cubicBezTo>
                    <a:pt x="44" y="0"/>
                    <a:pt x="1" y="51"/>
                    <a:pt x="1" y="137"/>
                  </a:cubicBezTo>
                  <a:cubicBezTo>
                    <a:pt x="1" y="257"/>
                    <a:pt x="87" y="408"/>
                    <a:pt x="192" y="468"/>
                  </a:cubicBezTo>
                  <a:cubicBezTo>
                    <a:pt x="223" y="485"/>
                    <a:pt x="252" y="493"/>
                    <a:pt x="278" y="493"/>
                  </a:cubicBezTo>
                  <a:cubicBezTo>
                    <a:pt x="341" y="493"/>
                    <a:pt x="384" y="444"/>
                    <a:pt x="384" y="358"/>
                  </a:cubicBezTo>
                  <a:lnTo>
                    <a:pt x="520" y="437"/>
                  </a:lnTo>
                  <a:cubicBezTo>
                    <a:pt x="520" y="557"/>
                    <a:pt x="606" y="706"/>
                    <a:pt x="710" y="768"/>
                  </a:cubicBezTo>
                  <a:cubicBezTo>
                    <a:pt x="741" y="785"/>
                    <a:pt x="769" y="793"/>
                    <a:pt x="795" y="793"/>
                  </a:cubicBezTo>
                  <a:cubicBezTo>
                    <a:pt x="858" y="793"/>
                    <a:pt x="902" y="743"/>
                    <a:pt x="902" y="658"/>
                  </a:cubicBezTo>
                  <a:cubicBezTo>
                    <a:pt x="902" y="535"/>
                    <a:pt x="816" y="389"/>
                    <a:pt x="710" y="327"/>
                  </a:cubicBezTo>
                  <a:lnTo>
                    <a:pt x="192" y="27"/>
                  </a:lnTo>
                  <a:cubicBezTo>
                    <a:pt x="161" y="9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1028671" y="1810569"/>
              <a:ext cx="31109" cy="86857"/>
            </a:xfrm>
            <a:custGeom>
              <a:avLst/>
              <a:gdLst/>
              <a:ahLst/>
              <a:cxnLst/>
              <a:rect l="l" t="t" r="r" b="b"/>
              <a:pathLst>
                <a:path w="904" h="2524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lnTo>
                    <a:pt x="1" y="2"/>
                  </a:lnTo>
                  <a:lnTo>
                    <a:pt x="1" y="2"/>
                  </a:lnTo>
                  <a:close/>
                  <a:moveTo>
                    <a:pt x="896" y="0"/>
                  </a:moveTo>
                  <a:cubicBezTo>
                    <a:pt x="896" y="67"/>
                    <a:pt x="852" y="133"/>
                    <a:pt x="763" y="184"/>
                  </a:cubicBezTo>
                  <a:cubicBezTo>
                    <a:pt x="675" y="235"/>
                    <a:pt x="560" y="260"/>
                    <a:pt x="445" y="260"/>
                  </a:cubicBezTo>
                  <a:cubicBezTo>
                    <a:pt x="330" y="260"/>
                    <a:pt x="215" y="235"/>
                    <a:pt x="128" y="184"/>
                  </a:cubicBezTo>
                  <a:cubicBezTo>
                    <a:pt x="45" y="135"/>
                    <a:pt x="1" y="68"/>
                    <a:pt x="1" y="2"/>
                  </a:cubicBezTo>
                  <a:lnTo>
                    <a:pt x="1" y="2"/>
                  </a:lnTo>
                  <a:lnTo>
                    <a:pt x="6" y="2265"/>
                  </a:lnTo>
                  <a:cubicBezTo>
                    <a:pt x="6" y="2331"/>
                    <a:pt x="50" y="2400"/>
                    <a:pt x="135" y="2448"/>
                  </a:cubicBezTo>
                  <a:cubicBezTo>
                    <a:pt x="223" y="2498"/>
                    <a:pt x="338" y="2524"/>
                    <a:pt x="453" y="2524"/>
                  </a:cubicBezTo>
                  <a:cubicBezTo>
                    <a:pt x="568" y="2524"/>
                    <a:pt x="682" y="2498"/>
                    <a:pt x="770" y="2448"/>
                  </a:cubicBezTo>
                  <a:cubicBezTo>
                    <a:pt x="858" y="2397"/>
                    <a:pt x="903" y="2331"/>
                    <a:pt x="902" y="2263"/>
                  </a:cubicBezTo>
                  <a:lnTo>
                    <a:pt x="8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1050661" y="1810603"/>
              <a:ext cx="9119" cy="86031"/>
            </a:xfrm>
            <a:custGeom>
              <a:avLst/>
              <a:gdLst/>
              <a:ahLst/>
              <a:cxnLst/>
              <a:rect l="l" t="t" r="r" b="b"/>
              <a:pathLst>
                <a:path w="265" h="2500" extrusionOk="0">
                  <a:moveTo>
                    <a:pt x="260" y="1"/>
                  </a:moveTo>
                  <a:cubicBezTo>
                    <a:pt x="260" y="66"/>
                    <a:pt x="216" y="134"/>
                    <a:pt x="125" y="185"/>
                  </a:cubicBezTo>
                  <a:cubicBezTo>
                    <a:pt x="89" y="205"/>
                    <a:pt x="48" y="222"/>
                    <a:pt x="1" y="235"/>
                  </a:cubicBezTo>
                  <a:lnTo>
                    <a:pt x="4" y="235"/>
                  </a:lnTo>
                  <a:lnTo>
                    <a:pt x="4" y="2499"/>
                  </a:lnTo>
                  <a:cubicBezTo>
                    <a:pt x="49" y="2488"/>
                    <a:pt x="95" y="2472"/>
                    <a:pt x="133" y="2450"/>
                  </a:cubicBezTo>
                  <a:cubicBezTo>
                    <a:pt x="220" y="2399"/>
                    <a:pt x="264" y="2333"/>
                    <a:pt x="264" y="2264"/>
                  </a:cubicBezTo>
                  <a:lnTo>
                    <a:pt x="26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1027123" y="1801656"/>
              <a:ext cx="34000" cy="17894"/>
            </a:xfrm>
            <a:custGeom>
              <a:avLst/>
              <a:gdLst/>
              <a:ahLst/>
              <a:cxnLst/>
              <a:rect l="l" t="t" r="r" b="b"/>
              <a:pathLst>
                <a:path w="988" h="520" extrusionOk="0">
                  <a:moveTo>
                    <a:pt x="496" y="1"/>
                  </a:moveTo>
                  <a:cubicBezTo>
                    <a:pt x="381" y="1"/>
                    <a:pt x="266" y="26"/>
                    <a:pt x="177" y="76"/>
                  </a:cubicBezTo>
                  <a:cubicBezTo>
                    <a:pt x="2" y="176"/>
                    <a:pt x="0" y="343"/>
                    <a:pt x="176" y="443"/>
                  </a:cubicBezTo>
                  <a:cubicBezTo>
                    <a:pt x="264" y="494"/>
                    <a:pt x="378" y="519"/>
                    <a:pt x="493" y="519"/>
                  </a:cubicBezTo>
                  <a:cubicBezTo>
                    <a:pt x="607" y="519"/>
                    <a:pt x="722" y="494"/>
                    <a:pt x="809" y="443"/>
                  </a:cubicBezTo>
                  <a:cubicBezTo>
                    <a:pt x="985" y="341"/>
                    <a:pt x="988" y="176"/>
                    <a:pt x="812" y="76"/>
                  </a:cubicBezTo>
                  <a:cubicBezTo>
                    <a:pt x="725" y="26"/>
                    <a:pt x="611" y="1"/>
                    <a:pt x="496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1028637" y="1805579"/>
              <a:ext cx="24639" cy="17413"/>
            </a:xfrm>
            <a:custGeom>
              <a:avLst/>
              <a:gdLst/>
              <a:ahLst/>
              <a:cxnLst/>
              <a:rect l="l" t="t" r="r" b="b"/>
              <a:pathLst>
                <a:path w="716" h="506" extrusionOk="0">
                  <a:moveTo>
                    <a:pt x="716" y="0"/>
                  </a:moveTo>
                  <a:lnTo>
                    <a:pt x="56" y="384"/>
                  </a:lnTo>
                  <a:cubicBezTo>
                    <a:pt x="54" y="441"/>
                    <a:pt x="34" y="485"/>
                    <a:pt x="2" y="504"/>
                  </a:cubicBezTo>
                  <a:lnTo>
                    <a:pt x="2" y="504"/>
                  </a:lnTo>
                  <a:lnTo>
                    <a:pt x="660" y="122"/>
                  </a:lnTo>
                  <a:cubicBezTo>
                    <a:pt x="695" y="103"/>
                    <a:pt x="714" y="60"/>
                    <a:pt x="716" y="0"/>
                  </a:cubicBezTo>
                  <a:close/>
                  <a:moveTo>
                    <a:pt x="2" y="504"/>
                  </a:moveTo>
                  <a:lnTo>
                    <a:pt x="0" y="505"/>
                  </a:lnTo>
                  <a:cubicBezTo>
                    <a:pt x="1" y="505"/>
                    <a:pt x="1" y="504"/>
                    <a:pt x="2" y="504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1019277" y="1793225"/>
              <a:ext cx="27461" cy="14144"/>
            </a:xfrm>
            <a:custGeom>
              <a:avLst/>
              <a:gdLst/>
              <a:ahLst/>
              <a:cxnLst/>
              <a:rect l="l" t="t" r="r" b="b"/>
              <a:pathLst>
                <a:path w="798" h="411" extrusionOk="0">
                  <a:moveTo>
                    <a:pt x="0" y="396"/>
                  </a:moveTo>
                  <a:lnTo>
                    <a:pt x="0" y="396"/>
                  </a:lnTo>
                  <a:cubicBezTo>
                    <a:pt x="0" y="396"/>
                    <a:pt x="0" y="396"/>
                    <a:pt x="0" y="396"/>
                  </a:cubicBezTo>
                  <a:lnTo>
                    <a:pt x="0" y="396"/>
                  </a:lnTo>
                  <a:close/>
                  <a:moveTo>
                    <a:pt x="710" y="1"/>
                  </a:moveTo>
                  <a:cubicBezTo>
                    <a:pt x="691" y="1"/>
                    <a:pt x="673" y="5"/>
                    <a:pt x="658" y="14"/>
                  </a:cubicBezTo>
                  <a:lnTo>
                    <a:pt x="0" y="396"/>
                  </a:lnTo>
                  <a:lnTo>
                    <a:pt x="0" y="396"/>
                  </a:lnTo>
                  <a:cubicBezTo>
                    <a:pt x="15" y="387"/>
                    <a:pt x="32" y="382"/>
                    <a:pt x="51" y="382"/>
                  </a:cubicBezTo>
                  <a:cubicBezTo>
                    <a:pt x="77" y="382"/>
                    <a:pt x="106" y="391"/>
                    <a:pt x="138" y="410"/>
                  </a:cubicBezTo>
                  <a:lnTo>
                    <a:pt x="797" y="26"/>
                  </a:lnTo>
                  <a:cubicBezTo>
                    <a:pt x="766" y="9"/>
                    <a:pt x="736" y="1"/>
                    <a:pt x="710" y="1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1023957" y="1794188"/>
              <a:ext cx="40538" cy="23504"/>
            </a:xfrm>
            <a:custGeom>
              <a:avLst/>
              <a:gdLst/>
              <a:ahLst/>
              <a:cxnLst/>
              <a:rect l="l" t="t" r="r" b="b"/>
              <a:pathLst>
                <a:path w="1178" h="683" extrusionOk="0">
                  <a:moveTo>
                    <a:pt x="660" y="1"/>
                  </a:moveTo>
                  <a:lnTo>
                    <a:pt x="0" y="382"/>
                  </a:lnTo>
                  <a:lnTo>
                    <a:pt x="518" y="682"/>
                  </a:lnTo>
                  <a:lnTo>
                    <a:pt x="1178" y="298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1041817" y="1804512"/>
              <a:ext cx="29285" cy="28769"/>
            </a:xfrm>
            <a:custGeom>
              <a:avLst/>
              <a:gdLst/>
              <a:ahLst/>
              <a:cxnLst/>
              <a:rect l="l" t="t" r="r" b="b"/>
              <a:pathLst>
                <a:path w="851" h="836" extrusionOk="0">
                  <a:moveTo>
                    <a:pt x="660" y="1"/>
                  </a:moveTo>
                  <a:lnTo>
                    <a:pt x="0" y="382"/>
                  </a:lnTo>
                  <a:cubicBezTo>
                    <a:pt x="107" y="444"/>
                    <a:pt x="192" y="590"/>
                    <a:pt x="191" y="713"/>
                  </a:cubicBezTo>
                  <a:cubicBezTo>
                    <a:pt x="191" y="773"/>
                    <a:pt x="169" y="815"/>
                    <a:pt x="134" y="836"/>
                  </a:cubicBezTo>
                  <a:lnTo>
                    <a:pt x="795" y="454"/>
                  </a:lnTo>
                  <a:cubicBezTo>
                    <a:pt x="829" y="434"/>
                    <a:pt x="851" y="391"/>
                    <a:pt x="851" y="331"/>
                  </a:cubicBezTo>
                  <a:cubicBezTo>
                    <a:pt x="851" y="208"/>
                    <a:pt x="766" y="61"/>
                    <a:pt x="6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1017281" y="1806405"/>
              <a:ext cx="31109" cy="27324"/>
            </a:xfrm>
            <a:custGeom>
              <a:avLst/>
              <a:gdLst/>
              <a:ahLst/>
              <a:cxnLst/>
              <a:rect l="l" t="t" r="r" b="b"/>
              <a:pathLst>
                <a:path w="904" h="794" extrusionOk="0">
                  <a:moveTo>
                    <a:pt x="107" y="0"/>
                  </a:moveTo>
                  <a:cubicBezTo>
                    <a:pt x="45" y="0"/>
                    <a:pt x="2" y="51"/>
                    <a:pt x="1" y="137"/>
                  </a:cubicBezTo>
                  <a:cubicBezTo>
                    <a:pt x="1" y="257"/>
                    <a:pt x="86" y="408"/>
                    <a:pt x="193" y="468"/>
                  </a:cubicBezTo>
                  <a:cubicBezTo>
                    <a:pt x="223" y="485"/>
                    <a:pt x="252" y="493"/>
                    <a:pt x="277" y="493"/>
                  </a:cubicBezTo>
                  <a:cubicBezTo>
                    <a:pt x="341" y="493"/>
                    <a:pt x="384" y="444"/>
                    <a:pt x="384" y="358"/>
                  </a:cubicBezTo>
                  <a:lnTo>
                    <a:pt x="520" y="437"/>
                  </a:lnTo>
                  <a:cubicBezTo>
                    <a:pt x="520" y="557"/>
                    <a:pt x="605" y="706"/>
                    <a:pt x="712" y="768"/>
                  </a:cubicBezTo>
                  <a:cubicBezTo>
                    <a:pt x="742" y="785"/>
                    <a:pt x="771" y="793"/>
                    <a:pt x="797" y="793"/>
                  </a:cubicBezTo>
                  <a:cubicBezTo>
                    <a:pt x="860" y="793"/>
                    <a:pt x="904" y="743"/>
                    <a:pt x="904" y="658"/>
                  </a:cubicBezTo>
                  <a:cubicBezTo>
                    <a:pt x="904" y="535"/>
                    <a:pt x="817" y="389"/>
                    <a:pt x="713" y="327"/>
                  </a:cubicBezTo>
                  <a:lnTo>
                    <a:pt x="194" y="27"/>
                  </a:lnTo>
                  <a:cubicBezTo>
                    <a:pt x="163" y="9"/>
                    <a:pt x="133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907780" y="1834210"/>
              <a:ext cx="31109" cy="86926"/>
            </a:xfrm>
            <a:custGeom>
              <a:avLst/>
              <a:gdLst/>
              <a:ahLst/>
              <a:cxnLst/>
              <a:rect l="l" t="t" r="r" b="b"/>
              <a:pathLst>
                <a:path w="904" h="2526" extrusionOk="0"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lnTo>
                    <a:pt x="1" y="3"/>
                  </a:lnTo>
                  <a:lnTo>
                    <a:pt x="1" y="2"/>
                  </a:lnTo>
                  <a:close/>
                  <a:moveTo>
                    <a:pt x="896" y="1"/>
                  </a:moveTo>
                  <a:cubicBezTo>
                    <a:pt x="896" y="68"/>
                    <a:pt x="852" y="134"/>
                    <a:pt x="765" y="185"/>
                  </a:cubicBezTo>
                  <a:cubicBezTo>
                    <a:pt x="677" y="236"/>
                    <a:pt x="562" y="262"/>
                    <a:pt x="447" y="262"/>
                  </a:cubicBezTo>
                  <a:cubicBezTo>
                    <a:pt x="331" y="262"/>
                    <a:pt x="217" y="236"/>
                    <a:pt x="130" y="185"/>
                  </a:cubicBezTo>
                  <a:cubicBezTo>
                    <a:pt x="42" y="136"/>
                    <a:pt x="1" y="68"/>
                    <a:pt x="1" y="3"/>
                  </a:cubicBezTo>
                  <a:lnTo>
                    <a:pt x="1" y="3"/>
                  </a:lnTo>
                  <a:lnTo>
                    <a:pt x="5" y="2266"/>
                  </a:lnTo>
                  <a:cubicBezTo>
                    <a:pt x="5" y="2331"/>
                    <a:pt x="49" y="2397"/>
                    <a:pt x="135" y="2448"/>
                  </a:cubicBezTo>
                  <a:cubicBezTo>
                    <a:pt x="223" y="2500"/>
                    <a:pt x="338" y="2525"/>
                    <a:pt x="453" y="2525"/>
                  </a:cubicBezTo>
                  <a:cubicBezTo>
                    <a:pt x="568" y="2525"/>
                    <a:pt x="683" y="2500"/>
                    <a:pt x="770" y="2448"/>
                  </a:cubicBezTo>
                  <a:cubicBezTo>
                    <a:pt x="858" y="2397"/>
                    <a:pt x="904" y="2330"/>
                    <a:pt x="902" y="2264"/>
                  </a:cubicBezTo>
                  <a:lnTo>
                    <a:pt x="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929804" y="1834313"/>
              <a:ext cx="9085" cy="86100"/>
            </a:xfrm>
            <a:custGeom>
              <a:avLst/>
              <a:gdLst/>
              <a:ahLst/>
              <a:cxnLst/>
              <a:rect l="l" t="t" r="r" b="b"/>
              <a:pathLst>
                <a:path w="264" h="2502" extrusionOk="0">
                  <a:moveTo>
                    <a:pt x="258" y="1"/>
                  </a:moveTo>
                  <a:lnTo>
                    <a:pt x="258" y="12"/>
                  </a:lnTo>
                  <a:lnTo>
                    <a:pt x="258" y="12"/>
                  </a:lnTo>
                  <a:cubicBezTo>
                    <a:pt x="258" y="8"/>
                    <a:pt x="258" y="4"/>
                    <a:pt x="258" y="1"/>
                  </a:cubicBezTo>
                  <a:close/>
                  <a:moveTo>
                    <a:pt x="258" y="12"/>
                  </a:moveTo>
                  <a:cubicBezTo>
                    <a:pt x="255" y="74"/>
                    <a:pt x="209" y="137"/>
                    <a:pt x="126" y="185"/>
                  </a:cubicBezTo>
                  <a:cubicBezTo>
                    <a:pt x="88" y="206"/>
                    <a:pt x="46" y="222"/>
                    <a:pt x="0" y="235"/>
                  </a:cubicBezTo>
                  <a:lnTo>
                    <a:pt x="2" y="235"/>
                  </a:lnTo>
                  <a:lnTo>
                    <a:pt x="2" y="2501"/>
                  </a:lnTo>
                  <a:cubicBezTo>
                    <a:pt x="48" y="2488"/>
                    <a:pt x="94" y="2472"/>
                    <a:pt x="132" y="2450"/>
                  </a:cubicBezTo>
                  <a:cubicBezTo>
                    <a:pt x="220" y="2399"/>
                    <a:pt x="264" y="2333"/>
                    <a:pt x="264" y="2265"/>
                  </a:cubicBezTo>
                  <a:lnTo>
                    <a:pt x="258" y="12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906197" y="1825297"/>
              <a:ext cx="33965" cy="17929"/>
            </a:xfrm>
            <a:custGeom>
              <a:avLst/>
              <a:gdLst/>
              <a:ahLst/>
              <a:cxnLst/>
              <a:rect l="l" t="t" r="r" b="b"/>
              <a:pathLst>
                <a:path w="987" h="521" extrusionOk="0">
                  <a:moveTo>
                    <a:pt x="495" y="1"/>
                  </a:moveTo>
                  <a:cubicBezTo>
                    <a:pt x="380" y="1"/>
                    <a:pt x="265" y="26"/>
                    <a:pt x="177" y="77"/>
                  </a:cubicBezTo>
                  <a:cubicBezTo>
                    <a:pt x="3" y="176"/>
                    <a:pt x="0" y="343"/>
                    <a:pt x="176" y="444"/>
                  </a:cubicBezTo>
                  <a:cubicBezTo>
                    <a:pt x="263" y="495"/>
                    <a:pt x="377" y="521"/>
                    <a:pt x="493" y="521"/>
                  </a:cubicBezTo>
                  <a:cubicBezTo>
                    <a:pt x="608" y="521"/>
                    <a:pt x="723" y="495"/>
                    <a:pt x="811" y="444"/>
                  </a:cubicBezTo>
                  <a:cubicBezTo>
                    <a:pt x="986" y="342"/>
                    <a:pt x="986" y="176"/>
                    <a:pt x="812" y="77"/>
                  </a:cubicBezTo>
                  <a:cubicBezTo>
                    <a:pt x="725" y="26"/>
                    <a:pt x="610" y="1"/>
                    <a:pt x="495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907643" y="1829186"/>
              <a:ext cx="24639" cy="17447"/>
            </a:xfrm>
            <a:custGeom>
              <a:avLst/>
              <a:gdLst/>
              <a:ahLst/>
              <a:cxnLst/>
              <a:rect l="l" t="t" r="r" b="b"/>
              <a:pathLst>
                <a:path w="716" h="507" extrusionOk="0">
                  <a:moveTo>
                    <a:pt x="716" y="0"/>
                  </a:moveTo>
                  <a:lnTo>
                    <a:pt x="58" y="382"/>
                  </a:lnTo>
                  <a:cubicBezTo>
                    <a:pt x="58" y="441"/>
                    <a:pt x="37" y="484"/>
                    <a:pt x="5" y="504"/>
                  </a:cubicBezTo>
                  <a:lnTo>
                    <a:pt x="5" y="504"/>
                  </a:lnTo>
                  <a:lnTo>
                    <a:pt x="660" y="122"/>
                  </a:lnTo>
                  <a:cubicBezTo>
                    <a:pt x="695" y="103"/>
                    <a:pt x="716" y="60"/>
                    <a:pt x="716" y="0"/>
                  </a:cubicBezTo>
                  <a:close/>
                  <a:moveTo>
                    <a:pt x="5" y="504"/>
                  </a:moveTo>
                  <a:lnTo>
                    <a:pt x="0" y="507"/>
                  </a:lnTo>
                  <a:cubicBezTo>
                    <a:pt x="2" y="506"/>
                    <a:pt x="4" y="505"/>
                    <a:pt x="5" y="504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898282" y="1816935"/>
              <a:ext cx="27427" cy="14144"/>
            </a:xfrm>
            <a:custGeom>
              <a:avLst/>
              <a:gdLst/>
              <a:ahLst/>
              <a:cxnLst/>
              <a:rect l="l" t="t" r="r" b="b"/>
              <a:pathLst>
                <a:path w="797" h="411" extrusionOk="0">
                  <a:moveTo>
                    <a:pt x="1" y="396"/>
                  </a:moveTo>
                  <a:cubicBezTo>
                    <a:pt x="1" y="396"/>
                    <a:pt x="1" y="396"/>
                    <a:pt x="0" y="396"/>
                  </a:cubicBezTo>
                  <a:lnTo>
                    <a:pt x="1" y="396"/>
                  </a:lnTo>
                  <a:close/>
                  <a:moveTo>
                    <a:pt x="711" y="0"/>
                  </a:moveTo>
                  <a:cubicBezTo>
                    <a:pt x="692" y="0"/>
                    <a:pt x="675" y="5"/>
                    <a:pt x="660" y="14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5" y="387"/>
                    <a:pt x="32" y="383"/>
                    <a:pt x="50" y="383"/>
                  </a:cubicBezTo>
                  <a:cubicBezTo>
                    <a:pt x="77" y="383"/>
                    <a:pt x="106" y="392"/>
                    <a:pt x="138" y="411"/>
                  </a:cubicBezTo>
                  <a:lnTo>
                    <a:pt x="796" y="29"/>
                  </a:lnTo>
                  <a:cubicBezTo>
                    <a:pt x="767" y="9"/>
                    <a:pt x="737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903066" y="1817864"/>
              <a:ext cx="40572" cy="23504"/>
            </a:xfrm>
            <a:custGeom>
              <a:avLst/>
              <a:gdLst/>
              <a:ahLst/>
              <a:cxnLst/>
              <a:rect l="l" t="t" r="r" b="b"/>
              <a:pathLst>
                <a:path w="1179" h="683" extrusionOk="0">
                  <a:moveTo>
                    <a:pt x="659" y="0"/>
                  </a:moveTo>
                  <a:lnTo>
                    <a:pt x="0" y="384"/>
                  </a:lnTo>
                  <a:lnTo>
                    <a:pt x="518" y="682"/>
                  </a:lnTo>
                  <a:lnTo>
                    <a:pt x="1178" y="30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920926" y="1828085"/>
              <a:ext cx="29285" cy="28872"/>
            </a:xfrm>
            <a:custGeom>
              <a:avLst/>
              <a:gdLst/>
              <a:ahLst/>
              <a:cxnLst/>
              <a:rect l="l" t="t" r="r" b="b"/>
              <a:pathLst>
                <a:path w="851" h="839" extrusionOk="0">
                  <a:moveTo>
                    <a:pt x="659" y="0"/>
                  </a:moveTo>
                  <a:lnTo>
                    <a:pt x="1" y="384"/>
                  </a:lnTo>
                  <a:cubicBezTo>
                    <a:pt x="106" y="444"/>
                    <a:pt x="192" y="591"/>
                    <a:pt x="192" y="714"/>
                  </a:cubicBezTo>
                  <a:cubicBezTo>
                    <a:pt x="188" y="776"/>
                    <a:pt x="169" y="818"/>
                    <a:pt x="134" y="839"/>
                  </a:cubicBezTo>
                  <a:lnTo>
                    <a:pt x="794" y="454"/>
                  </a:lnTo>
                  <a:cubicBezTo>
                    <a:pt x="829" y="435"/>
                    <a:pt x="851" y="392"/>
                    <a:pt x="851" y="332"/>
                  </a:cubicBezTo>
                  <a:cubicBezTo>
                    <a:pt x="851" y="209"/>
                    <a:pt x="764" y="63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896458" y="1830115"/>
              <a:ext cx="31006" cy="27324"/>
            </a:xfrm>
            <a:custGeom>
              <a:avLst/>
              <a:gdLst/>
              <a:ahLst/>
              <a:cxnLst/>
              <a:rect l="l" t="t" r="r" b="b"/>
              <a:pathLst>
                <a:path w="901" h="794" extrusionOk="0">
                  <a:moveTo>
                    <a:pt x="105" y="1"/>
                  </a:moveTo>
                  <a:cubicBezTo>
                    <a:pt x="43" y="1"/>
                    <a:pt x="1" y="51"/>
                    <a:pt x="1" y="137"/>
                  </a:cubicBezTo>
                  <a:cubicBezTo>
                    <a:pt x="1" y="259"/>
                    <a:pt x="84" y="408"/>
                    <a:pt x="191" y="468"/>
                  </a:cubicBezTo>
                  <a:cubicBezTo>
                    <a:pt x="222" y="486"/>
                    <a:pt x="251" y="494"/>
                    <a:pt x="276" y="494"/>
                  </a:cubicBezTo>
                  <a:cubicBezTo>
                    <a:pt x="339" y="494"/>
                    <a:pt x="383" y="444"/>
                    <a:pt x="383" y="358"/>
                  </a:cubicBezTo>
                  <a:lnTo>
                    <a:pt x="517" y="437"/>
                  </a:lnTo>
                  <a:cubicBezTo>
                    <a:pt x="517" y="557"/>
                    <a:pt x="603" y="708"/>
                    <a:pt x="707" y="768"/>
                  </a:cubicBezTo>
                  <a:cubicBezTo>
                    <a:pt x="738" y="785"/>
                    <a:pt x="768" y="794"/>
                    <a:pt x="794" y="794"/>
                  </a:cubicBezTo>
                  <a:cubicBezTo>
                    <a:pt x="857" y="794"/>
                    <a:pt x="900" y="744"/>
                    <a:pt x="900" y="658"/>
                  </a:cubicBezTo>
                  <a:cubicBezTo>
                    <a:pt x="900" y="535"/>
                    <a:pt x="814" y="387"/>
                    <a:pt x="707" y="328"/>
                  </a:cubicBezTo>
                  <a:lnTo>
                    <a:pt x="192" y="28"/>
                  </a:lnTo>
                  <a:cubicBezTo>
                    <a:pt x="161" y="10"/>
                    <a:pt x="131" y="1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989441" y="1834210"/>
              <a:ext cx="31178" cy="86926"/>
            </a:xfrm>
            <a:custGeom>
              <a:avLst/>
              <a:gdLst/>
              <a:ahLst/>
              <a:cxnLst/>
              <a:rect l="l" t="t" r="r" b="b"/>
              <a:pathLst>
                <a:path w="906" h="2526" extrusionOk="0"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lnTo>
                    <a:pt x="1" y="3"/>
                  </a:lnTo>
                  <a:lnTo>
                    <a:pt x="1" y="2"/>
                  </a:lnTo>
                  <a:close/>
                  <a:moveTo>
                    <a:pt x="901" y="1"/>
                  </a:moveTo>
                  <a:cubicBezTo>
                    <a:pt x="901" y="68"/>
                    <a:pt x="857" y="134"/>
                    <a:pt x="768" y="185"/>
                  </a:cubicBezTo>
                  <a:cubicBezTo>
                    <a:pt x="680" y="236"/>
                    <a:pt x="565" y="262"/>
                    <a:pt x="450" y="262"/>
                  </a:cubicBezTo>
                  <a:cubicBezTo>
                    <a:pt x="334" y="262"/>
                    <a:pt x="220" y="236"/>
                    <a:pt x="133" y="185"/>
                  </a:cubicBezTo>
                  <a:cubicBezTo>
                    <a:pt x="45" y="136"/>
                    <a:pt x="1" y="69"/>
                    <a:pt x="1" y="3"/>
                  </a:cubicBezTo>
                  <a:lnTo>
                    <a:pt x="1" y="3"/>
                  </a:lnTo>
                  <a:lnTo>
                    <a:pt x="7" y="2266"/>
                  </a:lnTo>
                  <a:cubicBezTo>
                    <a:pt x="7" y="2331"/>
                    <a:pt x="51" y="2397"/>
                    <a:pt x="137" y="2448"/>
                  </a:cubicBezTo>
                  <a:cubicBezTo>
                    <a:pt x="225" y="2500"/>
                    <a:pt x="339" y="2525"/>
                    <a:pt x="454" y="2525"/>
                  </a:cubicBezTo>
                  <a:cubicBezTo>
                    <a:pt x="568" y="2525"/>
                    <a:pt x="683" y="2500"/>
                    <a:pt x="770" y="2448"/>
                  </a:cubicBezTo>
                  <a:cubicBezTo>
                    <a:pt x="858" y="2397"/>
                    <a:pt x="905" y="2330"/>
                    <a:pt x="905" y="2264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1011499" y="1834279"/>
              <a:ext cx="9119" cy="86066"/>
            </a:xfrm>
            <a:custGeom>
              <a:avLst/>
              <a:gdLst/>
              <a:ahLst/>
              <a:cxnLst/>
              <a:rect l="l" t="t" r="r" b="b"/>
              <a:pathLst>
                <a:path w="265" h="2501" extrusionOk="0">
                  <a:moveTo>
                    <a:pt x="258" y="0"/>
                  </a:moveTo>
                  <a:cubicBezTo>
                    <a:pt x="258" y="66"/>
                    <a:pt x="214" y="133"/>
                    <a:pt x="125" y="185"/>
                  </a:cubicBezTo>
                  <a:cubicBezTo>
                    <a:pt x="89" y="205"/>
                    <a:pt x="46" y="221"/>
                    <a:pt x="1" y="234"/>
                  </a:cubicBezTo>
                  <a:lnTo>
                    <a:pt x="1" y="2501"/>
                  </a:lnTo>
                  <a:cubicBezTo>
                    <a:pt x="46" y="2487"/>
                    <a:pt x="91" y="2471"/>
                    <a:pt x="129" y="2449"/>
                  </a:cubicBezTo>
                  <a:cubicBezTo>
                    <a:pt x="220" y="2398"/>
                    <a:pt x="264" y="2329"/>
                    <a:pt x="264" y="2264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987961" y="1825297"/>
              <a:ext cx="34000" cy="17929"/>
            </a:xfrm>
            <a:custGeom>
              <a:avLst/>
              <a:gdLst/>
              <a:ahLst/>
              <a:cxnLst/>
              <a:rect l="l" t="t" r="r" b="b"/>
              <a:pathLst>
                <a:path w="988" h="521" extrusionOk="0">
                  <a:moveTo>
                    <a:pt x="493" y="1"/>
                  </a:moveTo>
                  <a:cubicBezTo>
                    <a:pt x="379" y="1"/>
                    <a:pt x="265" y="26"/>
                    <a:pt x="177" y="77"/>
                  </a:cubicBezTo>
                  <a:cubicBezTo>
                    <a:pt x="1" y="176"/>
                    <a:pt x="0" y="343"/>
                    <a:pt x="176" y="444"/>
                  </a:cubicBezTo>
                  <a:cubicBezTo>
                    <a:pt x="263" y="495"/>
                    <a:pt x="377" y="521"/>
                    <a:pt x="493" y="521"/>
                  </a:cubicBezTo>
                  <a:cubicBezTo>
                    <a:pt x="608" y="521"/>
                    <a:pt x="723" y="495"/>
                    <a:pt x="811" y="444"/>
                  </a:cubicBezTo>
                  <a:cubicBezTo>
                    <a:pt x="986" y="342"/>
                    <a:pt x="988" y="176"/>
                    <a:pt x="812" y="77"/>
                  </a:cubicBezTo>
                  <a:cubicBezTo>
                    <a:pt x="724" y="26"/>
                    <a:pt x="609" y="1"/>
                    <a:pt x="493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989407" y="1829186"/>
              <a:ext cx="24708" cy="17447"/>
            </a:xfrm>
            <a:custGeom>
              <a:avLst/>
              <a:gdLst/>
              <a:ahLst/>
              <a:cxnLst/>
              <a:rect l="l" t="t" r="r" b="b"/>
              <a:pathLst>
                <a:path w="718" h="507" extrusionOk="0">
                  <a:moveTo>
                    <a:pt x="717" y="0"/>
                  </a:moveTo>
                  <a:lnTo>
                    <a:pt x="56" y="382"/>
                  </a:lnTo>
                  <a:cubicBezTo>
                    <a:pt x="57" y="441"/>
                    <a:pt x="37" y="484"/>
                    <a:pt x="5" y="504"/>
                  </a:cubicBezTo>
                  <a:lnTo>
                    <a:pt x="5" y="504"/>
                  </a:lnTo>
                  <a:lnTo>
                    <a:pt x="660" y="122"/>
                  </a:lnTo>
                  <a:cubicBezTo>
                    <a:pt x="695" y="103"/>
                    <a:pt x="714" y="60"/>
                    <a:pt x="717" y="0"/>
                  </a:cubicBezTo>
                  <a:close/>
                  <a:moveTo>
                    <a:pt x="5" y="504"/>
                  </a:moveTo>
                  <a:lnTo>
                    <a:pt x="0" y="507"/>
                  </a:lnTo>
                  <a:cubicBezTo>
                    <a:pt x="2" y="506"/>
                    <a:pt x="4" y="505"/>
                    <a:pt x="5" y="504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980081" y="1816935"/>
              <a:ext cx="27496" cy="14144"/>
            </a:xfrm>
            <a:custGeom>
              <a:avLst/>
              <a:gdLst/>
              <a:ahLst/>
              <a:cxnLst/>
              <a:rect l="l" t="t" r="r" b="b"/>
              <a:pathLst>
                <a:path w="799" h="411" extrusionOk="0">
                  <a:moveTo>
                    <a:pt x="1" y="396"/>
                  </a:moveTo>
                  <a:lnTo>
                    <a:pt x="1" y="396"/>
                  </a:lnTo>
                  <a:cubicBezTo>
                    <a:pt x="1" y="396"/>
                    <a:pt x="1" y="396"/>
                    <a:pt x="1" y="396"/>
                  </a:cubicBezTo>
                  <a:lnTo>
                    <a:pt x="1" y="396"/>
                  </a:lnTo>
                  <a:close/>
                  <a:moveTo>
                    <a:pt x="710" y="0"/>
                  </a:moveTo>
                  <a:cubicBezTo>
                    <a:pt x="691" y="0"/>
                    <a:pt x="674" y="5"/>
                    <a:pt x="659" y="14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6" y="387"/>
                    <a:pt x="32" y="383"/>
                    <a:pt x="50" y="383"/>
                  </a:cubicBezTo>
                  <a:cubicBezTo>
                    <a:pt x="76" y="383"/>
                    <a:pt x="106" y="392"/>
                    <a:pt x="138" y="411"/>
                  </a:cubicBezTo>
                  <a:lnTo>
                    <a:pt x="798" y="29"/>
                  </a:lnTo>
                  <a:cubicBezTo>
                    <a:pt x="766" y="9"/>
                    <a:pt x="736" y="0"/>
                    <a:pt x="710" y="0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984727" y="1817864"/>
              <a:ext cx="40572" cy="23504"/>
            </a:xfrm>
            <a:custGeom>
              <a:avLst/>
              <a:gdLst/>
              <a:ahLst/>
              <a:cxnLst/>
              <a:rect l="l" t="t" r="r" b="b"/>
              <a:pathLst>
                <a:path w="1179" h="683" extrusionOk="0">
                  <a:moveTo>
                    <a:pt x="662" y="0"/>
                  </a:moveTo>
                  <a:lnTo>
                    <a:pt x="0" y="384"/>
                  </a:lnTo>
                  <a:lnTo>
                    <a:pt x="520" y="682"/>
                  </a:lnTo>
                  <a:lnTo>
                    <a:pt x="1178" y="300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002655" y="1828085"/>
              <a:ext cx="29319" cy="28872"/>
            </a:xfrm>
            <a:custGeom>
              <a:avLst/>
              <a:gdLst/>
              <a:ahLst/>
              <a:cxnLst/>
              <a:rect l="l" t="t" r="r" b="b"/>
              <a:pathLst>
                <a:path w="852" h="839" extrusionOk="0">
                  <a:moveTo>
                    <a:pt x="659" y="0"/>
                  </a:moveTo>
                  <a:lnTo>
                    <a:pt x="0" y="384"/>
                  </a:lnTo>
                  <a:cubicBezTo>
                    <a:pt x="107" y="444"/>
                    <a:pt x="193" y="591"/>
                    <a:pt x="190" y="714"/>
                  </a:cubicBezTo>
                  <a:cubicBezTo>
                    <a:pt x="189" y="776"/>
                    <a:pt x="167" y="818"/>
                    <a:pt x="135" y="839"/>
                  </a:cubicBezTo>
                  <a:lnTo>
                    <a:pt x="795" y="454"/>
                  </a:lnTo>
                  <a:cubicBezTo>
                    <a:pt x="830" y="435"/>
                    <a:pt x="852" y="392"/>
                    <a:pt x="852" y="332"/>
                  </a:cubicBezTo>
                  <a:cubicBezTo>
                    <a:pt x="852" y="209"/>
                    <a:pt x="765" y="63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978119" y="1830115"/>
              <a:ext cx="31040" cy="27324"/>
            </a:xfrm>
            <a:custGeom>
              <a:avLst/>
              <a:gdLst/>
              <a:ahLst/>
              <a:cxnLst/>
              <a:rect l="l" t="t" r="r" b="b"/>
              <a:pathLst>
                <a:path w="902" h="794" extrusionOk="0">
                  <a:moveTo>
                    <a:pt x="106" y="1"/>
                  </a:moveTo>
                  <a:cubicBezTo>
                    <a:pt x="44" y="1"/>
                    <a:pt x="1" y="51"/>
                    <a:pt x="1" y="137"/>
                  </a:cubicBezTo>
                  <a:cubicBezTo>
                    <a:pt x="1" y="259"/>
                    <a:pt x="87" y="408"/>
                    <a:pt x="192" y="468"/>
                  </a:cubicBezTo>
                  <a:cubicBezTo>
                    <a:pt x="224" y="486"/>
                    <a:pt x="253" y="494"/>
                    <a:pt x="279" y="494"/>
                  </a:cubicBezTo>
                  <a:cubicBezTo>
                    <a:pt x="342" y="494"/>
                    <a:pt x="386" y="444"/>
                    <a:pt x="386" y="358"/>
                  </a:cubicBezTo>
                  <a:lnTo>
                    <a:pt x="520" y="437"/>
                  </a:lnTo>
                  <a:cubicBezTo>
                    <a:pt x="520" y="557"/>
                    <a:pt x="606" y="708"/>
                    <a:pt x="710" y="768"/>
                  </a:cubicBezTo>
                  <a:cubicBezTo>
                    <a:pt x="741" y="785"/>
                    <a:pt x="771" y="794"/>
                    <a:pt x="796" y="794"/>
                  </a:cubicBezTo>
                  <a:cubicBezTo>
                    <a:pt x="859" y="794"/>
                    <a:pt x="902" y="744"/>
                    <a:pt x="902" y="658"/>
                  </a:cubicBezTo>
                  <a:cubicBezTo>
                    <a:pt x="902" y="535"/>
                    <a:pt x="817" y="387"/>
                    <a:pt x="712" y="328"/>
                  </a:cubicBezTo>
                  <a:lnTo>
                    <a:pt x="192" y="28"/>
                  </a:lnTo>
                  <a:cubicBezTo>
                    <a:pt x="161" y="10"/>
                    <a:pt x="132" y="1"/>
                    <a:pt x="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947320" y="1857886"/>
              <a:ext cx="31109" cy="86857"/>
            </a:xfrm>
            <a:custGeom>
              <a:avLst/>
              <a:gdLst/>
              <a:ahLst/>
              <a:cxnLst/>
              <a:rect l="l" t="t" r="r" b="b"/>
              <a:pathLst>
                <a:path w="904" h="2524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896" y="0"/>
                  </a:moveTo>
                  <a:cubicBezTo>
                    <a:pt x="896" y="66"/>
                    <a:pt x="852" y="134"/>
                    <a:pt x="763" y="185"/>
                  </a:cubicBezTo>
                  <a:cubicBezTo>
                    <a:pt x="675" y="236"/>
                    <a:pt x="560" y="262"/>
                    <a:pt x="445" y="262"/>
                  </a:cubicBezTo>
                  <a:cubicBezTo>
                    <a:pt x="330" y="262"/>
                    <a:pt x="215" y="236"/>
                    <a:pt x="128" y="185"/>
                  </a:cubicBezTo>
                  <a:cubicBezTo>
                    <a:pt x="43" y="135"/>
                    <a:pt x="1" y="70"/>
                    <a:pt x="0" y="2"/>
                  </a:cubicBezTo>
                  <a:lnTo>
                    <a:pt x="0" y="2"/>
                  </a:lnTo>
                  <a:lnTo>
                    <a:pt x="5" y="2265"/>
                  </a:lnTo>
                  <a:cubicBezTo>
                    <a:pt x="5" y="2331"/>
                    <a:pt x="49" y="2397"/>
                    <a:pt x="135" y="2448"/>
                  </a:cubicBezTo>
                  <a:cubicBezTo>
                    <a:pt x="222" y="2499"/>
                    <a:pt x="337" y="2524"/>
                    <a:pt x="452" y="2524"/>
                  </a:cubicBezTo>
                  <a:cubicBezTo>
                    <a:pt x="567" y="2524"/>
                    <a:pt x="682" y="2499"/>
                    <a:pt x="770" y="2448"/>
                  </a:cubicBezTo>
                  <a:cubicBezTo>
                    <a:pt x="858" y="2397"/>
                    <a:pt x="903" y="2330"/>
                    <a:pt x="902" y="2264"/>
                  </a:cubicBezTo>
                  <a:lnTo>
                    <a:pt x="8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969379" y="1857989"/>
              <a:ext cx="9085" cy="86066"/>
            </a:xfrm>
            <a:custGeom>
              <a:avLst/>
              <a:gdLst/>
              <a:ahLst/>
              <a:cxnLst/>
              <a:rect l="l" t="t" r="r" b="b"/>
              <a:pathLst>
                <a:path w="264" h="2501" extrusionOk="0">
                  <a:moveTo>
                    <a:pt x="259" y="0"/>
                  </a:moveTo>
                  <a:cubicBezTo>
                    <a:pt x="259" y="66"/>
                    <a:pt x="212" y="133"/>
                    <a:pt x="125" y="185"/>
                  </a:cubicBezTo>
                  <a:cubicBezTo>
                    <a:pt x="88" y="205"/>
                    <a:pt x="47" y="221"/>
                    <a:pt x="0" y="234"/>
                  </a:cubicBezTo>
                  <a:lnTo>
                    <a:pt x="3" y="234"/>
                  </a:lnTo>
                  <a:lnTo>
                    <a:pt x="3" y="2501"/>
                  </a:lnTo>
                  <a:cubicBezTo>
                    <a:pt x="48" y="2488"/>
                    <a:pt x="94" y="2471"/>
                    <a:pt x="132" y="2449"/>
                  </a:cubicBezTo>
                  <a:cubicBezTo>
                    <a:pt x="220" y="2398"/>
                    <a:pt x="264" y="2329"/>
                    <a:pt x="264" y="2265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945806" y="1848973"/>
              <a:ext cx="33965" cy="17894"/>
            </a:xfrm>
            <a:custGeom>
              <a:avLst/>
              <a:gdLst/>
              <a:ahLst/>
              <a:cxnLst/>
              <a:rect l="l" t="t" r="r" b="b"/>
              <a:pathLst>
                <a:path w="987" h="520" extrusionOk="0">
                  <a:moveTo>
                    <a:pt x="495" y="1"/>
                  </a:moveTo>
                  <a:cubicBezTo>
                    <a:pt x="380" y="1"/>
                    <a:pt x="265" y="26"/>
                    <a:pt x="177" y="77"/>
                  </a:cubicBezTo>
                  <a:cubicBezTo>
                    <a:pt x="2" y="177"/>
                    <a:pt x="0" y="343"/>
                    <a:pt x="176" y="444"/>
                  </a:cubicBezTo>
                  <a:cubicBezTo>
                    <a:pt x="263" y="495"/>
                    <a:pt x="377" y="519"/>
                    <a:pt x="490" y="519"/>
                  </a:cubicBezTo>
                  <a:cubicBezTo>
                    <a:pt x="606" y="519"/>
                    <a:pt x="721" y="494"/>
                    <a:pt x="810" y="444"/>
                  </a:cubicBezTo>
                  <a:cubicBezTo>
                    <a:pt x="985" y="343"/>
                    <a:pt x="987" y="177"/>
                    <a:pt x="811" y="77"/>
                  </a:cubicBezTo>
                  <a:cubicBezTo>
                    <a:pt x="725" y="26"/>
                    <a:pt x="610" y="1"/>
                    <a:pt x="495" y="1"/>
                  </a:cubicBezTo>
                  <a:close/>
                </a:path>
              </a:pathLst>
            </a:custGeom>
            <a:solidFill>
              <a:srgbClr val="DD4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947217" y="1852896"/>
              <a:ext cx="24708" cy="17447"/>
            </a:xfrm>
            <a:custGeom>
              <a:avLst/>
              <a:gdLst/>
              <a:ahLst/>
              <a:cxnLst/>
              <a:rect l="l" t="t" r="r" b="b"/>
              <a:pathLst>
                <a:path w="718" h="507" extrusionOk="0">
                  <a:moveTo>
                    <a:pt x="717" y="1"/>
                  </a:moveTo>
                  <a:lnTo>
                    <a:pt x="57" y="382"/>
                  </a:lnTo>
                  <a:cubicBezTo>
                    <a:pt x="57" y="442"/>
                    <a:pt x="36" y="486"/>
                    <a:pt x="0" y="507"/>
                  </a:cubicBezTo>
                  <a:lnTo>
                    <a:pt x="660" y="123"/>
                  </a:lnTo>
                  <a:cubicBezTo>
                    <a:pt x="695" y="103"/>
                    <a:pt x="717" y="61"/>
                    <a:pt x="717" y="1"/>
                  </a:cubicBezTo>
                  <a:close/>
                </a:path>
              </a:pathLst>
            </a:custGeom>
            <a:solidFill>
              <a:srgbClr val="991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937857" y="1840611"/>
              <a:ext cx="27461" cy="14144"/>
            </a:xfrm>
            <a:custGeom>
              <a:avLst/>
              <a:gdLst/>
              <a:ahLst/>
              <a:cxnLst/>
              <a:rect l="l" t="t" r="r" b="b"/>
              <a:pathLst>
                <a:path w="798" h="411" extrusionOk="0">
                  <a:moveTo>
                    <a:pt x="713" y="0"/>
                  </a:moveTo>
                  <a:cubicBezTo>
                    <a:pt x="693" y="0"/>
                    <a:pt x="675" y="5"/>
                    <a:pt x="660" y="14"/>
                  </a:cubicBezTo>
                  <a:lnTo>
                    <a:pt x="0" y="397"/>
                  </a:lnTo>
                  <a:cubicBezTo>
                    <a:pt x="15" y="389"/>
                    <a:pt x="33" y="385"/>
                    <a:pt x="52" y="385"/>
                  </a:cubicBezTo>
                  <a:cubicBezTo>
                    <a:pt x="78" y="385"/>
                    <a:pt x="108" y="393"/>
                    <a:pt x="138" y="410"/>
                  </a:cubicBezTo>
                  <a:lnTo>
                    <a:pt x="798" y="27"/>
                  </a:lnTo>
                  <a:cubicBezTo>
                    <a:pt x="768" y="9"/>
                    <a:pt x="739" y="0"/>
                    <a:pt x="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942640" y="1841505"/>
              <a:ext cx="40504" cy="23504"/>
            </a:xfrm>
            <a:custGeom>
              <a:avLst/>
              <a:gdLst/>
              <a:ahLst/>
              <a:cxnLst/>
              <a:rect l="l" t="t" r="r" b="b"/>
              <a:pathLst>
                <a:path w="1177" h="683" extrusionOk="0">
                  <a:moveTo>
                    <a:pt x="659" y="1"/>
                  </a:moveTo>
                  <a:lnTo>
                    <a:pt x="0" y="384"/>
                  </a:lnTo>
                  <a:lnTo>
                    <a:pt x="518" y="683"/>
                  </a:lnTo>
                  <a:lnTo>
                    <a:pt x="1177" y="30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960397" y="1851829"/>
              <a:ext cx="29354" cy="28803"/>
            </a:xfrm>
            <a:custGeom>
              <a:avLst/>
              <a:gdLst/>
              <a:ahLst/>
              <a:cxnLst/>
              <a:rect l="l" t="t" r="r" b="b"/>
              <a:pathLst>
                <a:path w="853" h="837" extrusionOk="0">
                  <a:moveTo>
                    <a:pt x="661" y="1"/>
                  </a:moveTo>
                  <a:lnTo>
                    <a:pt x="1" y="384"/>
                  </a:lnTo>
                  <a:cubicBezTo>
                    <a:pt x="106" y="444"/>
                    <a:pt x="192" y="593"/>
                    <a:pt x="191" y="715"/>
                  </a:cubicBezTo>
                  <a:cubicBezTo>
                    <a:pt x="192" y="771"/>
                    <a:pt x="174" y="814"/>
                    <a:pt x="141" y="834"/>
                  </a:cubicBezTo>
                  <a:lnTo>
                    <a:pt x="141" y="834"/>
                  </a:lnTo>
                  <a:lnTo>
                    <a:pt x="795" y="454"/>
                  </a:lnTo>
                  <a:cubicBezTo>
                    <a:pt x="830" y="434"/>
                    <a:pt x="852" y="391"/>
                    <a:pt x="852" y="331"/>
                  </a:cubicBezTo>
                  <a:cubicBezTo>
                    <a:pt x="852" y="209"/>
                    <a:pt x="766" y="62"/>
                    <a:pt x="661" y="1"/>
                  </a:cubicBezTo>
                  <a:close/>
                  <a:moveTo>
                    <a:pt x="141" y="834"/>
                  </a:moveTo>
                  <a:lnTo>
                    <a:pt x="137" y="836"/>
                  </a:lnTo>
                  <a:cubicBezTo>
                    <a:pt x="138" y="835"/>
                    <a:pt x="140" y="835"/>
                    <a:pt x="141" y="8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936033" y="1853825"/>
              <a:ext cx="31040" cy="27220"/>
            </a:xfrm>
            <a:custGeom>
              <a:avLst/>
              <a:gdLst/>
              <a:ahLst/>
              <a:cxnLst/>
              <a:rect l="l" t="t" r="r" b="b"/>
              <a:pathLst>
                <a:path w="902" h="791" extrusionOk="0">
                  <a:moveTo>
                    <a:pt x="106" y="0"/>
                  </a:moveTo>
                  <a:cubicBezTo>
                    <a:pt x="44" y="0"/>
                    <a:pt x="1" y="49"/>
                    <a:pt x="1" y="136"/>
                  </a:cubicBezTo>
                  <a:cubicBezTo>
                    <a:pt x="1" y="256"/>
                    <a:pt x="87" y="407"/>
                    <a:pt x="192" y="467"/>
                  </a:cubicBezTo>
                  <a:cubicBezTo>
                    <a:pt x="224" y="484"/>
                    <a:pt x="253" y="493"/>
                    <a:pt x="279" y="493"/>
                  </a:cubicBezTo>
                  <a:cubicBezTo>
                    <a:pt x="342" y="493"/>
                    <a:pt x="384" y="444"/>
                    <a:pt x="384" y="357"/>
                  </a:cubicBezTo>
                  <a:lnTo>
                    <a:pt x="520" y="434"/>
                  </a:lnTo>
                  <a:cubicBezTo>
                    <a:pt x="520" y="557"/>
                    <a:pt x="606" y="705"/>
                    <a:pt x="710" y="765"/>
                  </a:cubicBezTo>
                  <a:cubicBezTo>
                    <a:pt x="741" y="782"/>
                    <a:pt x="769" y="791"/>
                    <a:pt x="795" y="791"/>
                  </a:cubicBezTo>
                  <a:cubicBezTo>
                    <a:pt x="858" y="791"/>
                    <a:pt x="902" y="741"/>
                    <a:pt x="902" y="655"/>
                  </a:cubicBezTo>
                  <a:cubicBezTo>
                    <a:pt x="902" y="532"/>
                    <a:pt x="816" y="385"/>
                    <a:pt x="712" y="325"/>
                  </a:cubicBezTo>
                  <a:lnTo>
                    <a:pt x="192" y="26"/>
                  </a:lnTo>
                  <a:cubicBezTo>
                    <a:pt x="161" y="9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870339" y="1790885"/>
              <a:ext cx="87442" cy="62493"/>
            </a:xfrm>
            <a:custGeom>
              <a:avLst/>
              <a:gdLst/>
              <a:ahLst/>
              <a:cxnLst/>
              <a:rect l="l" t="t" r="r" b="b"/>
              <a:pathLst>
                <a:path w="2541" h="1816" extrusionOk="0">
                  <a:moveTo>
                    <a:pt x="1214" y="1"/>
                  </a:moveTo>
                  <a:cubicBezTo>
                    <a:pt x="1209" y="1"/>
                    <a:pt x="1204" y="2"/>
                    <a:pt x="1200" y="3"/>
                  </a:cubicBezTo>
                  <a:lnTo>
                    <a:pt x="41" y="275"/>
                  </a:lnTo>
                  <a:cubicBezTo>
                    <a:pt x="2" y="284"/>
                    <a:pt x="0" y="338"/>
                    <a:pt x="41" y="397"/>
                  </a:cubicBezTo>
                  <a:lnTo>
                    <a:pt x="2499" y="1816"/>
                  </a:lnTo>
                  <a:cubicBezTo>
                    <a:pt x="2540" y="1804"/>
                    <a:pt x="2540" y="1750"/>
                    <a:pt x="2499" y="1694"/>
                  </a:cubicBezTo>
                  <a:lnTo>
                    <a:pt x="1346" y="86"/>
                  </a:lnTo>
                  <a:cubicBezTo>
                    <a:pt x="1324" y="57"/>
                    <a:pt x="1297" y="34"/>
                    <a:pt x="1272" y="19"/>
                  </a:cubicBezTo>
                  <a:cubicBezTo>
                    <a:pt x="1250" y="8"/>
                    <a:pt x="1230" y="1"/>
                    <a:pt x="1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853753" y="1781765"/>
              <a:ext cx="120444" cy="86031"/>
            </a:xfrm>
            <a:custGeom>
              <a:avLst/>
              <a:gdLst/>
              <a:ahLst/>
              <a:cxnLst/>
              <a:rect l="l" t="t" r="r" b="b"/>
              <a:pathLst>
                <a:path w="3500" h="2500" extrusionOk="0">
                  <a:moveTo>
                    <a:pt x="1696" y="266"/>
                  </a:moveTo>
                  <a:cubicBezTo>
                    <a:pt x="1712" y="266"/>
                    <a:pt x="1732" y="273"/>
                    <a:pt x="1754" y="284"/>
                  </a:cubicBezTo>
                  <a:cubicBezTo>
                    <a:pt x="1779" y="299"/>
                    <a:pt x="1806" y="322"/>
                    <a:pt x="1827" y="351"/>
                  </a:cubicBezTo>
                  <a:lnTo>
                    <a:pt x="2980" y="1959"/>
                  </a:lnTo>
                  <a:cubicBezTo>
                    <a:pt x="3021" y="2015"/>
                    <a:pt x="3021" y="2069"/>
                    <a:pt x="2980" y="2081"/>
                  </a:cubicBezTo>
                  <a:lnTo>
                    <a:pt x="522" y="662"/>
                  </a:lnTo>
                  <a:cubicBezTo>
                    <a:pt x="481" y="603"/>
                    <a:pt x="482" y="549"/>
                    <a:pt x="523" y="540"/>
                  </a:cubicBezTo>
                  <a:lnTo>
                    <a:pt x="1682" y="268"/>
                  </a:lnTo>
                  <a:cubicBezTo>
                    <a:pt x="1686" y="267"/>
                    <a:pt x="1691" y="266"/>
                    <a:pt x="1696" y="266"/>
                  </a:cubicBezTo>
                  <a:close/>
                  <a:moveTo>
                    <a:pt x="1671" y="1"/>
                  </a:moveTo>
                  <a:cubicBezTo>
                    <a:pt x="1664" y="1"/>
                    <a:pt x="1658" y="2"/>
                    <a:pt x="1651" y="3"/>
                  </a:cubicBezTo>
                  <a:lnTo>
                    <a:pt x="54" y="378"/>
                  </a:lnTo>
                  <a:cubicBezTo>
                    <a:pt x="1" y="389"/>
                    <a:pt x="1" y="466"/>
                    <a:pt x="54" y="542"/>
                  </a:cubicBezTo>
                  <a:lnTo>
                    <a:pt x="3444" y="2499"/>
                  </a:lnTo>
                  <a:cubicBezTo>
                    <a:pt x="3498" y="2485"/>
                    <a:pt x="3499" y="2411"/>
                    <a:pt x="3444" y="2334"/>
                  </a:cubicBezTo>
                  <a:lnTo>
                    <a:pt x="1853" y="119"/>
                  </a:lnTo>
                  <a:cubicBezTo>
                    <a:pt x="1827" y="79"/>
                    <a:pt x="1790" y="46"/>
                    <a:pt x="1754" y="27"/>
                  </a:cubicBezTo>
                  <a:cubicBezTo>
                    <a:pt x="1725" y="11"/>
                    <a:pt x="1697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855645" y="1725914"/>
              <a:ext cx="214803" cy="141711"/>
            </a:xfrm>
            <a:custGeom>
              <a:avLst/>
              <a:gdLst/>
              <a:ahLst/>
              <a:cxnLst/>
              <a:rect l="l" t="t" r="r" b="b"/>
              <a:pathLst>
                <a:path w="6242" h="4118" extrusionOk="0">
                  <a:moveTo>
                    <a:pt x="4412" y="0"/>
                  </a:moveTo>
                  <a:cubicBezTo>
                    <a:pt x="4406" y="0"/>
                    <a:pt x="4400" y="1"/>
                    <a:pt x="4394" y="2"/>
                  </a:cubicBezTo>
                  <a:lnTo>
                    <a:pt x="2797" y="378"/>
                  </a:lnTo>
                  <a:lnTo>
                    <a:pt x="0" y="2004"/>
                  </a:lnTo>
                  <a:lnTo>
                    <a:pt x="1598" y="1628"/>
                  </a:lnTo>
                  <a:cubicBezTo>
                    <a:pt x="1605" y="1626"/>
                    <a:pt x="1612" y="1625"/>
                    <a:pt x="1619" y="1625"/>
                  </a:cubicBezTo>
                  <a:cubicBezTo>
                    <a:pt x="1644" y="1625"/>
                    <a:pt x="1672" y="1634"/>
                    <a:pt x="1700" y="1651"/>
                  </a:cubicBezTo>
                  <a:cubicBezTo>
                    <a:pt x="1737" y="1672"/>
                    <a:pt x="1773" y="1704"/>
                    <a:pt x="1801" y="1745"/>
                  </a:cubicBezTo>
                  <a:lnTo>
                    <a:pt x="3390" y="3960"/>
                  </a:lnTo>
                  <a:cubicBezTo>
                    <a:pt x="3440" y="4029"/>
                    <a:pt x="3444" y="4094"/>
                    <a:pt x="3405" y="4118"/>
                  </a:cubicBezTo>
                  <a:lnTo>
                    <a:pt x="6201" y="2494"/>
                  </a:lnTo>
                  <a:cubicBezTo>
                    <a:pt x="6242" y="2470"/>
                    <a:pt x="6236" y="2405"/>
                    <a:pt x="6186" y="2336"/>
                  </a:cubicBezTo>
                  <a:lnTo>
                    <a:pt x="4597" y="118"/>
                  </a:lnTo>
                  <a:cubicBezTo>
                    <a:pt x="4569" y="78"/>
                    <a:pt x="4533" y="48"/>
                    <a:pt x="4496" y="26"/>
                  </a:cubicBezTo>
                  <a:cubicBezTo>
                    <a:pt x="4467" y="9"/>
                    <a:pt x="4438" y="0"/>
                    <a:pt x="4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0"/>
            <p:cNvSpPr/>
            <p:nvPr/>
          </p:nvSpPr>
          <p:spPr>
            <a:xfrm>
              <a:off x="1783165" y="2545172"/>
              <a:ext cx="290201" cy="167727"/>
            </a:xfrm>
            <a:custGeom>
              <a:avLst/>
              <a:gdLst/>
              <a:ahLst/>
              <a:cxnLst/>
              <a:rect l="l" t="t" r="r" b="b"/>
              <a:pathLst>
                <a:path w="8433" h="4874" extrusionOk="0">
                  <a:moveTo>
                    <a:pt x="4279" y="0"/>
                  </a:moveTo>
                  <a:lnTo>
                    <a:pt x="1" y="2431"/>
                  </a:lnTo>
                  <a:lnTo>
                    <a:pt x="4204" y="4874"/>
                  </a:lnTo>
                  <a:lnTo>
                    <a:pt x="8432" y="2432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0"/>
            <p:cNvSpPr/>
            <p:nvPr/>
          </p:nvSpPr>
          <p:spPr>
            <a:xfrm>
              <a:off x="1800337" y="2558868"/>
              <a:ext cx="173886" cy="100416"/>
            </a:xfrm>
            <a:custGeom>
              <a:avLst/>
              <a:gdLst/>
              <a:ahLst/>
              <a:cxnLst/>
              <a:rect l="l" t="t" r="r" b="b"/>
              <a:pathLst>
                <a:path w="5053" h="2918" extrusionOk="0">
                  <a:moveTo>
                    <a:pt x="2564" y="0"/>
                  </a:moveTo>
                  <a:lnTo>
                    <a:pt x="1" y="1456"/>
                  </a:lnTo>
                  <a:lnTo>
                    <a:pt x="2520" y="2918"/>
                  </a:lnTo>
                  <a:lnTo>
                    <a:pt x="5053" y="1456"/>
                  </a:lnTo>
                  <a:lnTo>
                    <a:pt x="25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0"/>
            <p:cNvSpPr/>
            <p:nvPr/>
          </p:nvSpPr>
          <p:spPr>
            <a:xfrm>
              <a:off x="1939708" y="2491145"/>
              <a:ext cx="89266" cy="51584"/>
            </a:xfrm>
            <a:custGeom>
              <a:avLst/>
              <a:gdLst/>
              <a:ahLst/>
              <a:cxnLst/>
              <a:rect l="l" t="t" r="r" b="b"/>
              <a:pathLst>
                <a:path w="2594" h="1499" extrusionOk="0">
                  <a:moveTo>
                    <a:pt x="1" y="1"/>
                  </a:moveTo>
                  <a:lnTo>
                    <a:pt x="2564" y="1490"/>
                  </a:lnTo>
                  <a:cubicBezTo>
                    <a:pt x="2570" y="1490"/>
                    <a:pt x="2576" y="1490"/>
                    <a:pt x="2582" y="1492"/>
                  </a:cubicBezTo>
                  <a:lnTo>
                    <a:pt x="2582" y="1492"/>
                  </a:lnTo>
                  <a:cubicBezTo>
                    <a:pt x="1732" y="997"/>
                    <a:pt x="882" y="503"/>
                    <a:pt x="31" y="8"/>
                  </a:cubicBezTo>
                  <a:cubicBezTo>
                    <a:pt x="22" y="4"/>
                    <a:pt x="11" y="1"/>
                    <a:pt x="1" y="1"/>
                  </a:cubicBezTo>
                  <a:close/>
                  <a:moveTo>
                    <a:pt x="2582" y="1492"/>
                  </a:moveTo>
                  <a:lnTo>
                    <a:pt x="2582" y="1492"/>
                  </a:lnTo>
                  <a:cubicBezTo>
                    <a:pt x="2585" y="1494"/>
                    <a:pt x="2589" y="1497"/>
                    <a:pt x="2593" y="1499"/>
                  </a:cubicBezTo>
                  <a:cubicBezTo>
                    <a:pt x="2590" y="1495"/>
                    <a:pt x="2586" y="1493"/>
                    <a:pt x="2582" y="1492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1839705" y="2543761"/>
              <a:ext cx="177362" cy="80835"/>
            </a:xfrm>
            <a:custGeom>
              <a:avLst/>
              <a:gdLst/>
              <a:ahLst/>
              <a:cxnLst/>
              <a:rect l="l" t="t" r="r" b="b"/>
              <a:pathLst>
                <a:path w="5154" h="2349" extrusionOk="0">
                  <a:moveTo>
                    <a:pt x="5154" y="0"/>
                  </a:moveTo>
                  <a:lnTo>
                    <a:pt x="1" y="496"/>
                  </a:lnTo>
                  <a:lnTo>
                    <a:pt x="1" y="1156"/>
                  </a:lnTo>
                  <a:lnTo>
                    <a:pt x="2569" y="2349"/>
                  </a:lnTo>
                  <a:lnTo>
                    <a:pt x="4121" y="776"/>
                  </a:lnTo>
                  <a:lnTo>
                    <a:pt x="5154" y="687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1928076" y="2558868"/>
              <a:ext cx="88991" cy="125502"/>
            </a:xfrm>
            <a:custGeom>
              <a:avLst/>
              <a:gdLst/>
              <a:ahLst/>
              <a:cxnLst/>
              <a:rect l="l" t="t" r="r" b="b"/>
              <a:pathLst>
                <a:path w="2586" h="3647" extrusionOk="0">
                  <a:moveTo>
                    <a:pt x="2578" y="0"/>
                  </a:moveTo>
                  <a:lnTo>
                    <a:pt x="1284" y="50"/>
                  </a:lnTo>
                  <a:lnTo>
                    <a:pt x="2" y="1449"/>
                  </a:lnTo>
                  <a:lnTo>
                    <a:pt x="1" y="3646"/>
                  </a:lnTo>
                  <a:lnTo>
                    <a:pt x="2586" y="2154"/>
                  </a:lnTo>
                  <a:lnTo>
                    <a:pt x="2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1975015" y="2576143"/>
              <a:ext cx="33449" cy="57469"/>
            </a:xfrm>
            <a:custGeom>
              <a:avLst/>
              <a:gdLst/>
              <a:ahLst/>
              <a:cxnLst/>
              <a:rect l="l" t="t" r="r" b="b"/>
              <a:pathLst>
                <a:path w="972" h="1670" extrusionOk="0">
                  <a:moveTo>
                    <a:pt x="967" y="0"/>
                  </a:moveTo>
                  <a:lnTo>
                    <a:pt x="0" y="558"/>
                  </a:lnTo>
                  <a:lnTo>
                    <a:pt x="2" y="1670"/>
                  </a:lnTo>
                  <a:lnTo>
                    <a:pt x="972" y="111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1936473" y="2601505"/>
              <a:ext cx="28149" cy="77669"/>
            </a:xfrm>
            <a:custGeom>
              <a:avLst/>
              <a:gdLst/>
              <a:ahLst/>
              <a:cxnLst/>
              <a:rect l="l" t="t" r="r" b="b"/>
              <a:pathLst>
                <a:path w="818" h="2257" extrusionOk="0">
                  <a:moveTo>
                    <a:pt x="811" y="1"/>
                  </a:moveTo>
                  <a:lnTo>
                    <a:pt x="1" y="469"/>
                  </a:lnTo>
                  <a:lnTo>
                    <a:pt x="7" y="2257"/>
                  </a:lnTo>
                  <a:lnTo>
                    <a:pt x="817" y="1788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1973811" y="2574113"/>
              <a:ext cx="35755" cy="61461"/>
            </a:xfrm>
            <a:custGeom>
              <a:avLst/>
              <a:gdLst/>
              <a:ahLst/>
              <a:cxnLst/>
              <a:rect l="l" t="t" r="r" b="b"/>
              <a:pathLst>
                <a:path w="1039" h="1786" extrusionOk="0">
                  <a:moveTo>
                    <a:pt x="969" y="118"/>
                  </a:moveTo>
                  <a:lnTo>
                    <a:pt x="971" y="1151"/>
                  </a:lnTo>
                  <a:lnTo>
                    <a:pt x="72" y="1670"/>
                  </a:lnTo>
                  <a:lnTo>
                    <a:pt x="69" y="637"/>
                  </a:lnTo>
                  <a:lnTo>
                    <a:pt x="969" y="118"/>
                  </a:lnTo>
                  <a:close/>
                  <a:moveTo>
                    <a:pt x="1036" y="1"/>
                  </a:moveTo>
                  <a:lnTo>
                    <a:pt x="0" y="599"/>
                  </a:lnTo>
                  <a:lnTo>
                    <a:pt x="4" y="1786"/>
                  </a:lnTo>
                  <a:lnTo>
                    <a:pt x="1039" y="118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0"/>
            <p:cNvSpPr/>
            <p:nvPr/>
          </p:nvSpPr>
          <p:spPr>
            <a:xfrm>
              <a:off x="1839705" y="2573356"/>
              <a:ext cx="88475" cy="111015"/>
            </a:xfrm>
            <a:custGeom>
              <a:avLst/>
              <a:gdLst/>
              <a:ahLst/>
              <a:cxnLst/>
              <a:rect l="l" t="t" r="r" b="b"/>
              <a:pathLst>
                <a:path w="2571" h="3226" extrusionOk="0">
                  <a:moveTo>
                    <a:pt x="1" y="1"/>
                  </a:moveTo>
                  <a:lnTo>
                    <a:pt x="4" y="1736"/>
                  </a:lnTo>
                  <a:lnTo>
                    <a:pt x="2569" y="3225"/>
                  </a:lnTo>
                  <a:lnTo>
                    <a:pt x="2570" y="1028"/>
                  </a:lnTo>
                  <a:lnTo>
                    <a:pt x="2397" y="1195"/>
                  </a:lnTo>
                  <a:cubicBezTo>
                    <a:pt x="2378" y="1218"/>
                    <a:pt x="2354" y="1239"/>
                    <a:pt x="2329" y="1253"/>
                  </a:cubicBezTo>
                  <a:cubicBezTo>
                    <a:pt x="2299" y="1272"/>
                    <a:pt x="2269" y="1279"/>
                    <a:pt x="2239" y="1279"/>
                  </a:cubicBezTo>
                  <a:cubicBezTo>
                    <a:pt x="2213" y="1279"/>
                    <a:pt x="2190" y="1272"/>
                    <a:pt x="2169" y="12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1874668" y="2504531"/>
              <a:ext cx="47558" cy="67758"/>
            </a:xfrm>
            <a:custGeom>
              <a:avLst/>
              <a:gdLst/>
              <a:ahLst/>
              <a:cxnLst/>
              <a:rect l="l" t="t" r="r" b="b"/>
              <a:pathLst>
                <a:path w="1382" h="1969" extrusionOk="0">
                  <a:moveTo>
                    <a:pt x="0" y="1"/>
                  </a:moveTo>
                  <a:lnTo>
                    <a:pt x="0" y="1969"/>
                  </a:lnTo>
                  <a:lnTo>
                    <a:pt x="1381" y="1969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1825768" y="2491110"/>
              <a:ext cx="204892" cy="123610"/>
            </a:xfrm>
            <a:custGeom>
              <a:avLst/>
              <a:gdLst/>
              <a:ahLst/>
              <a:cxnLst/>
              <a:rect l="l" t="t" r="r" b="b"/>
              <a:pathLst>
                <a:path w="5954" h="3592" extrusionOk="0">
                  <a:moveTo>
                    <a:pt x="2097" y="650"/>
                  </a:moveTo>
                  <a:lnTo>
                    <a:pt x="2624" y="944"/>
                  </a:lnTo>
                  <a:lnTo>
                    <a:pt x="2646" y="1592"/>
                  </a:lnTo>
                  <a:lnTo>
                    <a:pt x="2103" y="2164"/>
                  </a:lnTo>
                  <a:lnTo>
                    <a:pt x="1563" y="1851"/>
                  </a:lnTo>
                  <a:lnTo>
                    <a:pt x="1573" y="944"/>
                  </a:lnTo>
                  <a:lnTo>
                    <a:pt x="2097" y="650"/>
                  </a:lnTo>
                  <a:close/>
                  <a:moveTo>
                    <a:pt x="3310" y="0"/>
                  </a:moveTo>
                  <a:lnTo>
                    <a:pt x="1742" y="31"/>
                  </a:lnTo>
                  <a:cubicBezTo>
                    <a:pt x="1727" y="31"/>
                    <a:pt x="1710" y="37"/>
                    <a:pt x="1693" y="45"/>
                  </a:cubicBezTo>
                  <a:cubicBezTo>
                    <a:pt x="1676" y="54"/>
                    <a:pt x="1658" y="70"/>
                    <a:pt x="1644" y="88"/>
                  </a:cubicBezTo>
                  <a:lnTo>
                    <a:pt x="80" y="1864"/>
                  </a:lnTo>
                  <a:cubicBezTo>
                    <a:pt x="26" y="1931"/>
                    <a:pt x="1" y="2024"/>
                    <a:pt x="28" y="2070"/>
                  </a:cubicBezTo>
                  <a:cubicBezTo>
                    <a:pt x="34" y="2082"/>
                    <a:pt x="42" y="2089"/>
                    <a:pt x="50" y="2094"/>
                  </a:cubicBezTo>
                  <a:cubicBezTo>
                    <a:pt x="905" y="2590"/>
                    <a:pt x="1759" y="3087"/>
                    <a:pt x="2612" y="3583"/>
                  </a:cubicBezTo>
                  <a:lnTo>
                    <a:pt x="2611" y="3583"/>
                  </a:lnTo>
                  <a:cubicBezTo>
                    <a:pt x="2620" y="3589"/>
                    <a:pt x="2630" y="3591"/>
                    <a:pt x="2642" y="3591"/>
                  </a:cubicBezTo>
                  <a:cubicBezTo>
                    <a:pt x="2657" y="3591"/>
                    <a:pt x="2675" y="3586"/>
                    <a:pt x="2693" y="3576"/>
                  </a:cubicBezTo>
                  <a:cubicBezTo>
                    <a:pt x="2710" y="3567"/>
                    <a:pt x="2726" y="3552"/>
                    <a:pt x="2742" y="3533"/>
                  </a:cubicBezTo>
                  <a:lnTo>
                    <a:pt x="4257" y="1813"/>
                  </a:lnTo>
                  <a:lnTo>
                    <a:pt x="5774" y="1784"/>
                  </a:lnTo>
                  <a:cubicBezTo>
                    <a:pt x="5791" y="1784"/>
                    <a:pt x="5808" y="1778"/>
                    <a:pt x="5824" y="1768"/>
                  </a:cubicBezTo>
                  <a:cubicBezTo>
                    <a:pt x="5867" y="1743"/>
                    <a:pt x="5906" y="1691"/>
                    <a:pt x="5926" y="1633"/>
                  </a:cubicBezTo>
                  <a:cubicBezTo>
                    <a:pt x="5954" y="1552"/>
                    <a:pt x="5930" y="1488"/>
                    <a:pt x="5873" y="1488"/>
                  </a:cubicBezTo>
                  <a:lnTo>
                    <a:pt x="33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0"/>
            <p:cNvSpPr/>
            <p:nvPr/>
          </p:nvSpPr>
          <p:spPr>
            <a:xfrm>
              <a:off x="1879348" y="2523079"/>
              <a:ext cx="18824" cy="44323"/>
            </a:xfrm>
            <a:custGeom>
              <a:avLst/>
              <a:gdLst/>
              <a:ahLst/>
              <a:cxnLst/>
              <a:rect l="l" t="t" r="r" b="b"/>
              <a:pathLst>
                <a:path w="547" h="1288" extrusionOk="0">
                  <a:moveTo>
                    <a:pt x="0" y="0"/>
                  </a:moveTo>
                  <a:lnTo>
                    <a:pt x="6" y="975"/>
                  </a:lnTo>
                  <a:lnTo>
                    <a:pt x="546" y="1288"/>
                  </a:lnTo>
                  <a:lnTo>
                    <a:pt x="512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0"/>
            <p:cNvSpPr/>
            <p:nvPr/>
          </p:nvSpPr>
          <p:spPr>
            <a:xfrm>
              <a:off x="1898137" y="2523079"/>
              <a:ext cx="18652" cy="44323"/>
            </a:xfrm>
            <a:custGeom>
              <a:avLst/>
              <a:gdLst/>
              <a:ahLst/>
              <a:cxnLst/>
              <a:rect l="l" t="t" r="r" b="b"/>
              <a:pathLst>
                <a:path w="542" h="1288" extrusionOk="0">
                  <a:moveTo>
                    <a:pt x="536" y="0"/>
                  </a:moveTo>
                  <a:lnTo>
                    <a:pt x="19" y="366"/>
                  </a:lnTo>
                  <a:lnTo>
                    <a:pt x="0" y="1288"/>
                  </a:lnTo>
                  <a:lnTo>
                    <a:pt x="0" y="1288"/>
                  </a:lnTo>
                  <a:lnTo>
                    <a:pt x="541" y="7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0"/>
            <p:cNvSpPr/>
            <p:nvPr/>
          </p:nvSpPr>
          <p:spPr>
            <a:xfrm>
              <a:off x="1879348" y="2512308"/>
              <a:ext cx="37234" cy="21577"/>
            </a:xfrm>
            <a:custGeom>
              <a:avLst/>
              <a:gdLst/>
              <a:ahLst/>
              <a:cxnLst/>
              <a:rect l="l" t="t" r="r" b="b"/>
              <a:pathLst>
                <a:path w="1082" h="627" extrusionOk="0">
                  <a:moveTo>
                    <a:pt x="543" y="164"/>
                  </a:moveTo>
                  <a:lnTo>
                    <a:pt x="804" y="313"/>
                  </a:lnTo>
                  <a:lnTo>
                    <a:pt x="542" y="462"/>
                  </a:lnTo>
                  <a:lnTo>
                    <a:pt x="283" y="313"/>
                  </a:lnTo>
                  <a:lnTo>
                    <a:pt x="543" y="164"/>
                  </a:lnTo>
                  <a:close/>
                  <a:moveTo>
                    <a:pt x="542" y="0"/>
                  </a:moveTo>
                  <a:lnTo>
                    <a:pt x="0" y="313"/>
                  </a:lnTo>
                  <a:lnTo>
                    <a:pt x="539" y="626"/>
                  </a:lnTo>
                  <a:lnTo>
                    <a:pt x="1082" y="31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306731" y="2802130"/>
              <a:ext cx="340649" cy="197252"/>
            </a:xfrm>
            <a:custGeom>
              <a:avLst/>
              <a:gdLst/>
              <a:ahLst/>
              <a:cxnLst/>
              <a:rect l="l" t="t" r="r" b="b"/>
              <a:pathLst>
                <a:path w="9899" h="5732" extrusionOk="0">
                  <a:moveTo>
                    <a:pt x="5738" y="1"/>
                  </a:moveTo>
                  <a:lnTo>
                    <a:pt x="1" y="3301"/>
                  </a:lnTo>
                  <a:lnTo>
                    <a:pt x="4143" y="5732"/>
                  </a:lnTo>
                  <a:lnTo>
                    <a:pt x="9898" y="2408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449268" y="2753574"/>
              <a:ext cx="198113" cy="245808"/>
            </a:xfrm>
            <a:custGeom>
              <a:avLst/>
              <a:gdLst/>
              <a:ahLst/>
              <a:cxnLst/>
              <a:rect l="l" t="t" r="r" b="b"/>
              <a:pathLst>
                <a:path w="5757" h="7143" extrusionOk="0">
                  <a:moveTo>
                    <a:pt x="5739" y="0"/>
                  </a:moveTo>
                  <a:lnTo>
                    <a:pt x="1" y="3301"/>
                  </a:lnTo>
                  <a:lnTo>
                    <a:pt x="1" y="7143"/>
                  </a:lnTo>
                  <a:lnTo>
                    <a:pt x="5756" y="3819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0"/>
            <p:cNvSpPr/>
            <p:nvPr/>
          </p:nvSpPr>
          <p:spPr>
            <a:xfrm>
              <a:off x="369947" y="2821814"/>
              <a:ext cx="79355" cy="177569"/>
            </a:xfrm>
            <a:custGeom>
              <a:avLst/>
              <a:gdLst/>
              <a:ahLst/>
              <a:cxnLst/>
              <a:rect l="l" t="t" r="r" b="b"/>
              <a:pathLst>
                <a:path w="2306" h="5160" extrusionOk="0">
                  <a:moveTo>
                    <a:pt x="0" y="1"/>
                  </a:moveTo>
                  <a:lnTo>
                    <a:pt x="19" y="3850"/>
                  </a:lnTo>
                  <a:lnTo>
                    <a:pt x="2306" y="5160"/>
                  </a:lnTo>
                  <a:lnTo>
                    <a:pt x="2306" y="1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0"/>
            <p:cNvSpPr/>
            <p:nvPr/>
          </p:nvSpPr>
          <p:spPr>
            <a:xfrm>
              <a:off x="385502" y="2927117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0" y="0"/>
                  </a:moveTo>
                  <a:lnTo>
                    <a:pt x="0" y="196"/>
                  </a:lnTo>
                  <a:lnTo>
                    <a:pt x="388" y="417"/>
                  </a:lnTo>
                  <a:lnTo>
                    <a:pt x="386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0"/>
            <p:cNvSpPr/>
            <p:nvPr/>
          </p:nvSpPr>
          <p:spPr>
            <a:xfrm>
              <a:off x="385502" y="2943118"/>
              <a:ext cx="13352" cy="14281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0" y="0"/>
                  </a:moveTo>
                  <a:lnTo>
                    <a:pt x="0" y="194"/>
                  </a:lnTo>
                  <a:lnTo>
                    <a:pt x="388" y="414"/>
                  </a:lnTo>
                  <a:lnTo>
                    <a:pt x="386" y="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0"/>
            <p:cNvSpPr/>
            <p:nvPr/>
          </p:nvSpPr>
          <p:spPr>
            <a:xfrm>
              <a:off x="392143" y="2939126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0" y="1"/>
                  </a:moveTo>
                  <a:lnTo>
                    <a:pt x="0" y="197"/>
                  </a:lnTo>
                  <a:lnTo>
                    <a:pt x="388" y="418"/>
                  </a:lnTo>
                  <a:lnTo>
                    <a:pt x="388" y="418"/>
                  </a:lnTo>
                  <a:lnTo>
                    <a:pt x="387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0"/>
            <p:cNvSpPr/>
            <p:nvPr/>
          </p:nvSpPr>
          <p:spPr>
            <a:xfrm>
              <a:off x="377484" y="2930592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0"/>
                  </a:moveTo>
                  <a:lnTo>
                    <a:pt x="1" y="196"/>
                  </a:lnTo>
                  <a:lnTo>
                    <a:pt x="388" y="417"/>
                  </a:lnTo>
                  <a:lnTo>
                    <a:pt x="387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0"/>
            <p:cNvSpPr/>
            <p:nvPr/>
          </p:nvSpPr>
          <p:spPr>
            <a:xfrm>
              <a:off x="420086" y="2875498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0" y="1"/>
                  </a:moveTo>
                  <a:lnTo>
                    <a:pt x="0" y="197"/>
                  </a:lnTo>
                  <a:lnTo>
                    <a:pt x="388" y="417"/>
                  </a:lnTo>
                  <a:lnTo>
                    <a:pt x="388" y="417"/>
                  </a:lnTo>
                  <a:lnTo>
                    <a:pt x="387" y="2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0"/>
            <p:cNvSpPr/>
            <p:nvPr/>
          </p:nvSpPr>
          <p:spPr>
            <a:xfrm>
              <a:off x="424044" y="2922987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0"/>
                  </a:moveTo>
                  <a:lnTo>
                    <a:pt x="2" y="195"/>
                  </a:lnTo>
                  <a:lnTo>
                    <a:pt x="389" y="417"/>
                  </a:lnTo>
                  <a:lnTo>
                    <a:pt x="389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0"/>
            <p:cNvSpPr/>
            <p:nvPr/>
          </p:nvSpPr>
          <p:spPr>
            <a:xfrm>
              <a:off x="377484" y="2871506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1"/>
                  </a:moveTo>
                  <a:lnTo>
                    <a:pt x="1" y="197"/>
                  </a:lnTo>
                  <a:lnTo>
                    <a:pt x="388" y="418"/>
                  </a:lnTo>
                  <a:lnTo>
                    <a:pt x="387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0"/>
            <p:cNvSpPr/>
            <p:nvPr/>
          </p:nvSpPr>
          <p:spPr>
            <a:xfrm>
              <a:off x="426762" y="2871506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1" y="1"/>
                  </a:moveTo>
                  <a:lnTo>
                    <a:pt x="2" y="197"/>
                  </a:lnTo>
                  <a:lnTo>
                    <a:pt x="389" y="418"/>
                  </a:lnTo>
                  <a:lnTo>
                    <a:pt x="387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0"/>
            <p:cNvSpPr/>
            <p:nvPr/>
          </p:nvSpPr>
          <p:spPr>
            <a:xfrm>
              <a:off x="412137" y="2863075"/>
              <a:ext cx="13352" cy="14281"/>
            </a:xfrm>
            <a:custGeom>
              <a:avLst/>
              <a:gdLst/>
              <a:ahLst/>
              <a:cxnLst/>
              <a:rect l="l" t="t" r="r" b="b"/>
              <a:pathLst>
                <a:path w="388" h="415" extrusionOk="0">
                  <a:moveTo>
                    <a:pt x="0" y="0"/>
                  </a:moveTo>
                  <a:lnTo>
                    <a:pt x="0" y="193"/>
                  </a:lnTo>
                  <a:lnTo>
                    <a:pt x="388" y="414"/>
                  </a:lnTo>
                  <a:lnTo>
                    <a:pt x="385" y="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0"/>
            <p:cNvSpPr/>
            <p:nvPr/>
          </p:nvSpPr>
          <p:spPr>
            <a:xfrm>
              <a:off x="449268" y="2753058"/>
              <a:ext cx="197803" cy="194912"/>
            </a:xfrm>
            <a:custGeom>
              <a:avLst/>
              <a:gdLst/>
              <a:ahLst/>
              <a:cxnLst/>
              <a:rect l="l" t="t" r="r" b="b"/>
              <a:pathLst>
                <a:path w="5748" h="5664" extrusionOk="0">
                  <a:moveTo>
                    <a:pt x="5740" y="0"/>
                  </a:moveTo>
                  <a:lnTo>
                    <a:pt x="1" y="3311"/>
                  </a:lnTo>
                  <a:lnTo>
                    <a:pt x="1" y="5437"/>
                  </a:lnTo>
                  <a:cubicBezTo>
                    <a:pt x="1" y="5580"/>
                    <a:pt x="78" y="5664"/>
                    <a:pt x="186" y="5664"/>
                  </a:cubicBezTo>
                  <a:cubicBezTo>
                    <a:pt x="230" y="5664"/>
                    <a:pt x="279" y="5650"/>
                    <a:pt x="330" y="5620"/>
                  </a:cubicBezTo>
                  <a:cubicBezTo>
                    <a:pt x="506" y="5518"/>
                    <a:pt x="649" y="5272"/>
                    <a:pt x="649" y="5070"/>
                  </a:cubicBezTo>
                  <a:cubicBezTo>
                    <a:pt x="649" y="5213"/>
                    <a:pt x="720" y="5295"/>
                    <a:pt x="825" y="5295"/>
                  </a:cubicBezTo>
                  <a:cubicBezTo>
                    <a:pt x="867" y="5295"/>
                    <a:pt x="916" y="5282"/>
                    <a:pt x="966" y="5253"/>
                  </a:cubicBezTo>
                  <a:cubicBezTo>
                    <a:pt x="1142" y="5152"/>
                    <a:pt x="1285" y="4906"/>
                    <a:pt x="1284" y="4704"/>
                  </a:cubicBezTo>
                  <a:lnTo>
                    <a:pt x="1284" y="4704"/>
                  </a:lnTo>
                  <a:cubicBezTo>
                    <a:pt x="1285" y="4847"/>
                    <a:pt x="1357" y="4930"/>
                    <a:pt x="1461" y="4930"/>
                  </a:cubicBezTo>
                  <a:cubicBezTo>
                    <a:pt x="1503" y="4930"/>
                    <a:pt x="1551" y="4916"/>
                    <a:pt x="1601" y="4887"/>
                  </a:cubicBezTo>
                  <a:cubicBezTo>
                    <a:pt x="1777" y="4785"/>
                    <a:pt x="1920" y="4539"/>
                    <a:pt x="1920" y="4335"/>
                  </a:cubicBezTo>
                  <a:cubicBezTo>
                    <a:pt x="1920" y="4479"/>
                    <a:pt x="1992" y="4562"/>
                    <a:pt x="2095" y="4562"/>
                  </a:cubicBezTo>
                  <a:cubicBezTo>
                    <a:pt x="2138" y="4562"/>
                    <a:pt x="2187" y="4548"/>
                    <a:pt x="2238" y="4518"/>
                  </a:cubicBezTo>
                  <a:cubicBezTo>
                    <a:pt x="2412" y="4420"/>
                    <a:pt x="2554" y="4176"/>
                    <a:pt x="2554" y="3974"/>
                  </a:cubicBezTo>
                  <a:lnTo>
                    <a:pt x="2554" y="3974"/>
                  </a:lnTo>
                  <a:cubicBezTo>
                    <a:pt x="2556" y="4114"/>
                    <a:pt x="2628" y="4195"/>
                    <a:pt x="2731" y="4195"/>
                  </a:cubicBezTo>
                  <a:cubicBezTo>
                    <a:pt x="2774" y="4195"/>
                    <a:pt x="2822" y="4181"/>
                    <a:pt x="2873" y="4151"/>
                  </a:cubicBezTo>
                  <a:cubicBezTo>
                    <a:pt x="3050" y="4049"/>
                    <a:pt x="3198" y="3800"/>
                    <a:pt x="3198" y="3597"/>
                  </a:cubicBezTo>
                  <a:cubicBezTo>
                    <a:pt x="3200" y="3740"/>
                    <a:pt x="3274" y="3821"/>
                    <a:pt x="3378" y="3821"/>
                  </a:cubicBezTo>
                  <a:cubicBezTo>
                    <a:pt x="3422" y="3821"/>
                    <a:pt x="3472" y="3806"/>
                    <a:pt x="3524" y="3777"/>
                  </a:cubicBezTo>
                  <a:cubicBezTo>
                    <a:pt x="3699" y="3676"/>
                    <a:pt x="3841" y="3428"/>
                    <a:pt x="3840" y="3226"/>
                  </a:cubicBezTo>
                  <a:lnTo>
                    <a:pt x="3840" y="3226"/>
                  </a:lnTo>
                  <a:cubicBezTo>
                    <a:pt x="3841" y="3370"/>
                    <a:pt x="3913" y="3453"/>
                    <a:pt x="4017" y="3453"/>
                  </a:cubicBezTo>
                  <a:cubicBezTo>
                    <a:pt x="4060" y="3453"/>
                    <a:pt x="4109" y="3439"/>
                    <a:pt x="4160" y="3409"/>
                  </a:cubicBezTo>
                  <a:cubicBezTo>
                    <a:pt x="4336" y="3308"/>
                    <a:pt x="4476" y="3061"/>
                    <a:pt x="4476" y="2861"/>
                  </a:cubicBezTo>
                  <a:cubicBezTo>
                    <a:pt x="4476" y="3003"/>
                    <a:pt x="4550" y="3086"/>
                    <a:pt x="4655" y="3086"/>
                  </a:cubicBezTo>
                  <a:cubicBezTo>
                    <a:pt x="4697" y="3086"/>
                    <a:pt x="4745" y="3072"/>
                    <a:pt x="4795" y="3044"/>
                  </a:cubicBezTo>
                  <a:cubicBezTo>
                    <a:pt x="4971" y="2943"/>
                    <a:pt x="5111" y="2695"/>
                    <a:pt x="5111" y="2492"/>
                  </a:cubicBezTo>
                  <a:cubicBezTo>
                    <a:pt x="5112" y="2636"/>
                    <a:pt x="5184" y="2718"/>
                    <a:pt x="5289" y="2718"/>
                  </a:cubicBezTo>
                  <a:cubicBezTo>
                    <a:pt x="5332" y="2718"/>
                    <a:pt x="5380" y="2704"/>
                    <a:pt x="5432" y="2675"/>
                  </a:cubicBezTo>
                  <a:cubicBezTo>
                    <a:pt x="5607" y="2575"/>
                    <a:pt x="5748" y="2328"/>
                    <a:pt x="5748" y="2125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0"/>
            <p:cNvSpPr/>
            <p:nvPr/>
          </p:nvSpPr>
          <p:spPr>
            <a:xfrm>
              <a:off x="528038" y="2845043"/>
              <a:ext cx="41570" cy="108916"/>
            </a:xfrm>
            <a:custGeom>
              <a:avLst/>
              <a:gdLst/>
              <a:ahLst/>
              <a:cxnLst/>
              <a:rect l="l" t="t" r="r" b="b"/>
              <a:pathLst>
                <a:path w="1208" h="3165" extrusionOk="0">
                  <a:moveTo>
                    <a:pt x="0" y="0"/>
                  </a:moveTo>
                  <a:lnTo>
                    <a:pt x="0" y="3165"/>
                  </a:lnTo>
                  <a:lnTo>
                    <a:pt x="1207" y="2466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0"/>
            <p:cNvSpPr/>
            <p:nvPr/>
          </p:nvSpPr>
          <p:spPr>
            <a:xfrm>
              <a:off x="528038" y="2906503"/>
              <a:ext cx="41570" cy="47455"/>
            </a:xfrm>
            <a:custGeom>
              <a:avLst/>
              <a:gdLst/>
              <a:ahLst/>
              <a:cxnLst/>
              <a:rect l="l" t="t" r="r" b="b"/>
              <a:pathLst>
                <a:path w="1208" h="1379" extrusionOk="0">
                  <a:moveTo>
                    <a:pt x="0" y="1"/>
                  </a:moveTo>
                  <a:lnTo>
                    <a:pt x="0" y="1379"/>
                  </a:lnTo>
                  <a:lnTo>
                    <a:pt x="1207" y="680"/>
                  </a:lnTo>
                  <a:lnTo>
                    <a:pt x="1207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0"/>
            <p:cNvSpPr/>
            <p:nvPr/>
          </p:nvSpPr>
          <p:spPr>
            <a:xfrm>
              <a:off x="574805" y="2783513"/>
              <a:ext cx="64283" cy="109294"/>
            </a:xfrm>
            <a:custGeom>
              <a:avLst/>
              <a:gdLst/>
              <a:ahLst/>
              <a:cxnLst/>
              <a:rect l="l" t="t" r="r" b="b"/>
              <a:pathLst>
                <a:path w="1868" h="3176" extrusionOk="0">
                  <a:moveTo>
                    <a:pt x="1860" y="1"/>
                  </a:moveTo>
                  <a:lnTo>
                    <a:pt x="0" y="1721"/>
                  </a:lnTo>
                  <a:lnTo>
                    <a:pt x="2" y="3175"/>
                  </a:lnTo>
                  <a:lnTo>
                    <a:pt x="1867" y="2097"/>
                  </a:lnTo>
                  <a:lnTo>
                    <a:pt x="1864" y="956"/>
                  </a:lnTo>
                  <a:lnTo>
                    <a:pt x="1861" y="618"/>
                  </a:lnTo>
                  <a:lnTo>
                    <a:pt x="1860" y="1"/>
                  </a:lnTo>
                  <a:close/>
                </a:path>
              </a:pathLst>
            </a:custGeom>
            <a:solidFill>
              <a:srgbClr val="1B7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0"/>
            <p:cNvSpPr/>
            <p:nvPr/>
          </p:nvSpPr>
          <p:spPr>
            <a:xfrm>
              <a:off x="574736" y="2809839"/>
              <a:ext cx="26635" cy="56677"/>
            </a:xfrm>
            <a:custGeom>
              <a:avLst/>
              <a:gdLst/>
              <a:ahLst/>
              <a:cxnLst/>
              <a:rect l="l" t="t" r="r" b="b"/>
              <a:pathLst>
                <a:path w="774" h="1647" extrusionOk="0">
                  <a:moveTo>
                    <a:pt x="773" y="1"/>
                  </a:moveTo>
                  <a:lnTo>
                    <a:pt x="773" y="1"/>
                  </a:lnTo>
                  <a:cubicBezTo>
                    <a:pt x="748" y="21"/>
                    <a:pt x="721" y="40"/>
                    <a:pt x="696" y="56"/>
                  </a:cubicBezTo>
                  <a:cubicBezTo>
                    <a:pt x="642" y="87"/>
                    <a:pt x="593" y="102"/>
                    <a:pt x="546" y="106"/>
                  </a:cubicBezTo>
                  <a:lnTo>
                    <a:pt x="1" y="1332"/>
                  </a:lnTo>
                  <a:lnTo>
                    <a:pt x="2" y="164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9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0"/>
            <p:cNvSpPr/>
            <p:nvPr/>
          </p:nvSpPr>
          <p:spPr>
            <a:xfrm>
              <a:off x="574633" y="2783513"/>
              <a:ext cx="64455" cy="109191"/>
            </a:xfrm>
            <a:custGeom>
              <a:avLst/>
              <a:gdLst/>
              <a:ahLst/>
              <a:cxnLst/>
              <a:rect l="l" t="t" r="r" b="b"/>
              <a:pathLst>
                <a:path w="1873" h="3173" extrusionOk="0">
                  <a:moveTo>
                    <a:pt x="421" y="832"/>
                  </a:moveTo>
                  <a:lnTo>
                    <a:pt x="242" y="934"/>
                  </a:lnTo>
                  <a:cubicBezTo>
                    <a:pt x="184" y="1050"/>
                    <a:pt x="97" y="1153"/>
                    <a:pt x="1" y="1219"/>
                  </a:cubicBezTo>
                  <a:lnTo>
                    <a:pt x="3" y="2090"/>
                  </a:lnTo>
                  <a:lnTo>
                    <a:pt x="549" y="867"/>
                  </a:lnTo>
                  <a:lnTo>
                    <a:pt x="549" y="867"/>
                  </a:lnTo>
                  <a:cubicBezTo>
                    <a:pt x="542" y="867"/>
                    <a:pt x="536" y="868"/>
                    <a:pt x="529" y="868"/>
                  </a:cubicBezTo>
                  <a:cubicBezTo>
                    <a:pt x="486" y="868"/>
                    <a:pt x="450" y="856"/>
                    <a:pt x="421" y="832"/>
                  </a:cubicBezTo>
                  <a:close/>
                  <a:moveTo>
                    <a:pt x="3" y="2090"/>
                  </a:moveTo>
                  <a:lnTo>
                    <a:pt x="1" y="2096"/>
                  </a:lnTo>
                  <a:lnTo>
                    <a:pt x="2" y="2410"/>
                  </a:lnTo>
                  <a:lnTo>
                    <a:pt x="4" y="2406"/>
                  </a:lnTo>
                  <a:lnTo>
                    <a:pt x="3" y="2090"/>
                  </a:lnTo>
                  <a:close/>
                  <a:moveTo>
                    <a:pt x="1868" y="953"/>
                  </a:moveTo>
                  <a:lnTo>
                    <a:pt x="1315" y="2417"/>
                  </a:lnTo>
                  <a:lnTo>
                    <a:pt x="1315" y="2417"/>
                  </a:lnTo>
                  <a:lnTo>
                    <a:pt x="1872" y="2096"/>
                  </a:lnTo>
                  <a:lnTo>
                    <a:pt x="1868" y="953"/>
                  </a:lnTo>
                  <a:close/>
                  <a:moveTo>
                    <a:pt x="1315" y="2417"/>
                  </a:move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315" y="2417"/>
                  </a:lnTo>
                  <a:lnTo>
                    <a:pt x="1315" y="2417"/>
                  </a:lnTo>
                  <a:close/>
                  <a:moveTo>
                    <a:pt x="1152" y="410"/>
                  </a:moveTo>
                  <a:lnTo>
                    <a:pt x="974" y="511"/>
                  </a:lnTo>
                  <a:cubicBezTo>
                    <a:pt x="923" y="609"/>
                    <a:pt x="854" y="698"/>
                    <a:pt x="775" y="764"/>
                  </a:cubicBezTo>
                  <a:lnTo>
                    <a:pt x="4" y="2406"/>
                  </a:lnTo>
                  <a:lnTo>
                    <a:pt x="6" y="2865"/>
                  </a:lnTo>
                  <a:lnTo>
                    <a:pt x="6" y="2865"/>
                  </a:lnTo>
                  <a:lnTo>
                    <a:pt x="1152" y="410"/>
                  </a:lnTo>
                  <a:close/>
                  <a:moveTo>
                    <a:pt x="6" y="2865"/>
                  </a:moveTo>
                  <a:lnTo>
                    <a:pt x="4" y="2870"/>
                  </a:lnTo>
                  <a:lnTo>
                    <a:pt x="5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6" y="2865"/>
                  </a:lnTo>
                  <a:close/>
                  <a:moveTo>
                    <a:pt x="1865" y="1"/>
                  </a:moveTo>
                  <a:lnTo>
                    <a:pt x="1752" y="63"/>
                  </a:lnTo>
                  <a:lnTo>
                    <a:pt x="571" y="2845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866" y="616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rgbClr val="439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0"/>
            <p:cNvSpPr/>
            <p:nvPr/>
          </p:nvSpPr>
          <p:spPr>
            <a:xfrm>
              <a:off x="574805" y="2785784"/>
              <a:ext cx="60187" cy="107023"/>
            </a:xfrm>
            <a:custGeom>
              <a:avLst/>
              <a:gdLst/>
              <a:ahLst/>
              <a:cxnLst/>
              <a:rect l="l" t="t" r="r" b="b"/>
              <a:pathLst>
                <a:path w="1749" h="3110" extrusionOk="0">
                  <a:moveTo>
                    <a:pt x="1749" y="0"/>
                  </a:moveTo>
                  <a:lnTo>
                    <a:pt x="1705" y="25"/>
                  </a:lnTo>
                  <a:cubicBezTo>
                    <a:pt x="1637" y="154"/>
                    <a:pt x="1538" y="267"/>
                    <a:pt x="1427" y="331"/>
                  </a:cubicBezTo>
                  <a:cubicBezTo>
                    <a:pt x="1368" y="366"/>
                    <a:pt x="1311" y="382"/>
                    <a:pt x="1262" y="382"/>
                  </a:cubicBezTo>
                  <a:cubicBezTo>
                    <a:pt x="1220" y="382"/>
                    <a:pt x="1182" y="370"/>
                    <a:pt x="1152" y="347"/>
                  </a:cubicBezTo>
                  <a:lnTo>
                    <a:pt x="0" y="2805"/>
                  </a:lnTo>
                  <a:lnTo>
                    <a:pt x="2" y="3109"/>
                  </a:lnTo>
                  <a:lnTo>
                    <a:pt x="569" y="278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E9E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0"/>
            <p:cNvSpPr/>
            <p:nvPr/>
          </p:nvSpPr>
          <p:spPr>
            <a:xfrm>
              <a:off x="574633" y="2783513"/>
              <a:ext cx="64455" cy="109191"/>
            </a:xfrm>
            <a:custGeom>
              <a:avLst/>
              <a:gdLst/>
              <a:ahLst/>
              <a:cxnLst/>
              <a:rect l="l" t="t" r="r" b="b"/>
              <a:pathLst>
                <a:path w="1873" h="3173" extrusionOk="0">
                  <a:moveTo>
                    <a:pt x="421" y="832"/>
                  </a:moveTo>
                  <a:lnTo>
                    <a:pt x="242" y="934"/>
                  </a:lnTo>
                  <a:cubicBezTo>
                    <a:pt x="184" y="1050"/>
                    <a:pt x="97" y="1153"/>
                    <a:pt x="1" y="1219"/>
                  </a:cubicBezTo>
                  <a:lnTo>
                    <a:pt x="3" y="2090"/>
                  </a:lnTo>
                  <a:lnTo>
                    <a:pt x="549" y="867"/>
                  </a:lnTo>
                  <a:lnTo>
                    <a:pt x="549" y="867"/>
                  </a:lnTo>
                  <a:cubicBezTo>
                    <a:pt x="542" y="867"/>
                    <a:pt x="536" y="868"/>
                    <a:pt x="529" y="868"/>
                  </a:cubicBezTo>
                  <a:cubicBezTo>
                    <a:pt x="486" y="868"/>
                    <a:pt x="450" y="856"/>
                    <a:pt x="421" y="832"/>
                  </a:cubicBezTo>
                  <a:close/>
                  <a:moveTo>
                    <a:pt x="3" y="2090"/>
                  </a:moveTo>
                  <a:lnTo>
                    <a:pt x="1" y="2096"/>
                  </a:lnTo>
                  <a:lnTo>
                    <a:pt x="2" y="2410"/>
                  </a:lnTo>
                  <a:lnTo>
                    <a:pt x="4" y="2406"/>
                  </a:lnTo>
                  <a:lnTo>
                    <a:pt x="3" y="2090"/>
                  </a:lnTo>
                  <a:close/>
                  <a:moveTo>
                    <a:pt x="1868" y="953"/>
                  </a:moveTo>
                  <a:lnTo>
                    <a:pt x="1315" y="2417"/>
                  </a:lnTo>
                  <a:lnTo>
                    <a:pt x="1315" y="2417"/>
                  </a:lnTo>
                  <a:lnTo>
                    <a:pt x="1872" y="2096"/>
                  </a:lnTo>
                  <a:lnTo>
                    <a:pt x="1868" y="953"/>
                  </a:lnTo>
                  <a:close/>
                  <a:moveTo>
                    <a:pt x="1315" y="2417"/>
                  </a:move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315" y="2417"/>
                  </a:lnTo>
                  <a:lnTo>
                    <a:pt x="1315" y="2417"/>
                  </a:lnTo>
                  <a:close/>
                  <a:moveTo>
                    <a:pt x="1152" y="410"/>
                  </a:moveTo>
                  <a:lnTo>
                    <a:pt x="974" y="511"/>
                  </a:lnTo>
                  <a:cubicBezTo>
                    <a:pt x="923" y="609"/>
                    <a:pt x="854" y="698"/>
                    <a:pt x="775" y="764"/>
                  </a:cubicBezTo>
                  <a:lnTo>
                    <a:pt x="4" y="2406"/>
                  </a:lnTo>
                  <a:lnTo>
                    <a:pt x="6" y="2865"/>
                  </a:lnTo>
                  <a:lnTo>
                    <a:pt x="6" y="2865"/>
                  </a:lnTo>
                  <a:lnTo>
                    <a:pt x="1152" y="410"/>
                  </a:lnTo>
                  <a:close/>
                  <a:moveTo>
                    <a:pt x="6" y="2865"/>
                  </a:moveTo>
                  <a:lnTo>
                    <a:pt x="4" y="2870"/>
                  </a:lnTo>
                  <a:lnTo>
                    <a:pt x="5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6" y="2865"/>
                  </a:lnTo>
                  <a:close/>
                  <a:moveTo>
                    <a:pt x="1865" y="1"/>
                  </a:moveTo>
                  <a:lnTo>
                    <a:pt x="1752" y="63"/>
                  </a:lnTo>
                  <a:lnTo>
                    <a:pt x="571" y="2845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7" y="3172"/>
                  </a:lnTo>
                  <a:lnTo>
                    <a:pt x="1148" y="2514"/>
                  </a:lnTo>
                  <a:lnTo>
                    <a:pt x="1148" y="2514"/>
                  </a:lnTo>
                  <a:lnTo>
                    <a:pt x="1866" y="616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0"/>
            <p:cNvSpPr/>
            <p:nvPr/>
          </p:nvSpPr>
          <p:spPr>
            <a:xfrm>
              <a:off x="574805" y="2783513"/>
              <a:ext cx="64214" cy="96011"/>
            </a:xfrm>
            <a:custGeom>
              <a:avLst/>
              <a:gdLst/>
              <a:ahLst/>
              <a:cxnLst/>
              <a:rect l="l" t="t" r="r" b="b"/>
              <a:pathLst>
                <a:path w="1866" h="2790" extrusionOk="0">
                  <a:moveTo>
                    <a:pt x="1861" y="1"/>
                  </a:moveTo>
                  <a:lnTo>
                    <a:pt x="0" y="1721"/>
                  </a:lnTo>
                  <a:lnTo>
                    <a:pt x="2" y="2789"/>
                  </a:lnTo>
                  <a:cubicBezTo>
                    <a:pt x="114" y="2668"/>
                    <a:pt x="194" y="2493"/>
                    <a:pt x="193" y="2342"/>
                  </a:cubicBezTo>
                  <a:lnTo>
                    <a:pt x="193" y="2342"/>
                  </a:lnTo>
                  <a:cubicBezTo>
                    <a:pt x="195" y="2485"/>
                    <a:pt x="267" y="2568"/>
                    <a:pt x="371" y="2568"/>
                  </a:cubicBezTo>
                  <a:cubicBezTo>
                    <a:pt x="414" y="2568"/>
                    <a:pt x="463" y="2554"/>
                    <a:pt x="514" y="2524"/>
                  </a:cubicBezTo>
                  <a:cubicBezTo>
                    <a:pt x="689" y="2423"/>
                    <a:pt x="830" y="2176"/>
                    <a:pt x="830" y="1976"/>
                  </a:cubicBezTo>
                  <a:cubicBezTo>
                    <a:pt x="830" y="2119"/>
                    <a:pt x="902" y="2201"/>
                    <a:pt x="1007" y="2201"/>
                  </a:cubicBezTo>
                  <a:cubicBezTo>
                    <a:pt x="1050" y="2201"/>
                    <a:pt x="1098" y="2187"/>
                    <a:pt x="1149" y="2159"/>
                  </a:cubicBezTo>
                  <a:cubicBezTo>
                    <a:pt x="1324" y="2056"/>
                    <a:pt x="1466" y="1810"/>
                    <a:pt x="1465" y="1607"/>
                  </a:cubicBezTo>
                  <a:lnTo>
                    <a:pt x="1465" y="1607"/>
                  </a:lnTo>
                  <a:cubicBezTo>
                    <a:pt x="1466" y="1751"/>
                    <a:pt x="1538" y="1834"/>
                    <a:pt x="1642" y="1834"/>
                  </a:cubicBezTo>
                  <a:cubicBezTo>
                    <a:pt x="1685" y="1834"/>
                    <a:pt x="1734" y="1820"/>
                    <a:pt x="1785" y="1790"/>
                  </a:cubicBezTo>
                  <a:cubicBezTo>
                    <a:pt x="1811" y="1774"/>
                    <a:pt x="1839" y="1753"/>
                    <a:pt x="1866" y="1730"/>
                  </a:cubicBezTo>
                  <a:lnTo>
                    <a:pt x="1864" y="954"/>
                  </a:lnTo>
                  <a:lnTo>
                    <a:pt x="1864" y="616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0"/>
            <p:cNvSpPr/>
            <p:nvPr/>
          </p:nvSpPr>
          <p:spPr>
            <a:xfrm>
              <a:off x="614104" y="2804746"/>
              <a:ext cx="24880" cy="65384"/>
            </a:xfrm>
            <a:custGeom>
              <a:avLst/>
              <a:gdLst/>
              <a:ahLst/>
              <a:cxnLst/>
              <a:rect l="l" t="t" r="r" b="b"/>
              <a:pathLst>
                <a:path w="723" h="1900" extrusionOk="0">
                  <a:moveTo>
                    <a:pt x="719" y="1"/>
                  </a:moveTo>
                  <a:lnTo>
                    <a:pt x="1" y="1900"/>
                  </a:lnTo>
                  <a:lnTo>
                    <a:pt x="168" y="1802"/>
                  </a:lnTo>
                  <a:lnTo>
                    <a:pt x="722" y="33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0"/>
            <p:cNvSpPr/>
            <p:nvPr/>
          </p:nvSpPr>
          <p:spPr>
            <a:xfrm>
              <a:off x="574805" y="2785784"/>
              <a:ext cx="60187" cy="107023"/>
            </a:xfrm>
            <a:custGeom>
              <a:avLst/>
              <a:gdLst/>
              <a:ahLst/>
              <a:cxnLst/>
              <a:rect l="l" t="t" r="r" b="b"/>
              <a:pathLst>
                <a:path w="1749" h="3110" extrusionOk="0">
                  <a:moveTo>
                    <a:pt x="1749" y="0"/>
                  </a:moveTo>
                  <a:lnTo>
                    <a:pt x="1705" y="25"/>
                  </a:lnTo>
                  <a:cubicBezTo>
                    <a:pt x="1637" y="154"/>
                    <a:pt x="1538" y="267"/>
                    <a:pt x="1427" y="331"/>
                  </a:cubicBezTo>
                  <a:cubicBezTo>
                    <a:pt x="1368" y="366"/>
                    <a:pt x="1311" y="382"/>
                    <a:pt x="1262" y="382"/>
                  </a:cubicBezTo>
                  <a:cubicBezTo>
                    <a:pt x="1220" y="382"/>
                    <a:pt x="1182" y="370"/>
                    <a:pt x="1152" y="347"/>
                  </a:cubicBezTo>
                  <a:lnTo>
                    <a:pt x="0" y="2805"/>
                  </a:lnTo>
                  <a:lnTo>
                    <a:pt x="2" y="3109"/>
                  </a:lnTo>
                  <a:lnTo>
                    <a:pt x="569" y="278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0"/>
            <p:cNvSpPr/>
            <p:nvPr/>
          </p:nvSpPr>
          <p:spPr>
            <a:xfrm>
              <a:off x="608116" y="2789914"/>
              <a:ext cx="6229" cy="11218"/>
            </a:xfrm>
            <a:custGeom>
              <a:avLst/>
              <a:gdLst/>
              <a:ahLst/>
              <a:cxnLst/>
              <a:rect l="l" t="t" r="r" b="b"/>
              <a:pathLst>
                <a:path w="181" h="326" extrusionOk="0">
                  <a:moveTo>
                    <a:pt x="91" y="0"/>
                  </a:moveTo>
                  <a:cubicBezTo>
                    <a:pt x="91" y="107"/>
                    <a:pt x="58" y="221"/>
                    <a:pt x="1" y="325"/>
                  </a:cubicBezTo>
                  <a:lnTo>
                    <a:pt x="181" y="224"/>
                  </a:lnTo>
                  <a:cubicBezTo>
                    <a:pt x="124" y="183"/>
                    <a:pt x="91" y="107"/>
                    <a:pt x="91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0"/>
            <p:cNvSpPr/>
            <p:nvPr/>
          </p:nvSpPr>
          <p:spPr>
            <a:xfrm>
              <a:off x="582961" y="2804505"/>
              <a:ext cx="6160" cy="11322"/>
            </a:xfrm>
            <a:custGeom>
              <a:avLst/>
              <a:gdLst/>
              <a:ahLst/>
              <a:cxnLst/>
              <a:rect l="l" t="t" r="r" b="b"/>
              <a:pathLst>
                <a:path w="179" h="329" extrusionOk="0">
                  <a:moveTo>
                    <a:pt x="88" y="1"/>
                  </a:moveTo>
                  <a:cubicBezTo>
                    <a:pt x="88" y="104"/>
                    <a:pt x="56" y="222"/>
                    <a:pt x="0" y="328"/>
                  </a:cubicBezTo>
                  <a:lnTo>
                    <a:pt x="179" y="226"/>
                  </a:lnTo>
                  <a:cubicBezTo>
                    <a:pt x="123" y="183"/>
                    <a:pt x="88" y="107"/>
                    <a:pt x="88" y="1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0"/>
            <p:cNvSpPr/>
            <p:nvPr/>
          </p:nvSpPr>
          <p:spPr>
            <a:xfrm>
              <a:off x="531961" y="2833927"/>
              <a:ext cx="6160" cy="11287"/>
            </a:xfrm>
            <a:custGeom>
              <a:avLst/>
              <a:gdLst/>
              <a:ahLst/>
              <a:cxnLst/>
              <a:rect l="l" t="t" r="r" b="b"/>
              <a:pathLst>
                <a:path w="179" h="328" extrusionOk="0">
                  <a:moveTo>
                    <a:pt x="89" y="0"/>
                  </a:moveTo>
                  <a:cubicBezTo>
                    <a:pt x="89" y="105"/>
                    <a:pt x="56" y="221"/>
                    <a:pt x="0" y="328"/>
                  </a:cubicBezTo>
                  <a:lnTo>
                    <a:pt x="179" y="225"/>
                  </a:lnTo>
                  <a:cubicBezTo>
                    <a:pt x="125" y="183"/>
                    <a:pt x="91" y="105"/>
                    <a:pt x="89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0"/>
            <p:cNvSpPr/>
            <p:nvPr/>
          </p:nvSpPr>
          <p:spPr>
            <a:xfrm>
              <a:off x="506771" y="2848518"/>
              <a:ext cx="6125" cy="11218"/>
            </a:xfrm>
            <a:custGeom>
              <a:avLst/>
              <a:gdLst/>
              <a:ahLst/>
              <a:cxnLst/>
              <a:rect l="l" t="t" r="r" b="b"/>
              <a:pathLst>
                <a:path w="178" h="326" extrusionOk="0">
                  <a:moveTo>
                    <a:pt x="88" y="0"/>
                  </a:moveTo>
                  <a:cubicBezTo>
                    <a:pt x="88" y="104"/>
                    <a:pt x="56" y="220"/>
                    <a:pt x="1" y="325"/>
                  </a:cubicBezTo>
                  <a:lnTo>
                    <a:pt x="178" y="223"/>
                  </a:lnTo>
                  <a:cubicBezTo>
                    <a:pt x="121" y="183"/>
                    <a:pt x="88" y="104"/>
                    <a:pt x="88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0"/>
            <p:cNvSpPr/>
            <p:nvPr/>
          </p:nvSpPr>
          <p:spPr>
            <a:xfrm>
              <a:off x="457596" y="2856158"/>
              <a:ext cx="64386" cy="104201"/>
            </a:xfrm>
            <a:custGeom>
              <a:avLst/>
              <a:gdLst/>
              <a:ahLst/>
              <a:cxnLst/>
              <a:rect l="l" t="t" r="r" b="b"/>
              <a:pathLst>
                <a:path w="1871" h="3028" extrusionOk="0">
                  <a:moveTo>
                    <a:pt x="776" y="482"/>
                  </a:moveTo>
                  <a:lnTo>
                    <a:pt x="0" y="928"/>
                  </a:lnTo>
                  <a:lnTo>
                    <a:pt x="3" y="2027"/>
                  </a:lnTo>
                  <a:lnTo>
                    <a:pt x="3" y="2027"/>
                  </a:lnTo>
                  <a:lnTo>
                    <a:pt x="776" y="482"/>
                  </a:lnTo>
                  <a:close/>
                  <a:moveTo>
                    <a:pt x="1864" y="86"/>
                  </a:moveTo>
                  <a:lnTo>
                    <a:pt x="752" y="2595"/>
                  </a:lnTo>
                  <a:lnTo>
                    <a:pt x="540" y="2718"/>
                  </a:lnTo>
                  <a:lnTo>
                    <a:pt x="540" y="2718"/>
                  </a:lnTo>
                  <a:lnTo>
                    <a:pt x="1870" y="1949"/>
                  </a:lnTo>
                  <a:lnTo>
                    <a:pt x="1468" y="2181"/>
                  </a:lnTo>
                  <a:lnTo>
                    <a:pt x="1869" y="1391"/>
                  </a:lnTo>
                  <a:lnTo>
                    <a:pt x="1864" y="86"/>
                  </a:lnTo>
                  <a:close/>
                  <a:moveTo>
                    <a:pt x="540" y="2718"/>
                  </a:moveTo>
                  <a:lnTo>
                    <a:pt x="515" y="2732"/>
                  </a:lnTo>
                  <a:lnTo>
                    <a:pt x="515" y="2732"/>
                  </a:lnTo>
                  <a:lnTo>
                    <a:pt x="515" y="2732"/>
                  </a:lnTo>
                  <a:lnTo>
                    <a:pt x="515" y="2732"/>
                  </a:lnTo>
                  <a:lnTo>
                    <a:pt x="540" y="2718"/>
                  </a:lnTo>
                  <a:close/>
                  <a:moveTo>
                    <a:pt x="1608" y="1"/>
                  </a:moveTo>
                  <a:lnTo>
                    <a:pt x="322" y="2843"/>
                  </a:lnTo>
                  <a:lnTo>
                    <a:pt x="215" y="2906"/>
                  </a:lnTo>
                  <a:lnTo>
                    <a:pt x="215" y="2906"/>
                  </a:lnTo>
                  <a:lnTo>
                    <a:pt x="515" y="2732"/>
                  </a:lnTo>
                  <a:lnTo>
                    <a:pt x="515" y="2732"/>
                  </a:lnTo>
                  <a:lnTo>
                    <a:pt x="1740" y="36"/>
                  </a:lnTo>
                  <a:lnTo>
                    <a:pt x="1740" y="36"/>
                  </a:lnTo>
                  <a:cubicBezTo>
                    <a:pt x="1733" y="36"/>
                    <a:pt x="1727" y="37"/>
                    <a:pt x="1721" y="37"/>
                  </a:cubicBezTo>
                  <a:cubicBezTo>
                    <a:pt x="1677" y="37"/>
                    <a:pt x="1639" y="24"/>
                    <a:pt x="1608" y="1"/>
                  </a:cubicBezTo>
                  <a:close/>
                  <a:moveTo>
                    <a:pt x="3" y="2027"/>
                  </a:moveTo>
                  <a:lnTo>
                    <a:pt x="0" y="2033"/>
                  </a:lnTo>
                  <a:lnTo>
                    <a:pt x="5" y="3028"/>
                  </a:lnTo>
                  <a:lnTo>
                    <a:pt x="215" y="2906"/>
                  </a:lnTo>
                  <a:lnTo>
                    <a:pt x="215" y="2906"/>
                  </a:lnTo>
                  <a:lnTo>
                    <a:pt x="6" y="3026"/>
                  </a:lnTo>
                  <a:lnTo>
                    <a:pt x="3" y="2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0"/>
            <p:cNvSpPr/>
            <p:nvPr/>
          </p:nvSpPr>
          <p:spPr>
            <a:xfrm>
              <a:off x="457493" y="2856158"/>
              <a:ext cx="64420" cy="91572"/>
            </a:xfrm>
            <a:custGeom>
              <a:avLst/>
              <a:gdLst/>
              <a:ahLst/>
              <a:cxnLst/>
              <a:rect l="l" t="t" r="r" b="b"/>
              <a:pathLst>
                <a:path w="1872" h="2661" extrusionOk="0">
                  <a:moveTo>
                    <a:pt x="1867" y="1"/>
                  </a:moveTo>
                  <a:cubicBezTo>
                    <a:pt x="1823" y="23"/>
                    <a:pt x="1781" y="36"/>
                    <a:pt x="1743" y="40"/>
                  </a:cubicBezTo>
                  <a:lnTo>
                    <a:pt x="1156" y="413"/>
                  </a:lnTo>
                  <a:cubicBezTo>
                    <a:pt x="1097" y="446"/>
                    <a:pt x="1042" y="462"/>
                    <a:pt x="992" y="462"/>
                  </a:cubicBezTo>
                  <a:cubicBezTo>
                    <a:pt x="949" y="462"/>
                    <a:pt x="910" y="449"/>
                    <a:pt x="878" y="425"/>
                  </a:cubicBezTo>
                  <a:lnTo>
                    <a:pt x="779" y="482"/>
                  </a:lnTo>
                  <a:lnTo>
                    <a:pt x="0" y="930"/>
                  </a:lnTo>
                  <a:lnTo>
                    <a:pt x="3" y="2033"/>
                  </a:lnTo>
                  <a:lnTo>
                    <a:pt x="5" y="2661"/>
                  </a:lnTo>
                  <a:cubicBezTo>
                    <a:pt x="33" y="2655"/>
                    <a:pt x="62" y="2642"/>
                    <a:pt x="91" y="2625"/>
                  </a:cubicBezTo>
                  <a:cubicBezTo>
                    <a:pt x="268" y="2523"/>
                    <a:pt x="410" y="2279"/>
                    <a:pt x="410" y="2075"/>
                  </a:cubicBezTo>
                  <a:cubicBezTo>
                    <a:pt x="410" y="2219"/>
                    <a:pt x="481" y="2302"/>
                    <a:pt x="585" y="2302"/>
                  </a:cubicBezTo>
                  <a:cubicBezTo>
                    <a:pt x="628" y="2302"/>
                    <a:pt x="676" y="2288"/>
                    <a:pt x="727" y="2258"/>
                  </a:cubicBezTo>
                  <a:cubicBezTo>
                    <a:pt x="901" y="2158"/>
                    <a:pt x="1044" y="1918"/>
                    <a:pt x="1044" y="1716"/>
                  </a:cubicBezTo>
                  <a:lnTo>
                    <a:pt x="1044" y="1716"/>
                  </a:lnTo>
                  <a:cubicBezTo>
                    <a:pt x="1046" y="1856"/>
                    <a:pt x="1117" y="1936"/>
                    <a:pt x="1220" y="1936"/>
                  </a:cubicBezTo>
                  <a:cubicBezTo>
                    <a:pt x="1263" y="1936"/>
                    <a:pt x="1311" y="1922"/>
                    <a:pt x="1362" y="1892"/>
                  </a:cubicBezTo>
                  <a:cubicBezTo>
                    <a:pt x="1539" y="1790"/>
                    <a:pt x="1681" y="1544"/>
                    <a:pt x="1681" y="1342"/>
                  </a:cubicBezTo>
                  <a:cubicBezTo>
                    <a:pt x="1681" y="1484"/>
                    <a:pt x="1753" y="1567"/>
                    <a:pt x="1858" y="1567"/>
                  </a:cubicBezTo>
                  <a:cubicBezTo>
                    <a:pt x="1862" y="1567"/>
                    <a:pt x="1867" y="1566"/>
                    <a:pt x="1872" y="1566"/>
                  </a:cubicBezTo>
                  <a:lnTo>
                    <a:pt x="1872" y="1395"/>
                  </a:lnTo>
                  <a:lnTo>
                    <a:pt x="1867" y="88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0"/>
            <p:cNvSpPr/>
            <p:nvPr/>
          </p:nvSpPr>
          <p:spPr>
            <a:xfrm>
              <a:off x="508079" y="2904095"/>
              <a:ext cx="13834" cy="27220"/>
            </a:xfrm>
            <a:custGeom>
              <a:avLst/>
              <a:gdLst/>
              <a:ahLst/>
              <a:cxnLst/>
              <a:rect l="l" t="t" r="r" b="b"/>
              <a:pathLst>
                <a:path w="402" h="791" extrusionOk="0">
                  <a:moveTo>
                    <a:pt x="399" y="1"/>
                  </a:moveTo>
                  <a:lnTo>
                    <a:pt x="1" y="791"/>
                  </a:lnTo>
                  <a:lnTo>
                    <a:pt x="402" y="559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0"/>
            <p:cNvSpPr/>
            <p:nvPr/>
          </p:nvSpPr>
          <p:spPr>
            <a:xfrm>
              <a:off x="475318" y="2856124"/>
              <a:ext cx="46457" cy="94118"/>
            </a:xfrm>
            <a:custGeom>
              <a:avLst/>
              <a:gdLst/>
              <a:ahLst/>
              <a:cxnLst/>
              <a:rect l="l" t="t" r="r" b="b"/>
              <a:pathLst>
                <a:path w="1350" h="2735" extrusionOk="0">
                  <a:moveTo>
                    <a:pt x="1349" y="0"/>
                  </a:moveTo>
                  <a:cubicBezTo>
                    <a:pt x="1305" y="22"/>
                    <a:pt x="1263" y="35"/>
                    <a:pt x="1225" y="38"/>
                  </a:cubicBezTo>
                  <a:lnTo>
                    <a:pt x="0" y="2735"/>
                  </a:lnTo>
                  <a:lnTo>
                    <a:pt x="0" y="2735"/>
                  </a:lnTo>
                  <a:lnTo>
                    <a:pt x="237" y="2597"/>
                  </a:lnTo>
                  <a:lnTo>
                    <a:pt x="1349" y="88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0"/>
            <p:cNvSpPr/>
            <p:nvPr/>
          </p:nvSpPr>
          <p:spPr>
            <a:xfrm>
              <a:off x="457596" y="2856158"/>
              <a:ext cx="55370" cy="104201"/>
            </a:xfrm>
            <a:custGeom>
              <a:avLst/>
              <a:gdLst/>
              <a:ahLst/>
              <a:cxnLst/>
              <a:rect l="l" t="t" r="r" b="b"/>
              <a:pathLst>
                <a:path w="1609" h="3028" extrusionOk="0">
                  <a:moveTo>
                    <a:pt x="1608" y="1"/>
                  </a:moveTo>
                  <a:lnTo>
                    <a:pt x="1431" y="106"/>
                  </a:lnTo>
                  <a:cubicBezTo>
                    <a:pt x="1364" y="235"/>
                    <a:pt x="1263" y="349"/>
                    <a:pt x="1153" y="413"/>
                  </a:cubicBezTo>
                  <a:cubicBezTo>
                    <a:pt x="1094" y="446"/>
                    <a:pt x="1039" y="462"/>
                    <a:pt x="989" y="462"/>
                  </a:cubicBezTo>
                  <a:cubicBezTo>
                    <a:pt x="946" y="462"/>
                    <a:pt x="907" y="449"/>
                    <a:pt x="875" y="425"/>
                  </a:cubicBezTo>
                  <a:lnTo>
                    <a:pt x="776" y="482"/>
                  </a:lnTo>
                  <a:lnTo>
                    <a:pt x="0" y="2033"/>
                  </a:lnTo>
                  <a:lnTo>
                    <a:pt x="5" y="3028"/>
                  </a:lnTo>
                  <a:lnTo>
                    <a:pt x="322" y="2843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0"/>
            <p:cNvSpPr/>
            <p:nvPr/>
          </p:nvSpPr>
          <p:spPr>
            <a:xfrm>
              <a:off x="481513" y="2863075"/>
              <a:ext cx="6229" cy="11253"/>
            </a:xfrm>
            <a:custGeom>
              <a:avLst/>
              <a:gdLst/>
              <a:ahLst/>
              <a:cxnLst/>
              <a:rect l="l" t="t" r="r" b="b"/>
              <a:pathLst>
                <a:path w="181" h="327" extrusionOk="0">
                  <a:moveTo>
                    <a:pt x="88" y="0"/>
                  </a:moveTo>
                  <a:cubicBezTo>
                    <a:pt x="88" y="105"/>
                    <a:pt x="56" y="221"/>
                    <a:pt x="0" y="326"/>
                  </a:cubicBezTo>
                  <a:lnTo>
                    <a:pt x="79" y="281"/>
                  </a:lnTo>
                  <a:lnTo>
                    <a:pt x="180" y="224"/>
                  </a:lnTo>
                  <a:cubicBezTo>
                    <a:pt x="125" y="180"/>
                    <a:pt x="91" y="105"/>
                    <a:pt x="88" y="0"/>
                  </a:cubicBezTo>
                  <a:close/>
                </a:path>
              </a:pathLst>
            </a:custGeom>
            <a:solidFill>
              <a:srgbClr val="C6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0"/>
            <p:cNvSpPr/>
            <p:nvPr/>
          </p:nvSpPr>
          <p:spPr>
            <a:xfrm>
              <a:off x="624944" y="2753058"/>
              <a:ext cx="56677" cy="49210"/>
            </a:xfrm>
            <a:custGeom>
              <a:avLst/>
              <a:gdLst/>
              <a:ahLst/>
              <a:cxnLst/>
              <a:rect l="l" t="t" r="r" b="b"/>
              <a:pathLst>
                <a:path w="1647" h="1430" extrusionOk="0">
                  <a:moveTo>
                    <a:pt x="635" y="0"/>
                  </a:moveTo>
                  <a:lnTo>
                    <a:pt x="0" y="369"/>
                  </a:lnTo>
                  <a:lnTo>
                    <a:pt x="1011" y="1430"/>
                  </a:lnTo>
                  <a:lnTo>
                    <a:pt x="1646" y="106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0"/>
            <p:cNvSpPr/>
            <p:nvPr/>
          </p:nvSpPr>
          <p:spPr>
            <a:xfrm>
              <a:off x="659666" y="2789604"/>
              <a:ext cx="21955" cy="20441"/>
            </a:xfrm>
            <a:custGeom>
              <a:avLst/>
              <a:gdLst/>
              <a:ahLst/>
              <a:cxnLst/>
              <a:rect l="l" t="t" r="r" b="b"/>
              <a:pathLst>
                <a:path w="638" h="594" extrusionOk="0">
                  <a:moveTo>
                    <a:pt x="637" y="1"/>
                  </a:moveTo>
                  <a:lnTo>
                    <a:pt x="1" y="368"/>
                  </a:lnTo>
                  <a:cubicBezTo>
                    <a:pt x="1" y="511"/>
                    <a:pt x="73" y="593"/>
                    <a:pt x="177" y="593"/>
                  </a:cubicBezTo>
                  <a:cubicBezTo>
                    <a:pt x="221" y="593"/>
                    <a:pt x="270" y="579"/>
                    <a:pt x="321" y="549"/>
                  </a:cubicBezTo>
                  <a:cubicBezTo>
                    <a:pt x="497" y="448"/>
                    <a:pt x="637" y="204"/>
                    <a:pt x="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0"/>
            <p:cNvSpPr/>
            <p:nvPr/>
          </p:nvSpPr>
          <p:spPr>
            <a:xfrm>
              <a:off x="603023" y="2765756"/>
              <a:ext cx="56746" cy="49141"/>
            </a:xfrm>
            <a:custGeom>
              <a:avLst/>
              <a:gdLst/>
              <a:ahLst/>
              <a:cxnLst/>
              <a:rect l="l" t="t" r="r" b="b"/>
              <a:pathLst>
                <a:path w="1649" h="1428" extrusionOk="0">
                  <a:moveTo>
                    <a:pt x="637" y="0"/>
                  </a:moveTo>
                  <a:lnTo>
                    <a:pt x="1" y="366"/>
                  </a:lnTo>
                  <a:lnTo>
                    <a:pt x="1012" y="1428"/>
                  </a:lnTo>
                  <a:lnTo>
                    <a:pt x="1648" y="10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0"/>
            <p:cNvSpPr/>
            <p:nvPr/>
          </p:nvSpPr>
          <p:spPr>
            <a:xfrm>
              <a:off x="637814" y="2802234"/>
              <a:ext cx="21955" cy="20475"/>
            </a:xfrm>
            <a:custGeom>
              <a:avLst/>
              <a:gdLst/>
              <a:ahLst/>
              <a:cxnLst/>
              <a:rect l="l" t="t" r="r" b="b"/>
              <a:pathLst>
                <a:path w="638" h="595" extrusionOk="0">
                  <a:moveTo>
                    <a:pt x="637" y="1"/>
                  </a:moveTo>
                  <a:lnTo>
                    <a:pt x="1" y="368"/>
                  </a:lnTo>
                  <a:cubicBezTo>
                    <a:pt x="1" y="512"/>
                    <a:pt x="73" y="594"/>
                    <a:pt x="177" y="594"/>
                  </a:cubicBezTo>
                  <a:cubicBezTo>
                    <a:pt x="220" y="594"/>
                    <a:pt x="269" y="580"/>
                    <a:pt x="320" y="551"/>
                  </a:cubicBezTo>
                  <a:cubicBezTo>
                    <a:pt x="495" y="448"/>
                    <a:pt x="637" y="204"/>
                    <a:pt x="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0"/>
            <p:cNvSpPr/>
            <p:nvPr/>
          </p:nvSpPr>
          <p:spPr>
            <a:xfrm>
              <a:off x="559044" y="2790981"/>
              <a:ext cx="56918" cy="49313"/>
            </a:xfrm>
            <a:custGeom>
              <a:avLst/>
              <a:gdLst/>
              <a:ahLst/>
              <a:cxnLst/>
              <a:rect l="l" t="t" r="r" b="b"/>
              <a:pathLst>
                <a:path w="1654" h="1433" extrusionOk="0">
                  <a:moveTo>
                    <a:pt x="643" y="0"/>
                  </a:moveTo>
                  <a:lnTo>
                    <a:pt x="0" y="372"/>
                  </a:lnTo>
                  <a:lnTo>
                    <a:pt x="1013" y="1432"/>
                  </a:lnTo>
                  <a:lnTo>
                    <a:pt x="1654" y="106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0"/>
            <p:cNvSpPr/>
            <p:nvPr/>
          </p:nvSpPr>
          <p:spPr>
            <a:xfrm>
              <a:off x="581137" y="2778317"/>
              <a:ext cx="56712" cy="49279"/>
            </a:xfrm>
            <a:custGeom>
              <a:avLst/>
              <a:gdLst/>
              <a:ahLst/>
              <a:cxnLst/>
              <a:rect l="l" t="t" r="r" b="b"/>
              <a:pathLst>
                <a:path w="1648" h="1432" extrusionOk="0">
                  <a:moveTo>
                    <a:pt x="637" y="1"/>
                  </a:moveTo>
                  <a:lnTo>
                    <a:pt x="1" y="368"/>
                  </a:lnTo>
                  <a:lnTo>
                    <a:pt x="1012" y="1432"/>
                  </a:lnTo>
                  <a:lnTo>
                    <a:pt x="1648" y="1063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0"/>
            <p:cNvSpPr/>
            <p:nvPr/>
          </p:nvSpPr>
          <p:spPr>
            <a:xfrm>
              <a:off x="615928" y="2814897"/>
              <a:ext cx="21921" cy="20475"/>
            </a:xfrm>
            <a:custGeom>
              <a:avLst/>
              <a:gdLst/>
              <a:ahLst/>
              <a:cxnLst/>
              <a:rect l="l" t="t" r="r" b="b"/>
              <a:pathLst>
                <a:path w="637" h="595" extrusionOk="0">
                  <a:moveTo>
                    <a:pt x="637" y="0"/>
                  </a:moveTo>
                  <a:lnTo>
                    <a:pt x="1" y="369"/>
                  </a:lnTo>
                  <a:cubicBezTo>
                    <a:pt x="1" y="512"/>
                    <a:pt x="74" y="594"/>
                    <a:pt x="179" y="594"/>
                  </a:cubicBezTo>
                  <a:cubicBezTo>
                    <a:pt x="222" y="594"/>
                    <a:pt x="270" y="580"/>
                    <a:pt x="321" y="552"/>
                  </a:cubicBezTo>
                  <a:cubicBezTo>
                    <a:pt x="497" y="449"/>
                    <a:pt x="637" y="203"/>
                    <a:pt x="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0"/>
            <p:cNvSpPr/>
            <p:nvPr/>
          </p:nvSpPr>
          <p:spPr>
            <a:xfrm>
              <a:off x="593869" y="2827561"/>
              <a:ext cx="22093" cy="20475"/>
            </a:xfrm>
            <a:custGeom>
              <a:avLst/>
              <a:gdLst/>
              <a:ahLst/>
              <a:cxnLst/>
              <a:rect l="l" t="t" r="r" b="b"/>
              <a:pathLst>
                <a:path w="642" h="595" extrusionOk="0">
                  <a:moveTo>
                    <a:pt x="642" y="1"/>
                  </a:moveTo>
                  <a:lnTo>
                    <a:pt x="1" y="371"/>
                  </a:lnTo>
                  <a:cubicBezTo>
                    <a:pt x="1" y="514"/>
                    <a:pt x="75" y="595"/>
                    <a:pt x="180" y="595"/>
                  </a:cubicBezTo>
                  <a:cubicBezTo>
                    <a:pt x="224" y="595"/>
                    <a:pt x="274" y="581"/>
                    <a:pt x="326" y="551"/>
                  </a:cubicBezTo>
                  <a:cubicBezTo>
                    <a:pt x="500" y="448"/>
                    <a:pt x="642" y="203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0"/>
            <p:cNvSpPr/>
            <p:nvPr/>
          </p:nvSpPr>
          <p:spPr>
            <a:xfrm>
              <a:off x="536882" y="2803748"/>
              <a:ext cx="57022" cy="49313"/>
            </a:xfrm>
            <a:custGeom>
              <a:avLst/>
              <a:gdLst/>
              <a:ahLst/>
              <a:cxnLst/>
              <a:rect l="l" t="t" r="r" b="b"/>
              <a:pathLst>
                <a:path w="1657" h="1433" extrusionOk="0">
                  <a:moveTo>
                    <a:pt x="644" y="1"/>
                  </a:moveTo>
                  <a:lnTo>
                    <a:pt x="1" y="372"/>
                  </a:lnTo>
                  <a:lnTo>
                    <a:pt x="1013" y="1433"/>
                  </a:lnTo>
                  <a:lnTo>
                    <a:pt x="1657" y="1061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0"/>
            <p:cNvSpPr/>
            <p:nvPr/>
          </p:nvSpPr>
          <p:spPr>
            <a:xfrm>
              <a:off x="571708" y="2840259"/>
              <a:ext cx="22196" cy="20613"/>
            </a:xfrm>
            <a:custGeom>
              <a:avLst/>
              <a:gdLst/>
              <a:ahLst/>
              <a:cxnLst/>
              <a:rect l="l" t="t" r="r" b="b"/>
              <a:pathLst>
                <a:path w="645" h="599" extrusionOk="0">
                  <a:moveTo>
                    <a:pt x="645" y="0"/>
                  </a:moveTo>
                  <a:lnTo>
                    <a:pt x="1" y="372"/>
                  </a:lnTo>
                  <a:cubicBezTo>
                    <a:pt x="2" y="516"/>
                    <a:pt x="73" y="598"/>
                    <a:pt x="177" y="598"/>
                  </a:cubicBezTo>
                  <a:cubicBezTo>
                    <a:pt x="220" y="598"/>
                    <a:pt x="269" y="584"/>
                    <a:pt x="320" y="555"/>
                  </a:cubicBezTo>
                  <a:cubicBezTo>
                    <a:pt x="495" y="452"/>
                    <a:pt x="645" y="204"/>
                    <a:pt x="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0"/>
            <p:cNvSpPr/>
            <p:nvPr/>
          </p:nvSpPr>
          <p:spPr>
            <a:xfrm>
              <a:off x="493178" y="2829144"/>
              <a:ext cx="56677" cy="49210"/>
            </a:xfrm>
            <a:custGeom>
              <a:avLst/>
              <a:gdLst/>
              <a:ahLst/>
              <a:cxnLst/>
              <a:rect l="l" t="t" r="r" b="b"/>
              <a:pathLst>
                <a:path w="1647" h="1430" extrusionOk="0">
                  <a:moveTo>
                    <a:pt x="637" y="0"/>
                  </a:moveTo>
                  <a:lnTo>
                    <a:pt x="1" y="367"/>
                  </a:lnTo>
                  <a:lnTo>
                    <a:pt x="1010" y="1429"/>
                  </a:lnTo>
                  <a:lnTo>
                    <a:pt x="1647" y="10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0"/>
            <p:cNvSpPr/>
            <p:nvPr/>
          </p:nvSpPr>
          <p:spPr>
            <a:xfrm>
              <a:off x="549890" y="2853026"/>
              <a:ext cx="21921" cy="20475"/>
            </a:xfrm>
            <a:custGeom>
              <a:avLst/>
              <a:gdLst/>
              <a:ahLst/>
              <a:cxnLst/>
              <a:rect l="l" t="t" r="r" b="b"/>
              <a:pathLst>
                <a:path w="637" h="595" extrusionOk="0">
                  <a:moveTo>
                    <a:pt x="635" y="1"/>
                  </a:moveTo>
                  <a:lnTo>
                    <a:pt x="0" y="368"/>
                  </a:lnTo>
                  <a:cubicBezTo>
                    <a:pt x="0" y="512"/>
                    <a:pt x="71" y="595"/>
                    <a:pt x="175" y="595"/>
                  </a:cubicBezTo>
                  <a:cubicBezTo>
                    <a:pt x="218" y="595"/>
                    <a:pt x="266" y="581"/>
                    <a:pt x="317" y="551"/>
                  </a:cubicBezTo>
                  <a:cubicBezTo>
                    <a:pt x="493" y="449"/>
                    <a:pt x="636" y="204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0"/>
            <p:cNvSpPr/>
            <p:nvPr/>
          </p:nvSpPr>
          <p:spPr>
            <a:xfrm>
              <a:off x="515099" y="2816549"/>
              <a:ext cx="56643" cy="49175"/>
            </a:xfrm>
            <a:custGeom>
              <a:avLst/>
              <a:gdLst/>
              <a:ahLst/>
              <a:cxnLst/>
              <a:rect l="l" t="t" r="r" b="b"/>
              <a:pathLst>
                <a:path w="1646" h="1429" extrusionOk="0">
                  <a:moveTo>
                    <a:pt x="634" y="0"/>
                  </a:moveTo>
                  <a:lnTo>
                    <a:pt x="0" y="366"/>
                  </a:lnTo>
                  <a:lnTo>
                    <a:pt x="1010" y="1428"/>
                  </a:lnTo>
                  <a:lnTo>
                    <a:pt x="1646" y="106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0"/>
            <p:cNvSpPr/>
            <p:nvPr/>
          </p:nvSpPr>
          <p:spPr>
            <a:xfrm>
              <a:off x="527935" y="2865690"/>
              <a:ext cx="21921" cy="20441"/>
            </a:xfrm>
            <a:custGeom>
              <a:avLst/>
              <a:gdLst/>
              <a:ahLst/>
              <a:cxnLst/>
              <a:rect l="l" t="t" r="r" b="b"/>
              <a:pathLst>
                <a:path w="637" h="594" extrusionOk="0">
                  <a:moveTo>
                    <a:pt x="637" y="0"/>
                  </a:moveTo>
                  <a:lnTo>
                    <a:pt x="0" y="367"/>
                  </a:lnTo>
                  <a:cubicBezTo>
                    <a:pt x="0" y="511"/>
                    <a:pt x="72" y="594"/>
                    <a:pt x="176" y="594"/>
                  </a:cubicBezTo>
                  <a:cubicBezTo>
                    <a:pt x="219" y="594"/>
                    <a:pt x="267" y="580"/>
                    <a:pt x="318" y="550"/>
                  </a:cubicBezTo>
                  <a:cubicBezTo>
                    <a:pt x="495" y="448"/>
                    <a:pt x="637" y="204"/>
                    <a:pt x="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0"/>
            <p:cNvSpPr/>
            <p:nvPr/>
          </p:nvSpPr>
          <p:spPr>
            <a:xfrm>
              <a:off x="471292" y="2841774"/>
              <a:ext cx="56677" cy="49279"/>
            </a:xfrm>
            <a:custGeom>
              <a:avLst/>
              <a:gdLst/>
              <a:ahLst/>
              <a:cxnLst/>
              <a:rect l="l" t="t" r="r" b="b"/>
              <a:pathLst>
                <a:path w="1647" h="1432" extrusionOk="0">
                  <a:moveTo>
                    <a:pt x="637" y="0"/>
                  </a:moveTo>
                  <a:lnTo>
                    <a:pt x="0" y="367"/>
                  </a:lnTo>
                  <a:lnTo>
                    <a:pt x="1011" y="1431"/>
                  </a:lnTo>
                  <a:lnTo>
                    <a:pt x="1646" y="10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0"/>
            <p:cNvSpPr/>
            <p:nvPr/>
          </p:nvSpPr>
          <p:spPr>
            <a:xfrm>
              <a:off x="506083" y="2878320"/>
              <a:ext cx="21886" cy="20441"/>
            </a:xfrm>
            <a:custGeom>
              <a:avLst/>
              <a:gdLst/>
              <a:ahLst/>
              <a:cxnLst/>
              <a:rect l="l" t="t" r="r" b="b"/>
              <a:pathLst>
                <a:path w="636" h="594" extrusionOk="0">
                  <a:moveTo>
                    <a:pt x="635" y="0"/>
                  </a:moveTo>
                  <a:lnTo>
                    <a:pt x="0" y="366"/>
                  </a:lnTo>
                  <a:cubicBezTo>
                    <a:pt x="0" y="510"/>
                    <a:pt x="71" y="593"/>
                    <a:pt x="175" y="593"/>
                  </a:cubicBezTo>
                  <a:cubicBezTo>
                    <a:pt x="218" y="593"/>
                    <a:pt x="266" y="579"/>
                    <a:pt x="318" y="549"/>
                  </a:cubicBezTo>
                  <a:cubicBezTo>
                    <a:pt x="493" y="450"/>
                    <a:pt x="635" y="204"/>
                    <a:pt x="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0"/>
            <p:cNvSpPr/>
            <p:nvPr/>
          </p:nvSpPr>
          <p:spPr>
            <a:xfrm>
              <a:off x="449268" y="2854403"/>
              <a:ext cx="56849" cy="49279"/>
            </a:xfrm>
            <a:custGeom>
              <a:avLst/>
              <a:gdLst/>
              <a:ahLst/>
              <a:cxnLst/>
              <a:rect l="l" t="t" r="r" b="b"/>
              <a:pathLst>
                <a:path w="1652" h="1432" extrusionOk="0">
                  <a:moveTo>
                    <a:pt x="640" y="0"/>
                  </a:moveTo>
                  <a:lnTo>
                    <a:pt x="1" y="366"/>
                  </a:lnTo>
                  <a:lnTo>
                    <a:pt x="1015" y="1431"/>
                  </a:lnTo>
                  <a:lnTo>
                    <a:pt x="1651" y="1064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0"/>
            <p:cNvSpPr/>
            <p:nvPr/>
          </p:nvSpPr>
          <p:spPr>
            <a:xfrm>
              <a:off x="484231" y="2891018"/>
              <a:ext cx="21886" cy="20441"/>
            </a:xfrm>
            <a:custGeom>
              <a:avLst/>
              <a:gdLst/>
              <a:ahLst/>
              <a:cxnLst/>
              <a:rect l="l" t="t" r="r" b="b"/>
              <a:pathLst>
                <a:path w="636" h="594" extrusionOk="0">
                  <a:moveTo>
                    <a:pt x="635" y="0"/>
                  </a:moveTo>
                  <a:lnTo>
                    <a:pt x="0" y="367"/>
                  </a:lnTo>
                  <a:cubicBezTo>
                    <a:pt x="0" y="511"/>
                    <a:pt x="72" y="593"/>
                    <a:pt x="177" y="593"/>
                  </a:cubicBezTo>
                  <a:cubicBezTo>
                    <a:pt x="220" y="593"/>
                    <a:pt x="268" y="580"/>
                    <a:pt x="319" y="550"/>
                  </a:cubicBezTo>
                  <a:cubicBezTo>
                    <a:pt x="495" y="449"/>
                    <a:pt x="635" y="202"/>
                    <a:pt x="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0"/>
            <p:cNvSpPr/>
            <p:nvPr/>
          </p:nvSpPr>
          <p:spPr>
            <a:xfrm>
              <a:off x="621571" y="2864383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388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5" y="19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0"/>
            <p:cNvSpPr/>
            <p:nvPr/>
          </p:nvSpPr>
          <p:spPr>
            <a:xfrm>
              <a:off x="621571" y="2880316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388" y="1"/>
                  </a:moveTo>
                  <a:lnTo>
                    <a:pt x="0" y="223"/>
                  </a:lnTo>
                  <a:lnTo>
                    <a:pt x="0" y="418"/>
                  </a:lnTo>
                  <a:lnTo>
                    <a:pt x="385" y="197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0"/>
            <p:cNvSpPr/>
            <p:nvPr/>
          </p:nvSpPr>
          <p:spPr>
            <a:xfrm>
              <a:off x="629521" y="2867858"/>
              <a:ext cx="13318" cy="14384"/>
            </a:xfrm>
            <a:custGeom>
              <a:avLst/>
              <a:gdLst/>
              <a:ahLst/>
              <a:cxnLst/>
              <a:rect l="l" t="t" r="r" b="b"/>
              <a:pathLst>
                <a:path w="387" h="418" extrusionOk="0">
                  <a:moveTo>
                    <a:pt x="387" y="0"/>
                  </a:moveTo>
                  <a:lnTo>
                    <a:pt x="1" y="221"/>
                  </a:lnTo>
                  <a:lnTo>
                    <a:pt x="1" y="417"/>
                  </a:lnTo>
                  <a:lnTo>
                    <a:pt x="387" y="195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0"/>
            <p:cNvSpPr/>
            <p:nvPr/>
          </p:nvSpPr>
          <p:spPr>
            <a:xfrm>
              <a:off x="460246" y="2972231"/>
              <a:ext cx="13386" cy="14350"/>
            </a:xfrm>
            <a:custGeom>
              <a:avLst/>
              <a:gdLst/>
              <a:ahLst/>
              <a:cxnLst/>
              <a:rect l="l" t="t" r="r" b="b"/>
              <a:pathLst>
                <a:path w="389" h="417" extrusionOk="0">
                  <a:moveTo>
                    <a:pt x="388" y="0"/>
                  </a:moveTo>
                  <a:lnTo>
                    <a:pt x="2" y="222"/>
                  </a:lnTo>
                  <a:lnTo>
                    <a:pt x="1" y="417"/>
                  </a:lnTo>
                  <a:lnTo>
                    <a:pt x="1" y="417"/>
                  </a:lnTo>
                  <a:lnTo>
                    <a:pt x="388" y="19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0"/>
            <p:cNvSpPr/>
            <p:nvPr/>
          </p:nvSpPr>
          <p:spPr>
            <a:xfrm>
              <a:off x="506290" y="2936924"/>
              <a:ext cx="13249" cy="14384"/>
            </a:xfrm>
            <a:custGeom>
              <a:avLst/>
              <a:gdLst/>
              <a:ahLst/>
              <a:cxnLst/>
              <a:rect l="l" t="t" r="r" b="b"/>
              <a:pathLst>
                <a:path w="385" h="418" extrusionOk="0">
                  <a:moveTo>
                    <a:pt x="385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5" y="19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0"/>
            <p:cNvSpPr/>
            <p:nvPr/>
          </p:nvSpPr>
          <p:spPr>
            <a:xfrm>
              <a:off x="486502" y="2938886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388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6" y="1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0"/>
            <p:cNvSpPr/>
            <p:nvPr/>
          </p:nvSpPr>
          <p:spPr>
            <a:xfrm>
              <a:off x="453570" y="2968274"/>
              <a:ext cx="13352" cy="14384"/>
            </a:xfrm>
            <a:custGeom>
              <a:avLst/>
              <a:gdLst/>
              <a:ahLst/>
              <a:cxnLst/>
              <a:rect l="l" t="t" r="r" b="b"/>
              <a:pathLst>
                <a:path w="388" h="418" extrusionOk="0">
                  <a:moveTo>
                    <a:pt x="388" y="1"/>
                  </a:moveTo>
                  <a:lnTo>
                    <a:pt x="3" y="222"/>
                  </a:lnTo>
                  <a:lnTo>
                    <a:pt x="0" y="418"/>
                  </a:lnTo>
                  <a:lnTo>
                    <a:pt x="386" y="195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0"/>
            <p:cNvSpPr/>
            <p:nvPr/>
          </p:nvSpPr>
          <p:spPr>
            <a:xfrm>
              <a:off x="468264" y="2959740"/>
              <a:ext cx="13386" cy="14384"/>
            </a:xfrm>
            <a:custGeom>
              <a:avLst/>
              <a:gdLst/>
              <a:ahLst/>
              <a:cxnLst/>
              <a:rect l="l" t="t" r="r" b="b"/>
              <a:pathLst>
                <a:path w="389" h="418" extrusionOk="0">
                  <a:moveTo>
                    <a:pt x="388" y="0"/>
                  </a:moveTo>
                  <a:lnTo>
                    <a:pt x="0" y="221"/>
                  </a:lnTo>
                  <a:lnTo>
                    <a:pt x="0" y="417"/>
                  </a:lnTo>
                  <a:lnTo>
                    <a:pt x="385" y="19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0"/>
            <p:cNvSpPr/>
            <p:nvPr/>
          </p:nvSpPr>
          <p:spPr>
            <a:xfrm>
              <a:off x="556256" y="2678176"/>
              <a:ext cx="51997" cy="18480"/>
            </a:xfrm>
            <a:custGeom>
              <a:avLst/>
              <a:gdLst/>
              <a:ahLst/>
              <a:cxnLst/>
              <a:rect l="l" t="t" r="r" b="b"/>
              <a:pathLst>
                <a:path w="1511" h="537" extrusionOk="0">
                  <a:moveTo>
                    <a:pt x="6" y="448"/>
                  </a:moveTo>
                  <a:cubicBezTo>
                    <a:pt x="4" y="449"/>
                    <a:pt x="3" y="450"/>
                    <a:pt x="1" y="451"/>
                  </a:cubicBezTo>
                  <a:lnTo>
                    <a:pt x="6" y="448"/>
                  </a:lnTo>
                  <a:close/>
                  <a:moveTo>
                    <a:pt x="957" y="1"/>
                  </a:moveTo>
                  <a:cubicBezTo>
                    <a:pt x="836" y="1"/>
                    <a:pt x="727" y="29"/>
                    <a:pt x="633" y="84"/>
                  </a:cubicBezTo>
                  <a:lnTo>
                    <a:pt x="6" y="448"/>
                  </a:lnTo>
                  <a:lnTo>
                    <a:pt x="6" y="448"/>
                  </a:lnTo>
                  <a:cubicBezTo>
                    <a:pt x="99" y="395"/>
                    <a:pt x="207" y="367"/>
                    <a:pt x="326" y="367"/>
                  </a:cubicBezTo>
                  <a:cubicBezTo>
                    <a:pt x="492" y="367"/>
                    <a:pt x="680" y="421"/>
                    <a:pt x="879" y="536"/>
                  </a:cubicBezTo>
                  <a:lnTo>
                    <a:pt x="1511" y="169"/>
                  </a:lnTo>
                  <a:cubicBezTo>
                    <a:pt x="1312" y="55"/>
                    <a:pt x="1124" y="1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0"/>
            <p:cNvSpPr/>
            <p:nvPr/>
          </p:nvSpPr>
          <p:spPr>
            <a:xfrm>
              <a:off x="586471" y="2683992"/>
              <a:ext cx="64145" cy="85962"/>
            </a:xfrm>
            <a:custGeom>
              <a:avLst/>
              <a:gdLst/>
              <a:ahLst/>
              <a:cxnLst/>
              <a:rect l="l" t="t" r="r" b="b"/>
              <a:pathLst>
                <a:path w="1864" h="2498" extrusionOk="0">
                  <a:moveTo>
                    <a:pt x="633" y="0"/>
                  </a:moveTo>
                  <a:lnTo>
                    <a:pt x="1" y="369"/>
                  </a:lnTo>
                  <a:cubicBezTo>
                    <a:pt x="681" y="761"/>
                    <a:pt x="1233" y="1715"/>
                    <a:pt x="1230" y="2498"/>
                  </a:cubicBezTo>
                  <a:lnTo>
                    <a:pt x="1862" y="2129"/>
                  </a:lnTo>
                  <a:cubicBezTo>
                    <a:pt x="1863" y="1346"/>
                    <a:pt x="1313" y="394"/>
                    <a:pt x="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0"/>
            <p:cNvSpPr/>
            <p:nvPr/>
          </p:nvSpPr>
          <p:spPr>
            <a:xfrm>
              <a:off x="543868" y="2690806"/>
              <a:ext cx="85102" cy="79149"/>
            </a:xfrm>
            <a:custGeom>
              <a:avLst/>
              <a:gdLst/>
              <a:ahLst/>
              <a:cxnLst/>
              <a:rect l="l" t="t" r="r" b="b"/>
              <a:pathLst>
                <a:path w="2473" h="2300" extrusionOk="0">
                  <a:moveTo>
                    <a:pt x="684" y="1"/>
                  </a:moveTo>
                  <a:cubicBezTo>
                    <a:pt x="280" y="1"/>
                    <a:pt x="2" y="321"/>
                    <a:pt x="1" y="874"/>
                  </a:cubicBezTo>
                  <a:lnTo>
                    <a:pt x="2468" y="2300"/>
                  </a:lnTo>
                  <a:cubicBezTo>
                    <a:pt x="2472" y="1517"/>
                    <a:pt x="1922" y="563"/>
                    <a:pt x="1239" y="171"/>
                  </a:cubicBezTo>
                  <a:cubicBezTo>
                    <a:pt x="1039" y="55"/>
                    <a:pt x="851" y="1"/>
                    <a:pt x="684" y="1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0"/>
            <p:cNvSpPr/>
            <p:nvPr/>
          </p:nvSpPr>
          <p:spPr>
            <a:xfrm>
              <a:off x="534508" y="2690771"/>
              <a:ext cx="51963" cy="18480"/>
            </a:xfrm>
            <a:custGeom>
              <a:avLst/>
              <a:gdLst/>
              <a:ahLst/>
              <a:cxnLst/>
              <a:rect l="l" t="t" r="r" b="b"/>
              <a:pathLst>
                <a:path w="1510" h="537" extrusionOk="0">
                  <a:moveTo>
                    <a:pt x="3" y="450"/>
                  </a:moveTo>
                  <a:cubicBezTo>
                    <a:pt x="2" y="450"/>
                    <a:pt x="2" y="451"/>
                    <a:pt x="1" y="451"/>
                  </a:cubicBezTo>
                  <a:lnTo>
                    <a:pt x="3" y="450"/>
                  </a:lnTo>
                  <a:close/>
                  <a:moveTo>
                    <a:pt x="957" y="1"/>
                  </a:moveTo>
                  <a:cubicBezTo>
                    <a:pt x="836" y="1"/>
                    <a:pt x="726" y="29"/>
                    <a:pt x="631" y="84"/>
                  </a:cubicBezTo>
                  <a:lnTo>
                    <a:pt x="3" y="450"/>
                  </a:lnTo>
                  <a:lnTo>
                    <a:pt x="3" y="450"/>
                  </a:lnTo>
                  <a:cubicBezTo>
                    <a:pt x="96" y="396"/>
                    <a:pt x="204" y="368"/>
                    <a:pt x="324" y="368"/>
                  </a:cubicBezTo>
                  <a:cubicBezTo>
                    <a:pt x="491" y="368"/>
                    <a:pt x="679" y="422"/>
                    <a:pt x="879" y="536"/>
                  </a:cubicBezTo>
                  <a:lnTo>
                    <a:pt x="1509" y="169"/>
                  </a:lnTo>
                  <a:cubicBezTo>
                    <a:pt x="1310" y="55"/>
                    <a:pt x="1123" y="1"/>
                    <a:pt x="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0"/>
            <p:cNvSpPr/>
            <p:nvPr/>
          </p:nvSpPr>
          <p:spPr>
            <a:xfrm>
              <a:off x="564722" y="2696553"/>
              <a:ext cx="64179" cy="86031"/>
            </a:xfrm>
            <a:custGeom>
              <a:avLst/>
              <a:gdLst/>
              <a:ahLst/>
              <a:cxnLst/>
              <a:rect l="l" t="t" r="r" b="b"/>
              <a:pathLst>
                <a:path w="1865" h="2500" extrusionOk="0">
                  <a:moveTo>
                    <a:pt x="631" y="1"/>
                  </a:moveTo>
                  <a:lnTo>
                    <a:pt x="1" y="370"/>
                  </a:lnTo>
                  <a:cubicBezTo>
                    <a:pt x="681" y="762"/>
                    <a:pt x="1231" y="1716"/>
                    <a:pt x="1230" y="2500"/>
                  </a:cubicBezTo>
                  <a:lnTo>
                    <a:pt x="1860" y="2133"/>
                  </a:lnTo>
                  <a:cubicBezTo>
                    <a:pt x="1865" y="1350"/>
                    <a:pt x="1313" y="394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0"/>
            <p:cNvSpPr/>
            <p:nvPr/>
          </p:nvSpPr>
          <p:spPr>
            <a:xfrm>
              <a:off x="522119" y="2703435"/>
              <a:ext cx="84999" cy="79149"/>
            </a:xfrm>
            <a:custGeom>
              <a:avLst/>
              <a:gdLst/>
              <a:ahLst/>
              <a:cxnLst/>
              <a:rect l="l" t="t" r="r" b="b"/>
              <a:pathLst>
                <a:path w="2470" h="2300" extrusionOk="0">
                  <a:moveTo>
                    <a:pt x="685" y="0"/>
                  </a:moveTo>
                  <a:cubicBezTo>
                    <a:pt x="280" y="0"/>
                    <a:pt x="2" y="320"/>
                    <a:pt x="1" y="875"/>
                  </a:cubicBezTo>
                  <a:lnTo>
                    <a:pt x="2468" y="2300"/>
                  </a:lnTo>
                  <a:cubicBezTo>
                    <a:pt x="2469" y="1517"/>
                    <a:pt x="1920" y="562"/>
                    <a:pt x="1239" y="170"/>
                  </a:cubicBezTo>
                  <a:cubicBezTo>
                    <a:pt x="1040" y="55"/>
                    <a:pt x="851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0"/>
            <p:cNvSpPr/>
            <p:nvPr/>
          </p:nvSpPr>
          <p:spPr>
            <a:xfrm>
              <a:off x="512725" y="2703366"/>
              <a:ext cx="51997" cy="18445"/>
            </a:xfrm>
            <a:custGeom>
              <a:avLst/>
              <a:gdLst/>
              <a:ahLst/>
              <a:cxnLst/>
              <a:rect l="l" t="t" r="r" b="b"/>
              <a:pathLst>
                <a:path w="1511" h="536" extrusionOk="0">
                  <a:moveTo>
                    <a:pt x="957" y="0"/>
                  </a:moveTo>
                  <a:cubicBezTo>
                    <a:pt x="836" y="0"/>
                    <a:pt x="727" y="29"/>
                    <a:pt x="632" y="84"/>
                  </a:cubicBezTo>
                  <a:lnTo>
                    <a:pt x="0" y="451"/>
                  </a:lnTo>
                  <a:cubicBezTo>
                    <a:pt x="95" y="396"/>
                    <a:pt x="205" y="368"/>
                    <a:pt x="326" y="368"/>
                  </a:cubicBezTo>
                  <a:cubicBezTo>
                    <a:pt x="492" y="368"/>
                    <a:pt x="680" y="422"/>
                    <a:pt x="878" y="536"/>
                  </a:cubicBezTo>
                  <a:lnTo>
                    <a:pt x="1510" y="169"/>
                  </a:lnTo>
                  <a:cubicBezTo>
                    <a:pt x="1311" y="54"/>
                    <a:pt x="1123" y="0"/>
                    <a:pt x="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0"/>
            <p:cNvSpPr/>
            <p:nvPr/>
          </p:nvSpPr>
          <p:spPr>
            <a:xfrm>
              <a:off x="542939" y="2709148"/>
              <a:ext cx="64110" cy="86031"/>
            </a:xfrm>
            <a:custGeom>
              <a:avLst/>
              <a:gdLst/>
              <a:ahLst/>
              <a:cxnLst/>
              <a:rect l="l" t="t" r="r" b="b"/>
              <a:pathLst>
                <a:path w="1863" h="2500" extrusionOk="0">
                  <a:moveTo>
                    <a:pt x="632" y="1"/>
                  </a:moveTo>
                  <a:lnTo>
                    <a:pt x="0" y="369"/>
                  </a:lnTo>
                  <a:cubicBezTo>
                    <a:pt x="683" y="761"/>
                    <a:pt x="1233" y="1717"/>
                    <a:pt x="1229" y="2499"/>
                  </a:cubicBezTo>
                  <a:lnTo>
                    <a:pt x="1861" y="2132"/>
                  </a:lnTo>
                  <a:cubicBezTo>
                    <a:pt x="1863" y="1350"/>
                    <a:pt x="1314" y="394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0"/>
            <p:cNvSpPr/>
            <p:nvPr/>
          </p:nvSpPr>
          <p:spPr>
            <a:xfrm>
              <a:off x="500336" y="2715996"/>
              <a:ext cx="84999" cy="79183"/>
            </a:xfrm>
            <a:custGeom>
              <a:avLst/>
              <a:gdLst/>
              <a:ahLst/>
              <a:cxnLst/>
              <a:rect l="l" t="t" r="r" b="b"/>
              <a:pathLst>
                <a:path w="2470" h="2301" extrusionOk="0">
                  <a:moveTo>
                    <a:pt x="685" y="1"/>
                  </a:moveTo>
                  <a:cubicBezTo>
                    <a:pt x="282" y="1"/>
                    <a:pt x="3" y="321"/>
                    <a:pt x="0" y="875"/>
                  </a:cubicBezTo>
                  <a:lnTo>
                    <a:pt x="2467" y="2300"/>
                  </a:lnTo>
                  <a:cubicBezTo>
                    <a:pt x="2470" y="1518"/>
                    <a:pt x="1921" y="562"/>
                    <a:pt x="1238" y="170"/>
                  </a:cubicBezTo>
                  <a:cubicBezTo>
                    <a:pt x="1040" y="55"/>
                    <a:pt x="852" y="1"/>
                    <a:pt x="685" y="1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0"/>
            <p:cNvSpPr/>
            <p:nvPr/>
          </p:nvSpPr>
          <p:spPr>
            <a:xfrm>
              <a:off x="491010" y="2716030"/>
              <a:ext cx="51963" cy="18480"/>
            </a:xfrm>
            <a:custGeom>
              <a:avLst/>
              <a:gdLst/>
              <a:ahLst/>
              <a:cxnLst/>
              <a:rect l="l" t="t" r="r" b="b"/>
              <a:pathLst>
                <a:path w="1510" h="537" extrusionOk="0">
                  <a:moveTo>
                    <a:pt x="5" y="448"/>
                  </a:moveTo>
                  <a:cubicBezTo>
                    <a:pt x="4" y="448"/>
                    <a:pt x="2" y="449"/>
                    <a:pt x="1" y="450"/>
                  </a:cubicBezTo>
                  <a:lnTo>
                    <a:pt x="5" y="448"/>
                  </a:lnTo>
                  <a:close/>
                  <a:moveTo>
                    <a:pt x="955" y="0"/>
                  </a:moveTo>
                  <a:cubicBezTo>
                    <a:pt x="835" y="0"/>
                    <a:pt x="726" y="28"/>
                    <a:pt x="631" y="83"/>
                  </a:cubicBezTo>
                  <a:lnTo>
                    <a:pt x="5" y="448"/>
                  </a:lnTo>
                  <a:lnTo>
                    <a:pt x="5" y="448"/>
                  </a:lnTo>
                  <a:cubicBezTo>
                    <a:pt x="98" y="394"/>
                    <a:pt x="206" y="366"/>
                    <a:pt x="324" y="366"/>
                  </a:cubicBezTo>
                  <a:cubicBezTo>
                    <a:pt x="491" y="366"/>
                    <a:pt x="679" y="421"/>
                    <a:pt x="879" y="537"/>
                  </a:cubicBezTo>
                  <a:lnTo>
                    <a:pt x="1509" y="169"/>
                  </a:lnTo>
                  <a:cubicBezTo>
                    <a:pt x="1309" y="55"/>
                    <a:pt x="1121" y="0"/>
                    <a:pt x="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0"/>
            <p:cNvSpPr/>
            <p:nvPr/>
          </p:nvSpPr>
          <p:spPr>
            <a:xfrm>
              <a:off x="521225" y="2721846"/>
              <a:ext cx="64179" cy="86169"/>
            </a:xfrm>
            <a:custGeom>
              <a:avLst/>
              <a:gdLst/>
              <a:ahLst/>
              <a:cxnLst/>
              <a:rect l="l" t="t" r="r" b="b"/>
              <a:pathLst>
                <a:path w="1865" h="2504" extrusionOk="0">
                  <a:moveTo>
                    <a:pt x="631" y="0"/>
                  </a:moveTo>
                  <a:lnTo>
                    <a:pt x="1" y="368"/>
                  </a:lnTo>
                  <a:cubicBezTo>
                    <a:pt x="681" y="761"/>
                    <a:pt x="1221" y="1721"/>
                    <a:pt x="1219" y="2504"/>
                  </a:cubicBezTo>
                  <a:lnTo>
                    <a:pt x="1860" y="2130"/>
                  </a:lnTo>
                  <a:cubicBezTo>
                    <a:pt x="1864" y="1348"/>
                    <a:pt x="1314" y="392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0"/>
            <p:cNvSpPr/>
            <p:nvPr/>
          </p:nvSpPr>
          <p:spPr>
            <a:xfrm>
              <a:off x="478622" y="2728660"/>
              <a:ext cx="84620" cy="79355"/>
            </a:xfrm>
            <a:custGeom>
              <a:avLst/>
              <a:gdLst/>
              <a:ahLst/>
              <a:cxnLst/>
              <a:rect l="l" t="t" r="r" b="b"/>
              <a:pathLst>
                <a:path w="2459" h="2306" extrusionOk="0">
                  <a:moveTo>
                    <a:pt x="684" y="0"/>
                  </a:moveTo>
                  <a:cubicBezTo>
                    <a:pt x="280" y="0"/>
                    <a:pt x="2" y="320"/>
                    <a:pt x="1" y="873"/>
                  </a:cubicBezTo>
                  <a:lnTo>
                    <a:pt x="2457" y="2306"/>
                  </a:lnTo>
                  <a:cubicBezTo>
                    <a:pt x="2459" y="1524"/>
                    <a:pt x="1920" y="563"/>
                    <a:pt x="1239" y="170"/>
                  </a:cubicBezTo>
                  <a:cubicBezTo>
                    <a:pt x="1039" y="55"/>
                    <a:pt x="851" y="0"/>
                    <a:pt x="684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0"/>
            <p:cNvSpPr/>
            <p:nvPr/>
          </p:nvSpPr>
          <p:spPr>
            <a:xfrm>
              <a:off x="469330" y="2728591"/>
              <a:ext cx="51928" cy="18514"/>
            </a:xfrm>
            <a:custGeom>
              <a:avLst/>
              <a:gdLst/>
              <a:ahLst/>
              <a:cxnLst/>
              <a:rect l="l" t="t" r="r" b="b"/>
              <a:pathLst>
                <a:path w="1509" h="538" extrusionOk="0">
                  <a:moveTo>
                    <a:pt x="2" y="450"/>
                  </a:moveTo>
                  <a:cubicBezTo>
                    <a:pt x="2" y="450"/>
                    <a:pt x="1" y="451"/>
                    <a:pt x="0" y="451"/>
                  </a:cubicBezTo>
                  <a:lnTo>
                    <a:pt x="2" y="450"/>
                  </a:lnTo>
                  <a:close/>
                  <a:moveTo>
                    <a:pt x="954" y="1"/>
                  </a:moveTo>
                  <a:cubicBezTo>
                    <a:pt x="834" y="1"/>
                    <a:pt x="725" y="29"/>
                    <a:pt x="631" y="84"/>
                  </a:cubicBezTo>
                  <a:lnTo>
                    <a:pt x="2" y="450"/>
                  </a:lnTo>
                  <a:lnTo>
                    <a:pt x="2" y="450"/>
                  </a:lnTo>
                  <a:cubicBezTo>
                    <a:pt x="95" y="396"/>
                    <a:pt x="203" y="368"/>
                    <a:pt x="323" y="368"/>
                  </a:cubicBezTo>
                  <a:cubicBezTo>
                    <a:pt x="489" y="368"/>
                    <a:pt x="678" y="423"/>
                    <a:pt x="878" y="537"/>
                  </a:cubicBezTo>
                  <a:lnTo>
                    <a:pt x="1509" y="170"/>
                  </a:lnTo>
                  <a:cubicBezTo>
                    <a:pt x="1309" y="55"/>
                    <a:pt x="112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0"/>
            <p:cNvSpPr/>
            <p:nvPr/>
          </p:nvSpPr>
          <p:spPr>
            <a:xfrm>
              <a:off x="499476" y="2734441"/>
              <a:ext cx="63732" cy="86203"/>
            </a:xfrm>
            <a:custGeom>
              <a:avLst/>
              <a:gdLst/>
              <a:ahLst/>
              <a:cxnLst/>
              <a:rect l="l" t="t" r="r" b="b"/>
              <a:pathLst>
                <a:path w="1852" h="2505" extrusionOk="0">
                  <a:moveTo>
                    <a:pt x="631" y="0"/>
                  </a:moveTo>
                  <a:lnTo>
                    <a:pt x="1" y="367"/>
                  </a:lnTo>
                  <a:cubicBezTo>
                    <a:pt x="682" y="762"/>
                    <a:pt x="1222" y="1722"/>
                    <a:pt x="1218" y="2505"/>
                  </a:cubicBezTo>
                  <a:lnTo>
                    <a:pt x="1848" y="2138"/>
                  </a:lnTo>
                  <a:cubicBezTo>
                    <a:pt x="1851" y="1355"/>
                    <a:pt x="1313" y="392"/>
                    <a:pt x="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0"/>
            <p:cNvSpPr/>
            <p:nvPr/>
          </p:nvSpPr>
          <p:spPr>
            <a:xfrm>
              <a:off x="456839" y="2741220"/>
              <a:ext cx="84620" cy="79390"/>
            </a:xfrm>
            <a:custGeom>
              <a:avLst/>
              <a:gdLst/>
              <a:ahLst/>
              <a:cxnLst/>
              <a:rect l="l" t="t" r="r" b="b"/>
              <a:pathLst>
                <a:path w="2459" h="2307" extrusionOk="0">
                  <a:moveTo>
                    <a:pt x="686" y="1"/>
                  </a:moveTo>
                  <a:cubicBezTo>
                    <a:pt x="282" y="1"/>
                    <a:pt x="3" y="321"/>
                    <a:pt x="0" y="874"/>
                  </a:cubicBezTo>
                  <a:lnTo>
                    <a:pt x="2457" y="2306"/>
                  </a:lnTo>
                  <a:cubicBezTo>
                    <a:pt x="2458" y="1524"/>
                    <a:pt x="1920" y="564"/>
                    <a:pt x="1240" y="170"/>
                  </a:cubicBezTo>
                  <a:cubicBezTo>
                    <a:pt x="1041" y="55"/>
                    <a:pt x="853" y="1"/>
                    <a:pt x="686" y="1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0"/>
            <p:cNvSpPr/>
            <p:nvPr/>
          </p:nvSpPr>
          <p:spPr>
            <a:xfrm>
              <a:off x="447513" y="2741255"/>
              <a:ext cx="51997" cy="18480"/>
            </a:xfrm>
            <a:custGeom>
              <a:avLst/>
              <a:gdLst/>
              <a:ahLst/>
              <a:cxnLst/>
              <a:rect l="l" t="t" r="r" b="b"/>
              <a:pathLst>
                <a:path w="1511" h="537" extrusionOk="0">
                  <a:moveTo>
                    <a:pt x="956" y="0"/>
                  </a:moveTo>
                  <a:cubicBezTo>
                    <a:pt x="835" y="0"/>
                    <a:pt x="726" y="28"/>
                    <a:pt x="633" y="83"/>
                  </a:cubicBezTo>
                  <a:lnTo>
                    <a:pt x="1" y="450"/>
                  </a:lnTo>
                  <a:cubicBezTo>
                    <a:pt x="95" y="396"/>
                    <a:pt x="205" y="368"/>
                    <a:pt x="326" y="368"/>
                  </a:cubicBezTo>
                  <a:cubicBezTo>
                    <a:pt x="493" y="368"/>
                    <a:pt x="681" y="422"/>
                    <a:pt x="878" y="537"/>
                  </a:cubicBezTo>
                  <a:lnTo>
                    <a:pt x="1511" y="169"/>
                  </a:lnTo>
                  <a:cubicBezTo>
                    <a:pt x="1311" y="55"/>
                    <a:pt x="1122" y="0"/>
                    <a:pt x="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0"/>
            <p:cNvSpPr/>
            <p:nvPr/>
          </p:nvSpPr>
          <p:spPr>
            <a:xfrm>
              <a:off x="477727" y="2747070"/>
              <a:ext cx="63835" cy="86410"/>
            </a:xfrm>
            <a:custGeom>
              <a:avLst/>
              <a:gdLst/>
              <a:ahLst/>
              <a:cxnLst/>
              <a:rect l="l" t="t" r="r" b="b"/>
              <a:pathLst>
                <a:path w="1855" h="2511" extrusionOk="0">
                  <a:moveTo>
                    <a:pt x="633" y="0"/>
                  </a:moveTo>
                  <a:lnTo>
                    <a:pt x="0" y="368"/>
                  </a:lnTo>
                  <a:cubicBezTo>
                    <a:pt x="684" y="761"/>
                    <a:pt x="1206" y="1730"/>
                    <a:pt x="1205" y="2511"/>
                  </a:cubicBezTo>
                  <a:lnTo>
                    <a:pt x="1850" y="2136"/>
                  </a:lnTo>
                  <a:cubicBezTo>
                    <a:pt x="1854" y="1354"/>
                    <a:pt x="1313" y="394"/>
                    <a:pt x="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0"/>
            <p:cNvSpPr/>
            <p:nvPr/>
          </p:nvSpPr>
          <p:spPr>
            <a:xfrm>
              <a:off x="435124" y="2753884"/>
              <a:ext cx="84139" cy="79665"/>
            </a:xfrm>
            <a:custGeom>
              <a:avLst/>
              <a:gdLst/>
              <a:ahLst/>
              <a:cxnLst/>
              <a:rect l="l" t="t" r="r" b="b"/>
              <a:pathLst>
                <a:path w="2445" h="2315" extrusionOk="0">
                  <a:moveTo>
                    <a:pt x="687" y="1"/>
                  </a:moveTo>
                  <a:cubicBezTo>
                    <a:pt x="282" y="1"/>
                    <a:pt x="4" y="322"/>
                    <a:pt x="1" y="876"/>
                  </a:cubicBezTo>
                  <a:lnTo>
                    <a:pt x="2443" y="2314"/>
                  </a:lnTo>
                  <a:cubicBezTo>
                    <a:pt x="2444" y="1532"/>
                    <a:pt x="1922" y="563"/>
                    <a:pt x="1238" y="170"/>
                  </a:cubicBezTo>
                  <a:cubicBezTo>
                    <a:pt x="1040" y="55"/>
                    <a:pt x="853" y="1"/>
                    <a:pt x="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0"/>
            <p:cNvSpPr/>
            <p:nvPr/>
          </p:nvSpPr>
          <p:spPr>
            <a:xfrm>
              <a:off x="425833" y="2753815"/>
              <a:ext cx="51928" cy="18514"/>
            </a:xfrm>
            <a:custGeom>
              <a:avLst/>
              <a:gdLst/>
              <a:ahLst/>
              <a:cxnLst/>
              <a:rect l="l" t="t" r="r" b="b"/>
              <a:pathLst>
                <a:path w="1509" h="538" extrusionOk="0">
                  <a:moveTo>
                    <a:pt x="954" y="1"/>
                  </a:moveTo>
                  <a:cubicBezTo>
                    <a:pt x="834" y="1"/>
                    <a:pt x="725" y="29"/>
                    <a:pt x="631" y="84"/>
                  </a:cubicBezTo>
                  <a:lnTo>
                    <a:pt x="0" y="451"/>
                  </a:lnTo>
                  <a:cubicBezTo>
                    <a:pt x="95" y="397"/>
                    <a:pt x="204" y="369"/>
                    <a:pt x="324" y="369"/>
                  </a:cubicBezTo>
                  <a:cubicBezTo>
                    <a:pt x="491" y="369"/>
                    <a:pt x="678" y="423"/>
                    <a:pt x="878" y="537"/>
                  </a:cubicBezTo>
                  <a:lnTo>
                    <a:pt x="1508" y="170"/>
                  </a:lnTo>
                  <a:cubicBezTo>
                    <a:pt x="1309" y="55"/>
                    <a:pt x="1121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456013" y="2759665"/>
              <a:ext cx="63250" cy="86479"/>
            </a:xfrm>
            <a:custGeom>
              <a:avLst/>
              <a:gdLst/>
              <a:ahLst/>
              <a:cxnLst/>
              <a:rect l="l" t="t" r="r" b="b"/>
              <a:pathLst>
                <a:path w="1838" h="2513" extrusionOk="0">
                  <a:moveTo>
                    <a:pt x="631" y="0"/>
                  </a:moveTo>
                  <a:lnTo>
                    <a:pt x="1" y="367"/>
                  </a:lnTo>
                  <a:cubicBezTo>
                    <a:pt x="681" y="761"/>
                    <a:pt x="1206" y="1729"/>
                    <a:pt x="1205" y="2512"/>
                  </a:cubicBezTo>
                  <a:lnTo>
                    <a:pt x="1836" y="2145"/>
                  </a:lnTo>
                  <a:cubicBezTo>
                    <a:pt x="1837" y="1362"/>
                    <a:pt x="1315" y="394"/>
                    <a:pt x="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413445" y="2766479"/>
              <a:ext cx="84104" cy="79665"/>
            </a:xfrm>
            <a:custGeom>
              <a:avLst/>
              <a:gdLst/>
              <a:ahLst/>
              <a:cxnLst/>
              <a:rect l="l" t="t" r="r" b="b"/>
              <a:pathLst>
                <a:path w="2444" h="2315" extrusionOk="0">
                  <a:moveTo>
                    <a:pt x="685" y="0"/>
                  </a:moveTo>
                  <a:cubicBezTo>
                    <a:pt x="280" y="0"/>
                    <a:pt x="1" y="321"/>
                    <a:pt x="0" y="876"/>
                  </a:cubicBezTo>
                  <a:lnTo>
                    <a:pt x="2442" y="2314"/>
                  </a:lnTo>
                  <a:cubicBezTo>
                    <a:pt x="2443" y="1531"/>
                    <a:pt x="1920" y="563"/>
                    <a:pt x="1238" y="169"/>
                  </a:cubicBezTo>
                  <a:cubicBezTo>
                    <a:pt x="1039" y="55"/>
                    <a:pt x="851" y="0"/>
                    <a:pt x="685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404119" y="2766479"/>
              <a:ext cx="51928" cy="18445"/>
            </a:xfrm>
            <a:custGeom>
              <a:avLst/>
              <a:gdLst/>
              <a:ahLst/>
              <a:cxnLst/>
              <a:rect l="l" t="t" r="r" b="b"/>
              <a:pathLst>
                <a:path w="1509" h="536" extrusionOk="0">
                  <a:moveTo>
                    <a:pt x="6" y="448"/>
                  </a:moveTo>
                  <a:cubicBezTo>
                    <a:pt x="4" y="449"/>
                    <a:pt x="2" y="451"/>
                    <a:pt x="0" y="452"/>
                  </a:cubicBezTo>
                  <a:lnTo>
                    <a:pt x="6" y="448"/>
                  </a:lnTo>
                  <a:close/>
                  <a:moveTo>
                    <a:pt x="955" y="1"/>
                  </a:moveTo>
                  <a:cubicBezTo>
                    <a:pt x="835" y="1"/>
                    <a:pt x="726" y="29"/>
                    <a:pt x="631" y="83"/>
                  </a:cubicBezTo>
                  <a:lnTo>
                    <a:pt x="6" y="448"/>
                  </a:lnTo>
                  <a:lnTo>
                    <a:pt x="6" y="448"/>
                  </a:lnTo>
                  <a:cubicBezTo>
                    <a:pt x="99" y="395"/>
                    <a:pt x="207" y="367"/>
                    <a:pt x="326" y="367"/>
                  </a:cubicBezTo>
                  <a:cubicBezTo>
                    <a:pt x="492" y="367"/>
                    <a:pt x="680" y="421"/>
                    <a:pt x="878" y="535"/>
                  </a:cubicBezTo>
                  <a:lnTo>
                    <a:pt x="1509" y="169"/>
                  </a:lnTo>
                  <a:cubicBezTo>
                    <a:pt x="1309" y="55"/>
                    <a:pt x="1122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434264" y="2772295"/>
              <a:ext cx="63216" cy="86616"/>
            </a:xfrm>
            <a:custGeom>
              <a:avLst/>
              <a:gdLst/>
              <a:ahLst/>
              <a:cxnLst/>
              <a:rect l="l" t="t" r="r" b="b"/>
              <a:pathLst>
                <a:path w="1837" h="2517" extrusionOk="0">
                  <a:moveTo>
                    <a:pt x="631" y="0"/>
                  </a:moveTo>
                  <a:lnTo>
                    <a:pt x="1" y="366"/>
                  </a:lnTo>
                  <a:cubicBezTo>
                    <a:pt x="683" y="761"/>
                    <a:pt x="1202" y="1735"/>
                    <a:pt x="1198" y="2517"/>
                  </a:cubicBezTo>
                  <a:lnTo>
                    <a:pt x="1834" y="2145"/>
                  </a:lnTo>
                  <a:cubicBezTo>
                    <a:pt x="1837" y="1362"/>
                    <a:pt x="1313" y="394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391696" y="2779108"/>
              <a:ext cx="83967" cy="79803"/>
            </a:xfrm>
            <a:custGeom>
              <a:avLst/>
              <a:gdLst/>
              <a:ahLst/>
              <a:cxnLst/>
              <a:rect l="l" t="t" r="r" b="b"/>
              <a:pathLst>
                <a:path w="2440" h="2319" extrusionOk="0">
                  <a:moveTo>
                    <a:pt x="686" y="0"/>
                  </a:moveTo>
                  <a:cubicBezTo>
                    <a:pt x="281" y="0"/>
                    <a:pt x="2" y="320"/>
                    <a:pt x="0" y="875"/>
                  </a:cubicBezTo>
                  <a:lnTo>
                    <a:pt x="2436" y="2319"/>
                  </a:lnTo>
                  <a:cubicBezTo>
                    <a:pt x="2439" y="1536"/>
                    <a:pt x="1920" y="562"/>
                    <a:pt x="1238" y="168"/>
                  </a:cubicBezTo>
                  <a:cubicBezTo>
                    <a:pt x="1040" y="54"/>
                    <a:pt x="852" y="0"/>
                    <a:pt x="686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0"/>
            <p:cNvSpPr/>
            <p:nvPr/>
          </p:nvSpPr>
          <p:spPr>
            <a:xfrm>
              <a:off x="382301" y="2779074"/>
              <a:ext cx="51997" cy="18480"/>
            </a:xfrm>
            <a:custGeom>
              <a:avLst/>
              <a:gdLst/>
              <a:ahLst/>
              <a:cxnLst/>
              <a:rect l="l" t="t" r="r" b="b"/>
              <a:pathLst>
                <a:path w="1511" h="537" extrusionOk="0">
                  <a:moveTo>
                    <a:pt x="956" y="0"/>
                  </a:moveTo>
                  <a:cubicBezTo>
                    <a:pt x="835" y="0"/>
                    <a:pt x="726" y="29"/>
                    <a:pt x="633" y="83"/>
                  </a:cubicBezTo>
                  <a:lnTo>
                    <a:pt x="1" y="451"/>
                  </a:lnTo>
                  <a:cubicBezTo>
                    <a:pt x="96" y="397"/>
                    <a:pt x="206" y="368"/>
                    <a:pt x="327" y="368"/>
                  </a:cubicBezTo>
                  <a:cubicBezTo>
                    <a:pt x="494" y="368"/>
                    <a:pt x="682" y="422"/>
                    <a:pt x="879" y="536"/>
                  </a:cubicBezTo>
                  <a:lnTo>
                    <a:pt x="1511" y="169"/>
                  </a:lnTo>
                  <a:cubicBezTo>
                    <a:pt x="1311" y="54"/>
                    <a:pt x="1123" y="0"/>
                    <a:pt x="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0"/>
            <p:cNvSpPr/>
            <p:nvPr/>
          </p:nvSpPr>
          <p:spPr>
            <a:xfrm>
              <a:off x="412515" y="2784890"/>
              <a:ext cx="63147" cy="86651"/>
            </a:xfrm>
            <a:custGeom>
              <a:avLst/>
              <a:gdLst/>
              <a:ahLst/>
              <a:cxnLst/>
              <a:rect l="l" t="t" r="r" b="b"/>
              <a:pathLst>
                <a:path w="1835" h="2518" extrusionOk="0">
                  <a:moveTo>
                    <a:pt x="633" y="0"/>
                  </a:moveTo>
                  <a:lnTo>
                    <a:pt x="1" y="367"/>
                  </a:lnTo>
                  <a:cubicBezTo>
                    <a:pt x="684" y="761"/>
                    <a:pt x="1190" y="1735"/>
                    <a:pt x="1187" y="2518"/>
                  </a:cubicBezTo>
                  <a:lnTo>
                    <a:pt x="1831" y="2151"/>
                  </a:lnTo>
                  <a:cubicBezTo>
                    <a:pt x="1834" y="1368"/>
                    <a:pt x="1315" y="394"/>
                    <a:pt x="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369982" y="2791703"/>
              <a:ext cx="83519" cy="79837"/>
            </a:xfrm>
            <a:custGeom>
              <a:avLst/>
              <a:gdLst/>
              <a:ahLst/>
              <a:cxnLst/>
              <a:rect l="l" t="t" r="r" b="b"/>
              <a:pathLst>
                <a:path w="2427" h="2320" extrusionOk="0">
                  <a:moveTo>
                    <a:pt x="685" y="1"/>
                  </a:moveTo>
                  <a:cubicBezTo>
                    <a:pt x="281" y="1"/>
                    <a:pt x="3" y="321"/>
                    <a:pt x="1" y="876"/>
                  </a:cubicBezTo>
                  <a:lnTo>
                    <a:pt x="2425" y="2320"/>
                  </a:lnTo>
                  <a:cubicBezTo>
                    <a:pt x="2426" y="1537"/>
                    <a:pt x="1920" y="563"/>
                    <a:pt x="1237" y="169"/>
                  </a:cubicBezTo>
                  <a:cubicBezTo>
                    <a:pt x="1039" y="55"/>
                    <a:pt x="851" y="1"/>
                    <a:pt x="6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1479991" y="2879731"/>
              <a:ext cx="175504" cy="101517"/>
            </a:xfrm>
            <a:custGeom>
              <a:avLst/>
              <a:gdLst/>
              <a:ahLst/>
              <a:cxnLst/>
              <a:rect l="l" t="t" r="r" b="b"/>
              <a:pathLst>
                <a:path w="5100" h="2950" extrusionOk="0">
                  <a:moveTo>
                    <a:pt x="1559" y="0"/>
                  </a:moveTo>
                  <a:lnTo>
                    <a:pt x="0" y="900"/>
                  </a:lnTo>
                  <a:lnTo>
                    <a:pt x="3551" y="2950"/>
                  </a:lnTo>
                  <a:lnTo>
                    <a:pt x="5099" y="2050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1678964" y="2964557"/>
              <a:ext cx="53615" cy="63766"/>
            </a:xfrm>
            <a:custGeom>
              <a:avLst/>
              <a:gdLst/>
              <a:ahLst/>
              <a:cxnLst/>
              <a:rect l="l" t="t" r="r" b="b"/>
              <a:pathLst>
                <a:path w="1558" h="1853" extrusionOk="0">
                  <a:moveTo>
                    <a:pt x="1557" y="1"/>
                  </a:moveTo>
                  <a:lnTo>
                    <a:pt x="9" y="900"/>
                  </a:lnTo>
                  <a:lnTo>
                    <a:pt x="0" y="1853"/>
                  </a:lnTo>
                  <a:lnTo>
                    <a:pt x="1553" y="968"/>
                  </a:lnTo>
                  <a:lnTo>
                    <a:pt x="15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0"/>
            <p:cNvSpPr/>
            <p:nvPr/>
          </p:nvSpPr>
          <p:spPr>
            <a:xfrm>
              <a:off x="1717541" y="2985824"/>
              <a:ext cx="9532" cy="18135"/>
            </a:xfrm>
            <a:custGeom>
              <a:avLst/>
              <a:gdLst/>
              <a:ahLst/>
              <a:cxnLst/>
              <a:rect l="l" t="t" r="r" b="b"/>
              <a:pathLst>
                <a:path w="277" h="527" extrusionOk="0">
                  <a:moveTo>
                    <a:pt x="275" y="0"/>
                  </a:moveTo>
                  <a:lnTo>
                    <a:pt x="0" y="158"/>
                  </a:lnTo>
                  <a:lnTo>
                    <a:pt x="0" y="527"/>
                  </a:lnTo>
                  <a:lnTo>
                    <a:pt x="277" y="36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0"/>
            <p:cNvSpPr/>
            <p:nvPr/>
          </p:nvSpPr>
          <p:spPr>
            <a:xfrm>
              <a:off x="1556869" y="2924880"/>
              <a:ext cx="122440" cy="103444"/>
            </a:xfrm>
            <a:custGeom>
              <a:avLst/>
              <a:gdLst/>
              <a:ahLst/>
              <a:cxnLst/>
              <a:rect l="l" t="t" r="r" b="b"/>
              <a:pathLst>
                <a:path w="3558" h="3006" extrusionOk="0">
                  <a:moveTo>
                    <a:pt x="5" y="1"/>
                  </a:moveTo>
                  <a:lnTo>
                    <a:pt x="1" y="969"/>
                  </a:lnTo>
                  <a:lnTo>
                    <a:pt x="3548" y="3006"/>
                  </a:lnTo>
                  <a:lnTo>
                    <a:pt x="3557" y="205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0"/>
            <p:cNvSpPr/>
            <p:nvPr/>
          </p:nvSpPr>
          <p:spPr>
            <a:xfrm>
              <a:off x="1557006" y="2894012"/>
              <a:ext cx="175573" cy="101551"/>
            </a:xfrm>
            <a:custGeom>
              <a:avLst/>
              <a:gdLst/>
              <a:ahLst/>
              <a:cxnLst/>
              <a:rect l="l" t="t" r="r" b="b"/>
              <a:pathLst>
                <a:path w="5102" h="2951" extrusionOk="0">
                  <a:moveTo>
                    <a:pt x="1561" y="1"/>
                  </a:moveTo>
                  <a:lnTo>
                    <a:pt x="1" y="901"/>
                  </a:lnTo>
                  <a:lnTo>
                    <a:pt x="3553" y="2950"/>
                  </a:lnTo>
                  <a:lnTo>
                    <a:pt x="5101" y="205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0"/>
            <p:cNvSpPr/>
            <p:nvPr/>
          </p:nvSpPr>
          <p:spPr>
            <a:xfrm>
              <a:off x="1646376" y="2978598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" y="1"/>
                  </a:moveTo>
                  <a:lnTo>
                    <a:pt x="1" y="368"/>
                  </a:lnTo>
                  <a:lnTo>
                    <a:pt x="276" y="528"/>
                  </a:lnTo>
                  <a:lnTo>
                    <a:pt x="276" y="15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0"/>
            <p:cNvSpPr/>
            <p:nvPr/>
          </p:nvSpPr>
          <p:spPr>
            <a:xfrm>
              <a:off x="1657353" y="2984964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4" y="0"/>
                  </a:moveTo>
                  <a:lnTo>
                    <a:pt x="1" y="367"/>
                  </a:lnTo>
                  <a:lnTo>
                    <a:pt x="277" y="527"/>
                  </a:lnTo>
                  <a:lnTo>
                    <a:pt x="277" y="15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1668434" y="2991296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1" y="1"/>
                  </a:moveTo>
                  <a:lnTo>
                    <a:pt x="1" y="368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1613305" y="2959464"/>
              <a:ext cx="9567" cy="18239"/>
            </a:xfrm>
            <a:custGeom>
              <a:avLst/>
              <a:gdLst/>
              <a:ahLst/>
              <a:cxnLst/>
              <a:rect l="l" t="t" r="r" b="b"/>
              <a:pathLst>
                <a:path w="278" h="530" extrusionOk="0">
                  <a:moveTo>
                    <a:pt x="1" y="1"/>
                  </a:moveTo>
                  <a:lnTo>
                    <a:pt x="1" y="370"/>
                  </a:lnTo>
                  <a:lnTo>
                    <a:pt x="276" y="529"/>
                  </a:lnTo>
                  <a:lnTo>
                    <a:pt x="277" y="1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0"/>
            <p:cNvSpPr/>
            <p:nvPr/>
          </p:nvSpPr>
          <p:spPr>
            <a:xfrm>
              <a:off x="1624317" y="2965831"/>
              <a:ext cx="9567" cy="18204"/>
            </a:xfrm>
            <a:custGeom>
              <a:avLst/>
              <a:gdLst/>
              <a:ahLst/>
              <a:cxnLst/>
              <a:rect l="l" t="t" r="r" b="b"/>
              <a:pathLst>
                <a:path w="278" h="529" extrusionOk="0">
                  <a:moveTo>
                    <a:pt x="2" y="0"/>
                  </a:moveTo>
                  <a:lnTo>
                    <a:pt x="1" y="369"/>
                  </a:lnTo>
                  <a:lnTo>
                    <a:pt x="276" y="528"/>
                  </a:lnTo>
                  <a:lnTo>
                    <a:pt x="278" y="16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0"/>
            <p:cNvSpPr/>
            <p:nvPr/>
          </p:nvSpPr>
          <p:spPr>
            <a:xfrm>
              <a:off x="1635364" y="2972162"/>
              <a:ext cx="9532" cy="18204"/>
            </a:xfrm>
            <a:custGeom>
              <a:avLst/>
              <a:gdLst/>
              <a:ahLst/>
              <a:cxnLst/>
              <a:rect l="l" t="t" r="r" b="b"/>
              <a:pathLst>
                <a:path w="277" h="529" extrusionOk="0">
                  <a:moveTo>
                    <a:pt x="2" y="1"/>
                  </a:moveTo>
                  <a:lnTo>
                    <a:pt x="0" y="371"/>
                  </a:lnTo>
                  <a:lnTo>
                    <a:pt x="277" y="529"/>
                  </a:lnTo>
                  <a:lnTo>
                    <a:pt x="277" y="16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0"/>
            <p:cNvSpPr/>
            <p:nvPr/>
          </p:nvSpPr>
          <p:spPr>
            <a:xfrm>
              <a:off x="1580269" y="2940400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1" y="0"/>
                  </a:moveTo>
                  <a:lnTo>
                    <a:pt x="1" y="368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0"/>
            <p:cNvSpPr/>
            <p:nvPr/>
          </p:nvSpPr>
          <p:spPr>
            <a:xfrm>
              <a:off x="1591316" y="2946732"/>
              <a:ext cx="9532" cy="18170"/>
            </a:xfrm>
            <a:custGeom>
              <a:avLst/>
              <a:gdLst/>
              <a:ahLst/>
              <a:cxnLst/>
              <a:rect l="l" t="t" r="r" b="b"/>
              <a:pathLst>
                <a:path w="277" h="528" extrusionOk="0">
                  <a:moveTo>
                    <a:pt x="0" y="1"/>
                  </a:moveTo>
                  <a:lnTo>
                    <a:pt x="0" y="368"/>
                  </a:lnTo>
                  <a:lnTo>
                    <a:pt x="274" y="527"/>
                  </a:lnTo>
                  <a:lnTo>
                    <a:pt x="277" y="1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1602328" y="2953098"/>
              <a:ext cx="9498" cy="18135"/>
            </a:xfrm>
            <a:custGeom>
              <a:avLst/>
              <a:gdLst/>
              <a:ahLst/>
              <a:cxnLst/>
              <a:rect l="l" t="t" r="r" b="b"/>
              <a:pathLst>
                <a:path w="276" h="527" extrusionOk="0">
                  <a:moveTo>
                    <a:pt x="1" y="0"/>
                  </a:moveTo>
                  <a:lnTo>
                    <a:pt x="1" y="370"/>
                  </a:lnTo>
                  <a:lnTo>
                    <a:pt x="274" y="527"/>
                  </a:lnTo>
                  <a:lnTo>
                    <a:pt x="276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1558176" y="2927667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3" y="0"/>
                  </a:moveTo>
                  <a:lnTo>
                    <a:pt x="1" y="369"/>
                  </a:lnTo>
                  <a:lnTo>
                    <a:pt x="277" y="527"/>
                  </a:lnTo>
                  <a:lnTo>
                    <a:pt x="277" y="16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1569257" y="2934068"/>
              <a:ext cx="9498" cy="18135"/>
            </a:xfrm>
            <a:custGeom>
              <a:avLst/>
              <a:gdLst/>
              <a:ahLst/>
              <a:cxnLst/>
              <a:rect l="l" t="t" r="r" b="b"/>
              <a:pathLst>
                <a:path w="276" h="527" extrusionOk="0">
                  <a:moveTo>
                    <a:pt x="0" y="0"/>
                  </a:moveTo>
                  <a:lnTo>
                    <a:pt x="0" y="367"/>
                  </a:lnTo>
                  <a:lnTo>
                    <a:pt x="275" y="527"/>
                  </a:lnTo>
                  <a:lnTo>
                    <a:pt x="275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1646376" y="2994014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" y="1"/>
                  </a:moveTo>
                  <a:lnTo>
                    <a:pt x="1" y="368"/>
                  </a:lnTo>
                  <a:lnTo>
                    <a:pt x="276" y="527"/>
                  </a:lnTo>
                  <a:lnTo>
                    <a:pt x="276" y="16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0"/>
            <p:cNvSpPr/>
            <p:nvPr/>
          </p:nvSpPr>
          <p:spPr>
            <a:xfrm>
              <a:off x="1657353" y="3000346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4" y="1"/>
                  </a:moveTo>
                  <a:lnTo>
                    <a:pt x="1" y="368"/>
                  </a:lnTo>
                  <a:lnTo>
                    <a:pt x="277" y="528"/>
                  </a:lnTo>
                  <a:lnTo>
                    <a:pt x="277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0"/>
            <p:cNvSpPr/>
            <p:nvPr/>
          </p:nvSpPr>
          <p:spPr>
            <a:xfrm>
              <a:off x="1668434" y="3006713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1" y="0"/>
                  </a:moveTo>
                  <a:lnTo>
                    <a:pt x="1" y="370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0"/>
            <p:cNvSpPr/>
            <p:nvPr/>
          </p:nvSpPr>
          <p:spPr>
            <a:xfrm>
              <a:off x="1613305" y="2974881"/>
              <a:ext cx="9567" cy="18204"/>
            </a:xfrm>
            <a:custGeom>
              <a:avLst/>
              <a:gdLst/>
              <a:ahLst/>
              <a:cxnLst/>
              <a:rect l="l" t="t" r="r" b="b"/>
              <a:pathLst>
                <a:path w="278" h="529" extrusionOk="0">
                  <a:moveTo>
                    <a:pt x="1" y="1"/>
                  </a:moveTo>
                  <a:lnTo>
                    <a:pt x="1" y="369"/>
                  </a:lnTo>
                  <a:lnTo>
                    <a:pt x="276" y="529"/>
                  </a:lnTo>
                  <a:lnTo>
                    <a:pt x="277" y="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0"/>
            <p:cNvSpPr/>
            <p:nvPr/>
          </p:nvSpPr>
          <p:spPr>
            <a:xfrm>
              <a:off x="1624317" y="2981282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2" y="0"/>
                  </a:moveTo>
                  <a:lnTo>
                    <a:pt x="1" y="369"/>
                  </a:lnTo>
                  <a:lnTo>
                    <a:pt x="276" y="527"/>
                  </a:lnTo>
                  <a:lnTo>
                    <a:pt x="278" y="16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0"/>
            <p:cNvSpPr/>
            <p:nvPr/>
          </p:nvSpPr>
          <p:spPr>
            <a:xfrm>
              <a:off x="1635364" y="2987683"/>
              <a:ext cx="9532" cy="18135"/>
            </a:xfrm>
            <a:custGeom>
              <a:avLst/>
              <a:gdLst/>
              <a:ahLst/>
              <a:cxnLst/>
              <a:rect l="l" t="t" r="r" b="b"/>
              <a:pathLst>
                <a:path w="277" h="527" extrusionOk="0">
                  <a:moveTo>
                    <a:pt x="2" y="0"/>
                  </a:moveTo>
                  <a:lnTo>
                    <a:pt x="0" y="367"/>
                  </a:lnTo>
                  <a:lnTo>
                    <a:pt x="277" y="527"/>
                  </a:lnTo>
                  <a:lnTo>
                    <a:pt x="277" y="15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1706563" y="2976739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74" y="1"/>
                  </a:moveTo>
                  <a:lnTo>
                    <a:pt x="0" y="159"/>
                  </a:lnTo>
                  <a:lnTo>
                    <a:pt x="0" y="527"/>
                  </a:lnTo>
                  <a:lnTo>
                    <a:pt x="275" y="36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695517" y="2983140"/>
              <a:ext cx="9463" cy="18170"/>
            </a:xfrm>
            <a:custGeom>
              <a:avLst/>
              <a:gdLst/>
              <a:ahLst/>
              <a:cxnLst/>
              <a:rect l="l" t="t" r="r" b="b"/>
              <a:pathLst>
                <a:path w="275" h="528" extrusionOk="0">
                  <a:moveTo>
                    <a:pt x="274" y="1"/>
                  </a:moveTo>
                  <a:lnTo>
                    <a:pt x="1" y="159"/>
                  </a:lnTo>
                  <a:lnTo>
                    <a:pt x="1" y="527"/>
                  </a:lnTo>
                  <a:lnTo>
                    <a:pt x="274" y="36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684436" y="2989472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277" y="1"/>
                  </a:moveTo>
                  <a:lnTo>
                    <a:pt x="1" y="160"/>
                  </a:lnTo>
                  <a:lnTo>
                    <a:pt x="2" y="528"/>
                  </a:lnTo>
                  <a:lnTo>
                    <a:pt x="277" y="368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1717541" y="2970339"/>
              <a:ext cx="9532" cy="18170"/>
            </a:xfrm>
            <a:custGeom>
              <a:avLst/>
              <a:gdLst/>
              <a:ahLst/>
              <a:cxnLst/>
              <a:rect l="l" t="t" r="r" b="b"/>
              <a:pathLst>
                <a:path w="277" h="528" extrusionOk="0">
                  <a:moveTo>
                    <a:pt x="275" y="1"/>
                  </a:moveTo>
                  <a:lnTo>
                    <a:pt x="0" y="160"/>
                  </a:lnTo>
                  <a:lnTo>
                    <a:pt x="0" y="528"/>
                  </a:lnTo>
                  <a:lnTo>
                    <a:pt x="277" y="37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1706563" y="2992191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274" y="1"/>
                  </a:moveTo>
                  <a:lnTo>
                    <a:pt x="0" y="159"/>
                  </a:lnTo>
                  <a:lnTo>
                    <a:pt x="0" y="528"/>
                  </a:lnTo>
                  <a:lnTo>
                    <a:pt x="275" y="36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1695517" y="2998557"/>
              <a:ext cx="9463" cy="18135"/>
            </a:xfrm>
            <a:custGeom>
              <a:avLst/>
              <a:gdLst/>
              <a:ahLst/>
              <a:cxnLst/>
              <a:rect l="l" t="t" r="r" b="b"/>
              <a:pathLst>
                <a:path w="275" h="527" extrusionOk="0">
                  <a:moveTo>
                    <a:pt x="274" y="0"/>
                  </a:moveTo>
                  <a:lnTo>
                    <a:pt x="1" y="160"/>
                  </a:lnTo>
                  <a:lnTo>
                    <a:pt x="1" y="527"/>
                  </a:lnTo>
                  <a:lnTo>
                    <a:pt x="274" y="36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>
              <a:off x="1684436" y="3004889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277" y="1"/>
                  </a:moveTo>
                  <a:lnTo>
                    <a:pt x="1" y="160"/>
                  </a:lnTo>
                  <a:lnTo>
                    <a:pt x="2" y="527"/>
                  </a:lnTo>
                  <a:lnTo>
                    <a:pt x="277" y="368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>
              <a:off x="1580269" y="2955817"/>
              <a:ext cx="9567" cy="18135"/>
            </a:xfrm>
            <a:custGeom>
              <a:avLst/>
              <a:gdLst/>
              <a:ahLst/>
              <a:cxnLst/>
              <a:rect l="l" t="t" r="r" b="b"/>
              <a:pathLst>
                <a:path w="278" h="527" extrusionOk="0">
                  <a:moveTo>
                    <a:pt x="1" y="0"/>
                  </a:moveTo>
                  <a:lnTo>
                    <a:pt x="1" y="367"/>
                  </a:lnTo>
                  <a:lnTo>
                    <a:pt x="276" y="527"/>
                  </a:lnTo>
                  <a:lnTo>
                    <a:pt x="277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0"/>
            <p:cNvSpPr/>
            <p:nvPr/>
          </p:nvSpPr>
          <p:spPr>
            <a:xfrm>
              <a:off x="1591316" y="2962148"/>
              <a:ext cx="9532" cy="18170"/>
            </a:xfrm>
            <a:custGeom>
              <a:avLst/>
              <a:gdLst/>
              <a:ahLst/>
              <a:cxnLst/>
              <a:rect l="l" t="t" r="r" b="b"/>
              <a:pathLst>
                <a:path w="277" h="528" extrusionOk="0">
                  <a:moveTo>
                    <a:pt x="0" y="0"/>
                  </a:moveTo>
                  <a:lnTo>
                    <a:pt x="0" y="371"/>
                  </a:lnTo>
                  <a:lnTo>
                    <a:pt x="274" y="527"/>
                  </a:lnTo>
                  <a:lnTo>
                    <a:pt x="277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0"/>
            <p:cNvSpPr/>
            <p:nvPr/>
          </p:nvSpPr>
          <p:spPr>
            <a:xfrm>
              <a:off x="1602328" y="2968549"/>
              <a:ext cx="9498" cy="18204"/>
            </a:xfrm>
            <a:custGeom>
              <a:avLst/>
              <a:gdLst/>
              <a:ahLst/>
              <a:cxnLst/>
              <a:rect l="l" t="t" r="r" b="b"/>
              <a:pathLst>
                <a:path w="276" h="529" extrusionOk="0">
                  <a:moveTo>
                    <a:pt x="1" y="0"/>
                  </a:moveTo>
                  <a:lnTo>
                    <a:pt x="1" y="369"/>
                  </a:lnTo>
                  <a:lnTo>
                    <a:pt x="274" y="528"/>
                  </a:lnTo>
                  <a:lnTo>
                    <a:pt x="276" y="1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0"/>
            <p:cNvSpPr/>
            <p:nvPr/>
          </p:nvSpPr>
          <p:spPr>
            <a:xfrm>
              <a:off x="1558176" y="2943118"/>
              <a:ext cx="9567" cy="18170"/>
            </a:xfrm>
            <a:custGeom>
              <a:avLst/>
              <a:gdLst/>
              <a:ahLst/>
              <a:cxnLst/>
              <a:rect l="l" t="t" r="r" b="b"/>
              <a:pathLst>
                <a:path w="278" h="528" extrusionOk="0">
                  <a:moveTo>
                    <a:pt x="3" y="0"/>
                  </a:moveTo>
                  <a:lnTo>
                    <a:pt x="1" y="368"/>
                  </a:lnTo>
                  <a:lnTo>
                    <a:pt x="277" y="527"/>
                  </a:lnTo>
                  <a:lnTo>
                    <a:pt x="277" y="15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0"/>
            <p:cNvSpPr/>
            <p:nvPr/>
          </p:nvSpPr>
          <p:spPr>
            <a:xfrm>
              <a:off x="1569257" y="2949450"/>
              <a:ext cx="9498" cy="18170"/>
            </a:xfrm>
            <a:custGeom>
              <a:avLst/>
              <a:gdLst/>
              <a:ahLst/>
              <a:cxnLst/>
              <a:rect l="l" t="t" r="r" b="b"/>
              <a:pathLst>
                <a:path w="276" h="528" extrusionOk="0">
                  <a:moveTo>
                    <a:pt x="0" y="1"/>
                  </a:moveTo>
                  <a:lnTo>
                    <a:pt x="0" y="368"/>
                  </a:lnTo>
                  <a:lnTo>
                    <a:pt x="275" y="527"/>
                  </a:lnTo>
                  <a:lnTo>
                    <a:pt x="275" y="1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0"/>
            <p:cNvSpPr/>
            <p:nvPr/>
          </p:nvSpPr>
          <p:spPr>
            <a:xfrm>
              <a:off x="1614510" y="2649201"/>
              <a:ext cx="103169" cy="336795"/>
            </a:xfrm>
            <a:custGeom>
              <a:avLst/>
              <a:gdLst/>
              <a:ahLst/>
              <a:cxnLst/>
              <a:rect l="l" t="t" r="r" b="b"/>
              <a:pathLst>
                <a:path w="2998" h="9787" extrusionOk="0">
                  <a:moveTo>
                    <a:pt x="7" y="652"/>
                  </a:moveTo>
                  <a:cubicBezTo>
                    <a:pt x="5" y="653"/>
                    <a:pt x="3" y="654"/>
                    <a:pt x="1" y="656"/>
                  </a:cubicBezTo>
                  <a:cubicBezTo>
                    <a:pt x="3" y="654"/>
                    <a:pt x="5" y="653"/>
                    <a:pt x="7" y="652"/>
                  </a:cubicBezTo>
                  <a:close/>
                  <a:moveTo>
                    <a:pt x="1215" y="0"/>
                  </a:moveTo>
                  <a:cubicBezTo>
                    <a:pt x="1156" y="0"/>
                    <a:pt x="1097" y="18"/>
                    <a:pt x="1039" y="51"/>
                  </a:cubicBezTo>
                  <a:cubicBezTo>
                    <a:pt x="695" y="252"/>
                    <a:pt x="350" y="451"/>
                    <a:pt x="7" y="652"/>
                  </a:cubicBezTo>
                  <a:lnTo>
                    <a:pt x="7" y="652"/>
                  </a:lnTo>
                  <a:cubicBezTo>
                    <a:pt x="62" y="620"/>
                    <a:pt x="119" y="604"/>
                    <a:pt x="177" y="604"/>
                  </a:cubicBezTo>
                  <a:cubicBezTo>
                    <a:pt x="237" y="604"/>
                    <a:pt x="298" y="621"/>
                    <a:pt x="359" y="657"/>
                  </a:cubicBezTo>
                  <a:cubicBezTo>
                    <a:pt x="1249" y="1169"/>
                    <a:pt x="1958" y="5258"/>
                    <a:pt x="1945" y="9786"/>
                  </a:cubicBezTo>
                  <a:lnTo>
                    <a:pt x="2985" y="9181"/>
                  </a:lnTo>
                  <a:cubicBezTo>
                    <a:pt x="2997" y="4653"/>
                    <a:pt x="2287" y="565"/>
                    <a:pt x="1398" y="53"/>
                  </a:cubicBezTo>
                  <a:cubicBezTo>
                    <a:pt x="1336" y="18"/>
                    <a:pt x="1275" y="0"/>
                    <a:pt x="1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>
              <a:off x="1570703" y="2669986"/>
              <a:ext cx="111221" cy="316010"/>
            </a:xfrm>
            <a:custGeom>
              <a:avLst/>
              <a:gdLst/>
              <a:ahLst/>
              <a:cxnLst/>
              <a:rect l="l" t="t" r="r" b="b"/>
              <a:pathLst>
                <a:path w="3232" h="9183" extrusionOk="0">
                  <a:moveTo>
                    <a:pt x="1449" y="0"/>
                  </a:moveTo>
                  <a:cubicBezTo>
                    <a:pt x="646" y="0"/>
                    <a:pt x="13" y="3111"/>
                    <a:pt x="1" y="7324"/>
                  </a:cubicBezTo>
                  <a:lnTo>
                    <a:pt x="3218" y="9182"/>
                  </a:lnTo>
                  <a:cubicBezTo>
                    <a:pt x="3231" y="4654"/>
                    <a:pt x="2522" y="565"/>
                    <a:pt x="1632" y="53"/>
                  </a:cubicBezTo>
                  <a:cubicBezTo>
                    <a:pt x="1570" y="17"/>
                    <a:pt x="1509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1579684" y="2868959"/>
              <a:ext cx="92707" cy="72782"/>
            </a:xfrm>
            <a:custGeom>
              <a:avLst/>
              <a:gdLst/>
              <a:ahLst/>
              <a:cxnLst/>
              <a:rect l="l" t="t" r="r" b="b"/>
              <a:pathLst>
                <a:path w="2694" h="2115" extrusionOk="0">
                  <a:moveTo>
                    <a:pt x="18" y="0"/>
                  </a:moveTo>
                  <a:cubicBezTo>
                    <a:pt x="11" y="183"/>
                    <a:pt x="5" y="370"/>
                    <a:pt x="0" y="558"/>
                  </a:cubicBezTo>
                  <a:lnTo>
                    <a:pt x="2694" y="2114"/>
                  </a:lnTo>
                  <a:cubicBezTo>
                    <a:pt x="2688" y="1921"/>
                    <a:pt x="2682" y="1727"/>
                    <a:pt x="2673" y="153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1582747" y="2809735"/>
              <a:ext cx="86582" cy="68619"/>
            </a:xfrm>
            <a:custGeom>
              <a:avLst/>
              <a:gdLst/>
              <a:ahLst/>
              <a:cxnLst/>
              <a:rect l="l" t="t" r="r" b="b"/>
              <a:pathLst>
                <a:path w="2516" h="1994" extrusionOk="0">
                  <a:moveTo>
                    <a:pt x="46" y="1"/>
                  </a:moveTo>
                  <a:cubicBezTo>
                    <a:pt x="30" y="178"/>
                    <a:pt x="14" y="358"/>
                    <a:pt x="1" y="542"/>
                  </a:cubicBezTo>
                  <a:lnTo>
                    <a:pt x="2515" y="1993"/>
                  </a:lnTo>
                  <a:cubicBezTo>
                    <a:pt x="2501" y="1793"/>
                    <a:pt x="2486" y="1594"/>
                    <a:pt x="2466" y="1398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1579168" y="2899208"/>
              <a:ext cx="93774" cy="72129"/>
            </a:xfrm>
            <a:custGeom>
              <a:avLst/>
              <a:gdLst/>
              <a:ahLst/>
              <a:cxnLst/>
              <a:rect l="l" t="t" r="r" b="b"/>
              <a:pathLst>
                <a:path w="2725" h="2096" extrusionOk="0">
                  <a:moveTo>
                    <a:pt x="8" y="1"/>
                  </a:moveTo>
                  <a:cubicBezTo>
                    <a:pt x="4" y="173"/>
                    <a:pt x="2" y="347"/>
                    <a:pt x="1" y="523"/>
                  </a:cubicBezTo>
                  <a:lnTo>
                    <a:pt x="2725" y="2096"/>
                  </a:lnTo>
                  <a:cubicBezTo>
                    <a:pt x="2725" y="1917"/>
                    <a:pt x="2722" y="1742"/>
                    <a:pt x="2718" y="1565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1610002" y="2678452"/>
              <a:ext cx="29664" cy="28906"/>
            </a:xfrm>
            <a:custGeom>
              <a:avLst/>
              <a:gdLst/>
              <a:ahLst/>
              <a:cxnLst/>
              <a:rect l="l" t="t" r="r" b="b"/>
              <a:pathLst>
                <a:path w="862" h="840" extrusionOk="0">
                  <a:moveTo>
                    <a:pt x="306" y="0"/>
                  </a:moveTo>
                  <a:cubicBezTo>
                    <a:pt x="253" y="0"/>
                    <a:pt x="138" y="81"/>
                    <a:pt x="0" y="342"/>
                  </a:cubicBezTo>
                  <a:lnTo>
                    <a:pt x="862" y="840"/>
                  </a:lnTo>
                  <a:cubicBezTo>
                    <a:pt x="680" y="359"/>
                    <a:pt x="506" y="101"/>
                    <a:pt x="366" y="21"/>
                  </a:cubicBezTo>
                  <a:cubicBezTo>
                    <a:pt x="342" y="7"/>
                    <a:pt x="322" y="0"/>
                    <a:pt x="306" y="0"/>
                  </a:cubicBez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0"/>
            <p:cNvSpPr/>
            <p:nvPr/>
          </p:nvSpPr>
          <p:spPr>
            <a:xfrm>
              <a:off x="1580820" y="2839158"/>
              <a:ext cx="90436" cy="71062"/>
            </a:xfrm>
            <a:custGeom>
              <a:avLst/>
              <a:gdLst/>
              <a:ahLst/>
              <a:cxnLst/>
              <a:rect l="l" t="t" r="r" b="b"/>
              <a:pathLst>
                <a:path w="2628" h="2065" extrusionOk="0">
                  <a:moveTo>
                    <a:pt x="35" y="0"/>
                  </a:moveTo>
                  <a:cubicBezTo>
                    <a:pt x="21" y="180"/>
                    <a:pt x="11" y="363"/>
                    <a:pt x="1" y="549"/>
                  </a:cubicBezTo>
                  <a:lnTo>
                    <a:pt x="2627" y="2065"/>
                  </a:lnTo>
                  <a:cubicBezTo>
                    <a:pt x="2617" y="1867"/>
                    <a:pt x="2605" y="1671"/>
                    <a:pt x="2595" y="1478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0"/>
            <p:cNvSpPr/>
            <p:nvPr/>
          </p:nvSpPr>
          <p:spPr>
            <a:xfrm>
              <a:off x="1593862" y="2725218"/>
              <a:ext cx="63732" cy="54062"/>
            </a:xfrm>
            <a:custGeom>
              <a:avLst/>
              <a:gdLst/>
              <a:ahLst/>
              <a:cxnLst/>
              <a:rect l="l" t="t" r="r" b="b"/>
              <a:pathLst>
                <a:path w="1852" h="1571" extrusionOk="0">
                  <a:moveTo>
                    <a:pt x="114" y="0"/>
                  </a:moveTo>
                  <a:cubicBezTo>
                    <a:pt x="75" y="151"/>
                    <a:pt x="37" y="316"/>
                    <a:pt x="1" y="502"/>
                  </a:cubicBezTo>
                  <a:lnTo>
                    <a:pt x="1852" y="1570"/>
                  </a:lnTo>
                  <a:cubicBezTo>
                    <a:pt x="1850" y="1563"/>
                    <a:pt x="1849" y="1556"/>
                    <a:pt x="1849" y="1550"/>
                  </a:cubicBezTo>
                  <a:cubicBezTo>
                    <a:pt x="1809" y="1330"/>
                    <a:pt x="1771" y="1125"/>
                    <a:pt x="1732" y="934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1600435" y="2699168"/>
              <a:ext cx="50105" cy="45252"/>
            </a:xfrm>
            <a:custGeom>
              <a:avLst/>
              <a:gdLst/>
              <a:ahLst/>
              <a:cxnLst/>
              <a:rect l="l" t="t" r="r" b="b"/>
              <a:pathLst>
                <a:path w="1456" h="1315" extrusionOk="0">
                  <a:moveTo>
                    <a:pt x="161" y="1"/>
                  </a:moveTo>
                  <a:cubicBezTo>
                    <a:pt x="108" y="130"/>
                    <a:pt x="53" y="286"/>
                    <a:pt x="0" y="473"/>
                  </a:cubicBezTo>
                  <a:lnTo>
                    <a:pt x="1456" y="1315"/>
                  </a:lnTo>
                  <a:cubicBezTo>
                    <a:pt x="1396" y="1065"/>
                    <a:pt x="1337" y="842"/>
                    <a:pt x="1276" y="645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1585362" y="2780760"/>
              <a:ext cx="81110" cy="65108"/>
            </a:xfrm>
            <a:custGeom>
              <a:avLst/>
              <a:gdLst/>
              <a:ahLst/>
              <a:cxnLst/>
              <a:rect l="l" t="t" r="r" b="b"/>
              <a:pathLst>
                <a:path w="2357" h="1892" extrusionOk="0">
                  <a:moveTo>
                    <a:pt x="65" y="0"/>
                  </a:moveTo>
                  <a:cubicBezTo>
                    <a:pt x="43" y="176"/>
                    <a:pt x="21" y="353"/>
                    <a:pt x="1" y="534"/>
                  </a:cubicBezTo>
                  <a:lnTo>
                    <a:pt x="2356" y="1892"/>
                  </a:lnTo>
                  <a:cubicBezTo>
                    <a:pt x="2337" y="1687"/>
                    <a:pt x="2312" y="1485"/>
                    <a:pt x="2289" y="1285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0"/>
            <p:cNvSpPr/>
            <p:nvPr/>
          </p:nvSpPr>
          <p:spPr>
            <a:xfrm>
              <a:off x="1589044" y="2752611"/>
              <a:ext cx="73574" cy="60394"/>
            </a:xfrm>
            <a:custGeom>
              <a:avLst/>
              <a:gdLst/>
              <a:ahLst/>
              <a:cxnLst/>
              <a:rect l="l" t="t" r="r" b="b"/>
              <a:pathLst>
                <a:path w="2138" h="1755" extrusionOk="0">
                  <a:moveTo>
                    <a:pt x="84" y="0"/>
                  </a:moveTo>
                  <a:cubicBezTo>
                    <a:pt x="55" y="167"/>
                    <a:pt x="25" y="338"/>
                    <a:pt x="0" y="520"/>
                  </a:cubicBezTo>
                  <a:lnTo>
                    <a:pt x="2138" y="1754"/>
                  </a:lnTo>
                  <a:cubicBezTo>
                    <a:pt x="2110" y="1542"/>
                    <a:pt x="2081" y="1336"/>
                    <a:pt x="2049" y="1134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0"/>
            <p:cNvSpPr/>
            <p:nvPr/>
          </p:nvSpPr>
          <p:spPr>
            <a:xfrm>
              <a:off x="333332" y="2401018"/>
              <a:ext cx="275919" cy="157816"/>
            </a:xfrm>
            <a:custGeom>
              <a:avLst/>
              <a:gdLst/>
              <a:ahLst/>
              <a:cxnLst/>
              <a:rect l="l" t="t" r="r" b="b"/>
              <a:pathLst>
                <a:path w="8018" h="4586" extrusionOk="0">
                  <a:moveTo>
                    <a:pt x="3348" y="1"/>
                  </a:moveTo>
                  <a:lnTo>
                    <a:pt x="0" y="1936"/>
                  </a:lnTo>
                  <a:lnTo>
                    <a:pt x="4675" y="4586"/>
                  </a:lnTo>
                  <a:lnTo>
                    <a:pt x="8018" y="2666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61D28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0"/>
            <p:cNvSpPr/>
            <p:nvPr/>
          </p:nvSpPr>
          <p:spPr>
            <a:xfrm>
              <a:off x="493798" y="2261751"/>
              <a:ext cx="115454" cy="297083"/>
            </a:xfrm>
            <a:custGeom>
              <a:avLst/>
              <a:gdLst/>
              <a:ahLst/>
              <a:cxnLst/>
              <a:rect l="l" t="t" r="r" b="b"/>
              <a:pathLst>
                <a:path w="3355" h="8633" extrusionOk="0">
                  <a:moveTo>
                    <a:pt x="3349" y="1"/>
                  </a:moveTo>
                  <a:lnTo>
                    <a:pt x="1608" y="1008"/>
                  </a:lnTo>
                  <a:lnTo>
                    <a:pt x="1608" y="1009"/>
                  </a:lnTo>
                  <a:lnTo>
                    <a:pt x="0" y="1938"/>
                  </a:lnTo>
                  <a:lnTo>
                    <a:pt x="10" y="8633"/>
                  </a:lnTo>
                  <a:lnTo>
                    <a:pt x="1749" y="7642"/>
                  </a:lnTo>
                  <a:lnTo>
                    <a:pt x="1749" y="7629"/>
                  </a:lnTo>
                  <a:lnTo>
                    <a:pt x="3355" y="6713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>
              <a:off x="434264" y="2227166"/>
              <a:ext cx="174850" cy="101207"/>
            </a:xfrm>
            <a:custGeom>
              <a:avLst/>
              <a:gdLst/>
              <a:ahLst/>
              <a:cxnLst/>
              <a:rect l="l" t="t" r="r" b="b"/>
              <a:pathLst>
                <a:path w="5081" h="2941" extrusionOk="0">
                  <a:moveTo>
                    <a:pt x="3337" y="1"/>
                  </a:moveTo>
                  <a:lnTo>
                    <a:pt x="1" y="1935"/>
                  </a:lnTo>
                  <a:lnTo>
                    <a:pt x="1730" y="2940"/>
                  </a:lnTo>
                  <a:lnTo>
                    <a:pt x="5081" y="100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>
              <a:off x="434264" y="2293720"/>
              <a:ext cx="59912" cy="265079"/>
            </a:xfrm>
            <a:custGeom>
              <a:avLst/>
              <a:gdLst/>
              <a:ahLst/>
              <a:cxnLst/>
              <a:rect l="l" t="t" r="r" b="b"/>
              <a:pathLst>
                <a:path w="1741" h="7703" extrusionOk="0">
                  <a:moveTo>
                    <a:pt x="1" y="1"/>
                  </a:moveTo>
                  <a:lnTo>
                    <a:pt x="5" y="6711"/>
                  </a:lnTo>
                  <a:lnTo>
                    <a:pt x="1740" y="7702"/>
                  </a:lnTo>
                  <a:lnTo>
                    <a:pt x="1730" y="10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493798" y="2261751"/>
              <a:ext cx="115454" cy="297049"/>
            </a:xfrm>
            <a:custGeom>
              <a:avLst/>
              <a:gdLst/>
              <a:ahLst/>
              <a:cxnLst/>
              <a:rect l="l" t="t" r="r" b="b"/>
              <a:pathLst>
                <a:path w="3355" h="8632" extrusionOk="0">
                  <a:moveTo>
                    <a:pt x="3349" y="1"/>
                  </a:moveTo>
                  <a:lnTo>
                    <a:pt x="0" y="1937"/>
                  </a:lnTo>
                  <a:lnTo>
                    <a:pt x="12" y="8631"/>
                  </a:lnTo>
                  <a:lnTo>
                    <a:pt x="3355" y="6713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434264" y="2227166"/>
              <a:ext cx="174850" cy="101207"/>
            </a:xfrm>
            <a:custGeom>
              <a:avLst/>
              <a:gdLst/>
              <a:ahLst/>
              <a:cxnLst/>
              <a:rect l="l" t="t" r="r" b="b"/>
              <a:pathLst>
                <a:path w="5081" h="2941" extrusionOk="0">
                  <a:moveTo>
                    <a:pt x="3337" y="1"/>
                  </a:moveTo>
                  <a:lnTo>
                    <a:pt x="1" y="1935"/>
                  </a:lnTo>
                  <a:lnTo>
                    <a:pt x="1730" y="2940"/>
                  </a:lnTo>
                  <a:lnTo>
                    <a:pt x="5081" y="100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463893" y="2272143"/>
              <a:ext cx="39643" cy="35927"/>
            </a:xfrm>
            <a:custGeom>
              <a:avLst/>
              <a:gdLst/>
              <a:ahLst/>
              <a:cxnLst/>
              <a:rect l="l" t="t" r="r" b="b"/>
              <a:pathLst>
                <a:path w="1152" h="1044" extrusionOk="0">
                  <a:moveTo>
                    <a:pt x="0" y="0"/>
                  </a:moveTo>
                  <a:lnTo>
                    <a:pt x="5" y="388"/>
                  </a:lnTo>
                  <a:lnTo>
                    <a:pt x="1152" y="1044"/>
                  </a:lnTo>
                  <a:lnTo>
                    <a:pt x="114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D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503296" y="2251083"/>
              <a:ext cx="76258" cy="57022"/>
            </a:xfrm>
            <a:custGeom>
              <a:avLst/>
              <a:gdLst/>
              <a:ahLst/>
              <a:cxnLst/>
              <a:rect l="l" t="t" r="r" b="b"/>
              <a:pathLst>
                <a:path w="2216" h="1657" extrusionOk="0">
                  <a:moveTo>
                    <a:pt x="2211" y="1"/>
                  </a:moveTo>
                  <a:lnTo>
                    <a:pt x="1" y="1278"/>
                  </a:lnTo>
                  <a:lnTo>
                    <a:pt x="8" y="1657"/>
                  </a:lnTo>
                  <a:lnTo>
                    <a:pt x="2216" y="389"/>
                  </a:lnTo>
                  <a:lnTo>
                    <a:pt x="2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0"/>
            <p:cNvSpPr/>
            <p:nvPr/>
          </p:nvSpPr>
          <p:spPr>
            <a:xfrm>
              <a:off x="463893" y="2228199"/>
              <a:ext cx="115523" cy="66829"/>
            </a:xfrm>
            <a:custGeom>
              <a:avLst/>
              <a:gdLst/>
              <a:ahLst/>
              <a:cxnLst/>
              <a:rect l="l" t="t" r="r" b="b"/>
              <a:pathLst>
                <a:path w="3357" h="1942" extrusionOk="0">
                  <a:moveTo>
                    <a:pt x="2205" y="0"/>
                  </a:moveTo>
                  <a:lnTo>
                    <a:pt x="0" y="1277"/>
                  </a:lnTo>
                  <a:lnTo>
                    <a:pt x="1144" y="1942"/>
                  </a:lnTo>
                  <a:lnTo>
                    <a:pt x="3356" y="666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0"/>
            <p:cNvSpPr/>
            <p:nvPr/>
          </p:nvSpPr>
          <p:spPr>
            <a:xfrm>
              <a:off x="598653" y="2270732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0"/>
            <p:cNvSpPr/>
            <p:nvPr/>
          </p:nvSpPr>
          <p:spPr>
            <a:xfrm>
              <a:off x="598653" y="2277581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0"/>
            <p:cNvSpPr/>
            <p:nvPr/>
          </p:nvSpPr>
          <p:spPr>
            <a:xfrm>
              <a:off x="598721" y="2284463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127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7" y="15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0"/>
            <p:cNvSpPr/>
            <p:nvPr/>
          </p:nvSpPr>
          <p:spPr>
            <a:xfrm>
              <a:off x="598721" y="229141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0"/>
            <p:cNvSpPr/>
            <p:nvPr/>
          </p:nvSpPr>
          <p:spPr>
            <a:xfrm>
              <a:off x="598756" y="232596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0"/>
            <p:cNvSpPr/>
            <p:nvPr/>
          </p:nvSpPr>
          <p:spPr>
            <a:xfrm>
              <a:off x="598756" y="231904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0"/>
            <p:cNvSpPr/>
            <p:nvPr/>
          </p:nvSpPr>
          <p:spPr>
            <a:xfrm>
              <a:off x="598756" y="231213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0"/>
            <p:cNvSpPr/>
            <p:nvPr/>
          </p:nvSpPr>
          <p:spPr>
            <a:xfrm>
              <a:off x="598721" y="230521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2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598721" y="229833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598825" y="234664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3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598825" y="233976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598825" y="233281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598928" y="2353598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0"/>
            <p:cNvSpPr/>
            <p:nvPr/>
          </p:nvSpPr>
          <p:spPr>
            <a:xfrm>
              <a:off x="598928" y="2360446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0"/>
            <p:cNvSpPr/>
            <p:nvPr/>
          </p:nvSpPr>
          <p:spPr>
            <a:xfrm>
              <a:off x="598928" y="2367328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1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98962" y="237428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1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98962" y="238119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598997" y="2401947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598997" y="239499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98962" y="2388079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98997" y="241571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598997" y="240883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599066" y="242958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99066" y="242262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99203" y="246406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599169" y="245717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599169" y="245026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599169" y="244331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599066" y="243646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4"/>
                  </a:lnTo>
                  <a:lnTo>
                    <a:pt x="3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599272" y="2484813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599203" y="2477896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599203" y="247094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591598" y="228171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0"/>
                  </a:moveTo>
                  <a:lnTo>
                    <a:pt x="1" y="73"/>
                  </a:lnTo>
                  <a:lnTo>
                    <a:pt x="1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591495" y="2274793"/>
              <a:ext cx="4577" cy="7708"/>
            </a:xfrm>
            <a:custGeom>
              <a:avLst/>
              <a:gdLst/>
              <a:ahLst/>
              <a:cxnLst/>
              <a:rect l="l" t="t" r="r" b="b"/>
              <a:pathLst>
                <a:path w="133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4" y="223"/>
                  </a:lnTo>
                  <a:lnTo>
                    <a:pt x="133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591667" y="231619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591667" y="230930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591667" y="230235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5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591598" y="229550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591598" y="228859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591701" y="2323143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591770" y="23438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591701" y="233694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591701" y="2330025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591770" y="235077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591770" y="235769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5"/>
                  </a:lnTo>
                  <a:lnTo>
                    <a:pt x="3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91873" y="2385257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2" y="225"/>
                  </a:lnTo>
                  <a:lnTo>
                    <a:pt x="132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591873" y="2378375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591873" y="2371458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591873" y="2364541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591977" y="2419807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0"/>
            <p:cNvSpPr/>
            <p:nvPr/>
          </p:nvSpPr>
          <p:spPr>
            <a:xfrm>
              <a:off x="591977" y="2412856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591908" y="240600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91908" y="239912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591908" y="239217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592114" y="246812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592114" y="246130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592114" y="2454358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29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92011" y="244744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4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592011" y="244055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3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592011" y="243364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591977" y="242669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592149" y="2475040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8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28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592149" y="248199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592149" y="2488873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584475" y="227888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4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84578" y="2299570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584578" y="2292688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584578" y="2285736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7" y="15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584578" y="2306487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584612" y="232032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584612" y="231337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584612" y="232720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584716" y="2361719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1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584647" y="235487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584647" y="234792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84647" y="2341003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584647" y="233415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584716" y="236860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0"/>
            <p:cNvSpPr/>
            <p:nvPr/>
          </p:nvSpPr>
          <p:spPr>
            <a:xfrm>
              <a:off x="584819" y="238243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0"/>
            <p:cNvSpPr/>
            <p:nvPr/>
          </p:nvSpPr>
          <p:spPr>
            <a:xfrm>
              <a:off x="584716" y="2375553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3" y="224"/>
                  </a:lnTo>
                  <a:lnTo>
                    <a:pt x="132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0"/>
            <p:cNvSpPr/>
            <p:nvPr/>
          </p:nvSpPr>
          <p:spPr>
            <a:xfrm>
              <a:off x="584819" y="239623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2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0"/>
            <p:cNvSpPr/>
            <p:nvPr/>
          </p:nvSpPr>
          <p:spPr>
            <a:xfrm>
              <a:off x="584819" y="238938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4"/>
                  </a:lnTo>
                  <a:lnTo>
                    <a:pt x="0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0"/>
            <p:cNvSpPr/>
            <p:nvPr/>
          </p:nvSpPr>
          <p:spPr>
            <a:xfrm>
              <a:off x="584853" y="2403186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0"/>
            <p:cNvSpPr/>
            <p:nvPr/>
          </p:nvSpPr>
          <p:spPr>
            <a:xfrm>
              <a:off x="584853" y="241010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0"/>
            <p:cNvSpPr/>
            <p:nvPr/>
          </p:nvSpPr>
          <p:spPr>
            <a:xfrm>
              <a:off x="584853" y="2423868"/>
              <a:ext cx="4577" cy="7812"/>
            </a:xfrm>
            <a:custGeom>
              <a:avLst/>
              <a:gdLst/>
              <a:ahLst/>
              <a:cxnLst/>
              <a:rect l="l" t="t" r="r" b="b"/>
              <a:pathLst>
                <a:path w="133" h="227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6"/>
                  </a:lnTo>
                  <a:lnTo>
                    <a:pt x="133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0"/>
            <p:cNvSpPr/>
            <p:nvPr/>
          </p:nvSpPr>
          <p:spPr>
            <a:xfrm>
              <a:off x="584853" y="241698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0"/>
            <p:cNvSpPr/>
            <p:nvPr/>
          </p:nvSpPr>
          <p:spPr>
            <a:xfrm>
              <a:off x="584956" y="2444584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1" y="76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0"/>
            <p:cNvSpPr/>
            <p:nvPr/>
          </p:nvSpPr>
          <p:spPr>
            <a:xfrm>
              <a:off x="584922" y="243773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0"/>
            <p:cNvSpPr/>
            <p:nvPr/>
          </p:nvSpPr>
          <p:spPr>
            <a:xfrm>
              <a:off x="584922" y="243081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0"/>
            <p:cNvSpPr/>
            <p:nvPr/>
          </p:nvSpPr>
          <p:spPr>
            <a:xfrm>
              <a:off x="584956" y="245841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0"/>
            <p:cNvSpPr/>
            <p:nvPr/>
          </p:nvSpPr>
          <p:spPr>
            <a:xfrm>
              <a:off x="584956" y="245153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0"/>
            <p:cNvSpPr/>
            <p:nvPr/>
          </p:nvSpPr>
          <p:spPr>
            <a:xfrm>
              <a:off x="585060" y="2472218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29" y="1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0"/>
            <p:cNvSpPr/>
            <p:nvPr/>
          </p:nvSpPr>
          <p:spPr>
            <a:xfrm>
              <a:off x="585060" y="2465370"/>
              <a:ext cx="4405" cy="7674"/>
            </a:xfrm>
            <a:custGeom>
              <a:avLst/>
              <a:gdLst/>
              <a:ahLst/>
              <a:cxnLst/>
              <a:rect l="l" t="t" r="r" b="b"/>
              <a:pathLst>
                <a:path w="128" h="223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8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0"/>
            <p:cNvSpPr/>
            <p:nvPr/>
          </p:nvSpPr>
          <p:spPr>
            <a:xfrm>
              <a:off x="585129" y="249300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7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0"/>
            <p:cNvSpPr/>
            <p:nvPr/>
          </p:nvSpPr>
          <p:spPr>
            <a:xfrm>
              <a:off x="585060" y="248605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0"/>
            <p:cNvSpPr/>
            <p:nvPr/>
          </p:nvSpPr>
          <p:spPr>
            <a:xfrm>
              <a:off x="585060" y="247916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0"/>
            <p:cNvSpPr/>
            <p:nvPr/>
          </p:nvSpPr>
          <p:spPr>
            <a:xfrm>
              <a:off x="570331" y="2286975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6"/>
                  </a:lnTo>
                  <a:lnTo>
                    <a:pt x="130" y="15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0"/>
            <p:cNvSpPr/>
            <p:nvPr/>
          </p:nvSpPr>
          <p:spPr>
            <a:xfrm>
              <a:off x="570366" y="229392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0"/>
            <p:cNvSpPr/>
            <p:nvPr/>
          </p:nvSpPr>
          <p:spPr>
            <a:xfrm>
              <a:off x="570366" y="230084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0"/>
            <p:cNvSpPr/>
            <p:nvPr/>
          </p:nvSpPr>
          <p:spPr>
            <a:xfrm>
              <a:off x="570469" y="232847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0"/>
            <p:cNvSpPr/>
            <p:nvPr/>
          </p:nvSpPr>
          <p:spPr>
            <a:xfrm>
              <a:off x="570469" y="2321594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0"/>
            <p:cNvSpPr/>
            <p:nvPr/>
          </p:nvSpPr>
          <p:spPr>
            <a:xfrm>
              <a:off x="570366" y="231464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3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0"/>
            <p:cNvSpPr/>
            <p:nvPr/>
          </p:nvSpPr>
          <p:spPr>
            <a:xfrm>
              <a:off x="570366" y="230779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0"/>
            <p:cNvSpPr/>
            <p:nvPr/>
          </p:nvSpPr>
          <p:spPr>
            <a:xfrm>
              <a:off x="570503" y="2342276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0"/>
            <p:cNvSpPr/>
            <p:nvPr/>
          </p:nvSpPr>
          <p:spPr>
            <a:xfrm>
              <a:off x="570469" y="2335428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4"/>
                  </a:lnTo>
                  <a:lnTo>
                    <a:pt x="2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0"/>
            <p:cNvSpPr/>
            <p:nvPr/>
          </p:nvSpPr>
          <p:spPr>
            <a:xfrm>
              <a:off x="570503" y="2356110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0"/>
            <p:cNvSpPr/>
            <p:nvPr/>
          </p:nvSpPr>
          <p:spPr>
            <a:xfrm>
              <a:off x="570503" y="2349159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0"/>
            <p:cNvSpPr/>
            <p:nvPr/>
          </p:nvSpPr>
          <p:spPr>
            <a:xfrm>
              <a:off x="570710" y="241134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0"/>
            <p:cNvSpPr/>
            <p:nvPr/>
          </p:nvSpPr>
          <p:spPr>
            <a:xfrm>
              <a:off x="570710" y="240445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0"/>
            <p:cNvSpPr/>
            <p:nvPr/>
          </p:nvSpPr>
          <p:spPr>
            <a:xfrm>
              <a:off x="570606" y="2397508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0"/>
            <p:cNvSpPr/>
            <p:nvPr/>
          </p:nvSpPr>
          <p:spPr>
            <a:xfrm>
              <a:off x="570606" y="239066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4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0"/>
            <p:cNvSpPr/>
            <p:nvPr/>
          </p:nvSpPr>
          <p:spPr>
            <a:xfrm>
              <a:off x="570606" y="2383709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0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0"/>
            <p:cNvSpPr/>
            <p:nvPr/>
          </p:nvSpPr>
          <p:spPr>
            <a:xfrm>
              <a:off x="570572" y="237682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0"/>
            <p:cNvSpPr/>
            <p:nvPr/>
          </p:nvSpPr>
          <p:spPr>
            <a:xfrm>
              <a:off x="570572" y="236987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0"/>
            <p:cNvSpPr/>
            <p:nvPr/>
          </p:nvSpPr>
          <p:spPr>
            <a:xfrm>
              <a:off x="570572" y="236295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0"/>
            <p:cNvSpPr/>
            <p:nvPr/>
          </p:nvSpPr>
          <p:spPr>
            <a:xfrm>
              <a:off x="570779" y="2425141"/>
              <a:ext cx="4405" cy="7674"/>
            </a:xfrm>
            <a:custGeom>
              <a:avLst/>
              <a:gdLst/>
              <a:ahLst/>
              <a:cxnLst/>
              <a:rect l="l" t="t" r="r" b="b"/>
              <a:pathLst>
                <a:path w="128" h="223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7" y="148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0"/>
            <p:cNvSpPr/>
            <p:nvPr/>
          </p:nvSpPr>
          <p:spPr>
            <a:xfrm>
              <a:off x="570710" y="241825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0"/>
            <p:cNvSpPr/>
            <p:nvPr/>
          </p:nvSpPr>
          <p:spPr>
            <a:xfrm>
              <a:off x="570779" y="2445823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6"/>
                  </a:lnTo>
                  <a:lnTo>
                    <a:pt x="130" y="15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0"/>
            <p:cNvSpPr/>
            <p:nvPr/>
          </p:nvSpPr>
          <p:spPr>
            <a:xfrm>
              <a:off x="570779" y="243897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0"/>
            <p:cNvSpPr/>
            <p:nvPr/>
          </p:nvSpPr>
          <p:spPr>
            <a:xfrm>
              <a:off x="570779" y="243209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0"/>
            <p:cNvSpPr/>
            <p:nvPr/>
          </p:nvSpPr>
          <p:spPr>
            <a:xfrm>
              <a:off x="570813" y="245277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0"/>
            <p:cNvSpPr/>
            <p:nvPr/>
          </p:nvSpPr>
          <p:spPr>
            <a:xfrm>
              <a:off x="570813" y="245969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0"/>
            <p:cNvSpPr/>
            <p:nvPr/>
          </p:nvSpPr>
          <p:spPr>
            <a:xfrm>
              <a:off x="570813" y="246664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0"/>
            <p:cNvSpPr/>
            <p:nvPr/>
          </p:nvSpPr>
          <p:spPr>
            <a:xfrm>
              <a:off x="570882" y="247349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0"/>
            <p:cNvSpPr/>
            <p:nvPr/>
          </p:nvSpPr>
          <p:spPr>
            <a:xfrm>
              <a:off x="570882" y="248040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0"/>
            <p:cNvSpPr/>
            <p:nvPr/>
          </p:nvSpPr>
          <p:spPr>
            <a:xfrm>
              <a:off x="570882" y="24873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0"/>
            <p:cNvSpPr/>
            <p:nvPr/>
          </p:nvSpPr>
          <p:spPr>
            <a:xfrm>
              <a:off x="570985" y="2501124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0"/>
            <p:cNvSpPr/>
            <p:nvPr/>
          </p:nvSpPr>
          <p:spPr>
            <a:xfrm>
              <a:off x="570882" y="2494276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0" y="73"/>
                  </a:lnTo>
                  <a:lnTo>
                    <a:pt x="3" y="223"/>
                  </a:lnTo>
                  <a:lnTo>
                    <a:pt x="132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0"/>
            <p:cNvSpPr/>
            <p:nvPr/>
          </p:nvSpPr>
          <p:spPr>
            <a:xfrm>
              <a:off x="563311" y="230497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0"/>
            <p:cNvSpPr/>
            <p:nvPr/>
          </p:nvSpPr>
          <p:spPr>
            <a:xfrm>
              <a:off x="563277" y="229802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0"/>
            <p:cNvSpPr/>
            <p:nvPr/>
          </p:nvSpPr>
          <p:spPr>
            <a:xfrm>
              <a:off x="563277" y="229110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0"/>
            <p:cNvSpPr/>
            <p:nvPr/>
          </p:nvSpPr>
          <p:spPr>
            <a:xfrm>
              <a:off x="563414" y="233257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29" y="14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0"/>
            <p:cNvSpPr/>
            <p:nvPr/>
          </p:nvSpPr>
          <p:spPr>
            <a:xfrm>
              <a:off x="563311" y="232565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0"/>
            <p:cNvSpPr/>
            <p:nvPr/>
          </p:nvSpPr>
          <p:spPr>
            <a:xfrm>
              <a:off x="563311" y="2318704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0"/>
            <p:cNvSpPr/>
            <p:nvPr/>
          </p:nvSpPr>
          <p:spPr>
            <a:xfrm>
              <a:off x="563311" y="231185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0"/>
            <p:cNvSpPr/>
            <p:nvPr/>
          </p:nvSpPr>
          <p:spPr>
            <a:xfrm>
              <a:off x="563414" y="233945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0"/>
            <p:cNvSpPr/>
            <p:nvPr/>
          </p:nvSpPr>
          <p:spPr>
            <a:xfrm>
              <a:off x="563483" y="236705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0"/>
            <p:cNvSpPr/>
            <p:nvPr/>
          </p:nvSpPr>
          <p:spPr>
            <a:xfrm>
              <a:off x="563483" y="236020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0"/>
            <p:cNvSpPr/>
            <p:nvPr/>
          </p:nvSpPr>
          <p:spPr>
            <a:xfrm>
              <a:off x="563483" y="235328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0"/>
            <p:cNvSpPr/>
            <p:nvPr/>
          </p:nvSpPr>
          <p:spPr>
            <a:xfrm>
              <a:off x="563414" y="234633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0"/>
            <p:cNvSpPr/>
            <p:nvPr/>
          </p:nvSpPr>
          <p:spPr>
            <a:xfrm>
              <a:off x="563518" y="238088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0"/>
            <p:cNvSpPr/>
            <p:nvPr/>
          </p:nvSpPr>
          <p:spPr>
            <a:xfrm>
              <a:off x="563518" y="237400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0"/>
            <p:cNvSpPr/>
            <p:nvPr/>
          </p:nvSpPr>
          <p:spPr>
            <a:xfrm>
              <a:off x="563518" y="238783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0"/>
            <p:cNvSpPr/>
            <p:nvPr/>
          </p:nvSpPr>
          <p:spPr>
            <a:xfrm>
              <a:off x="563552" y="2394686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0"/>
            <p:cNvSpPr/>
            <p:nvPr/>
          </p:nvSpPr>
          <p:spPr>
            <a:xfrm>
              <a:off x="563552" y="240852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0"/>
            <p:cNvSpPr/>
            <p:nvPr/>
          </p:nvSpPr>
          <p:spPr>
            <a:xfrm>
              <a:off x="563552" y="240163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0"/>
            <p:cNvSpPr/>
            <p:nvPr/>
          </p:nvSpPr>
          <p:spPr>
            <a:xfrm>
              <a:off x="563552" y="2415471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4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0"/>
            <p:cNvSpPr/>
            <p:nvPr/>
          </p:nvSpPr>
          <p:spPr>
            <a:xfrm>
              <a:off x="563655" y="2429236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0"/>
            <p:cNvSpPr/>
            <p:nvPr/>
          </p:nvSpPr>
          <p:spPr>
            <a:xfrm>
              <a:off x="563655" y="2422388"/>
              <a:ext cx="4474" cy="7605"/>
            </a:xfrm>
            <a:custGeom>
              <a:avLst/>
              <a:gdLst/>
              <a:ahLst/>
              <a:cxnLst/>
              <a:rect l="l" t="t" r="r" b="b"/>
              <a:pathLst>
                <a:path w="130" h="221" extrusionOk="0">
                  <a:moveTo>
                    <a:pt x="130" y="0"/>
                  </a:moveTo>
                  <a:lnTo>
                    <a:pt x="1" y="73"/>
                  </a:lnTo>
                  <a:lnTo>
                    <a:pt x="1" y="221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0"/>
            <p:cNvSpPr/>
            <p:nvPr/>
          </p:nvSpPr>
          <p:spPr>
            <a:xfrm>
              <a:off x="563724" y="244995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0"/>
            <p:cNvSpPr/>
            <p:nvPr/>
          </p:nvSpPr>
          <p:spPr>
            <a:xfrm>
              <a:off x="563724" y="2443001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28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1" y="15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0"/>
            <p:cNvSpPr/>
            <p:nvPr/>
          </p:nvSpPr>
          <p:spPr>
            <a:xfrm>
              <a:off x="563655" y="243615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6"/>
                  </a:lnTo>
                  <a:lnTo>
                    <a:pt x="2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0"/>
            <p:cNvSpPr/>
            <p:nvPr/>
          </p:nvSpPr>
          <p:spPr>
            <a:xfrm>
              <a:off x="563724" y="245687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0"/>
            <p:cNvSpPr/>
            <p:nvPr/>
          </p:nvSpPr>
          <p:spPr>
            <a:xfrm>
              <a:off x="563758" y="246382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0"/>
            <p:cNvSpPr/>
            <p:nvPr/>
          </p:nvSpPr>
          <p:spPr>
            <a:xfrm>
              <a:off x="563758" y="247070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0"/>
            <p:cNvSpPr/>
            <p:nvPr/>
          </p:nvSpPr>
          <p:spPr>
            <a:xfrm>
              <a:off x="563758" y="2477552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0"/>
            <p:cNvSpPr/>
            <p:nvPr/>
          </p:nvSpPr>
          <p:spPr>
            <a:xfrm>
              <a:off x="563827" y="248450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0"/>
            <p:cNvSpPr/>
            <p:nvPr/>
          </p:nvSpPr>
          <p:spPr>
            <a:xfrm>
              <a:off x="563827" y="249138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0"/>
            <p:cNvSpPr/>
            <p:nvPr/>
          </p:nvSpPr>
          <p:spPr>
            <a:xfrm>
              <a:off x="563930" y="2505185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127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27" y="149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0"/>
            <p:cNvSpPr/>
            <p:nvPr/>
          </p:nvSpPr>
          <p:spPr>
            <a:xfrm>
              <a:off x="563827" y="249833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0"/>
            <p:cNvSpPr/>
            <p:nvPr/>
          </p:nvSpPr>
          <p:spPr>
            <a:xfrm>
              <a:off x="556222" y="231588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0" y="75"/>
                  </a:lnTo>
                  <a:lnTo>
                    <a:pt x="2" y="226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0"/>
            <p:cNvSpPr/>
            <p:nvPr/>
          </p:nvSpPr>
          <p:spPr>
            <a:xfrm>
              <a:off x="556222" y="230903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0"/>
            <p:cNvSpPr/>
            <p:nvPr/>
          </p:nvSpPr>
          <p:spPr>
            <a:xfrm>
              <a:off x="556222" y="23020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0"/>
            <p:cNvSpPr/>
            <p:nvPr/>
          </p:nvSpPr>
          <p:spPr>
            <a:xfrm>
              <a:off x="556222" y="2295200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0"/>
            <p:cNvSpPr/>
            <p:nvPr/>
          </p:nvSpPr>
          <p:spPr>
            <a:xfrm>
              <a:off x="556256" y="2329750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0"/>
            <p:cNvSpPr/>
            <p:nvPr/>
          </p:nvSpPr>
          <p:spPr>
            <a:xfrm>
              <a:off x="556256" y="232283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0"/>
            <p:cNvSpPr/>
            <p:nvPr/>
          </p:nvSpPr>
          <p:spPr>
            <a:xfrm>
              <a:off x="556360" y="234351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29" y="15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0"/>
            <p:cNvSpPr/>
            <p:nvPr/>
          </p:nvSpPr>
          <p:spPr>
            <a:xfrm>
              <a:off x="556256" y="2336667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4"/>
                  </a:lnTo>
                  <a:lnTo>
                    <a:pt x="4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0"/>
            <p:cNvSpPr/>
            <p:nvPr/>
          </p:nvSpPr>
          <p:spPr>
            <a:xfrm>
              <a:off x="556429" y="237806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0"/>
            <p:cNvSpPr/>
            <p:nvPr/>
          </p:nvSpPr>
          <p:spPr>
            <a:xfrm>
              <a:off x="556429" y="237111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0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0"/>
            <p:cNvSpPr/>
            <p:nvPr/>
          </p:nvSpPr>
          <p:spPr>
            <a:xfrm>
              <a:off x="556360" y="2364266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129" y="1"/>
                  </a:moveTo>
                  <a:lnTo>
                    <a:pt x="1" y="74"/>
                  </a:lnTo>
                  <a:lnTo>
                    <a:pt x="2" y="225"/>
                  </a:lnTo>
                  <a:lnTo>
                    <a:pt x="132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0"/>
            <p:cNvSpPr/>
            <p:nvPr/>
          </p:nvSpPr>
          <p:spPr>
            <a:xfrm>
              <a:off x="556360" y="235738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0"/>
            <p:cNvSpPr/>
            <p:nvPr/>
          </p:nvSpPr>
          <p:spPr>
            <a:xfrm>
              <a:off x="556360" y="235043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0"/>
            <p:cNvSpPr/>
            <p:nvPr/>
          </p:nvSpPr>
          <p:spPr>
            <a:xfrm>
              <a:off x="556463" y="239189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0"/>
            <p:cNvSpPr/>
            <p:nvPr/>
          </p:nvSpPr>
          <p:spPr>
            <a:xfrm>
              <a:off x="556429" y="238498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0"/>
            <p:cNvSpPr/>
            <p:nvPr/>
          </p:nvSpPr>
          <p:spPr>
            <a:xfrm>
              <a:off x="556635" y="2433366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7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29" y="14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0"/>
            <p:cNvSpPr/>
            <p:nvPr/>
          </p:nvSpPr>
          <p:spPr>
            <a:xfrm>
              <a:off x="556532" y="242641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3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0"/>
            <p:cNvSpPr/>
            <p:nvPr/>
          </p:nvSpPr>
          <p:spPr>
            <a:xfrm>
              <a:off x="556532" y="241956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30" y="14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0"/>
            <p:cNvSpPr/>
            <p:nvPr/>
          </p:nvSpPr>
          <p:spPr>
            <a:xfrm>
              <a:off x="556532" y="241261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0"/>
            <p:cNvSpPr/>
            <p:nvPr/>
          </p:nvSpPr>
          <p:spPr>
            <a:xfrm>
              <a:off x="556463" y="24056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0"/>
            <p:cNvSpPr/>
            <p:nvPr/>
          </p:nvSpPr>
          <p:spPr>
            <a:xfrm>
              <a:off x="556463" y="239874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0"/>
            <p:cNvSpPr/>
            <p:nvPr/>
          </p:nvSpPr>
          <p:spPr>
            <a:xfrm>
              <a:off x="556635" y="2447097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9" y="0"/>
                  </a:moveTo>
                  <a:lnTo>
                    <a:pt x="0" y="77"/>
                  </a:lnTo>
                  <a:lnTo>
                    <a:pt x="2" y="226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0"/>
            <p:cNvSpPr/>
            <p:nvPr/>
          </p:nvSpPr>
          <p:spPr>
            <a:xfrm>
              <a:off x="556635" y="2440248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9" y="0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0"/>
            <p:cNvSpPr/>
            <p:nvPr/>
          </p:nvSpPr>
          <p:spPr>
            <a:xfrm>
              <a:off x="556669" y="245404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0"/>
            <p:cNvSpPr/>
            <p:nvPr/>
          </p:nvSpPr>
          <p:spPr>
            <a:xfrm>
              <a:off x="556669" y="2474730"/>
              <a:ext cx="4577" cy="7777"/>
            </a:xfrm>
            <a:custGeom>
              <a:avLst/>
              <a:gdLst/>
              <a:ahLst/>
              <a:cxnLst/>
              <a:rect l="l" t="t" r="r" b="b"/>
              <a:pathLst>
                <a:path w="133" h="226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6"/>
                  </a:lnTo>
                  <a:lnTo>
                    <a:pt x="132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0"/>
            <p:cNvSpPr/>
            <p:nvPr/>
          </p:nvSpPr>
          <p:spPr>
            <a:xfrm>
              <a:off x="556669" y="246788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0"/>
            <p:cNvSpPr/>
            <p:nvPr/>
          </p:nvSpPr>
          <p:spPr>
            <a:xfrm>
              <a:off x="556669" y="246093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0"/>
            <p:cNvSpPr/>
            <p:nvPr/>
          </p:nvSpPr>
          <p:spPr>
            <a:xfrm>
              <a:off x="556704" y="248168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0"/>
            <p:cNvSpPr/>
            <p:nvPr/>
          </p:nvSpPr>
          <p:spPr>
            <a:xfrm>
              <a:off x="556704" y="2495515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0"/>
            <p:cNvSpPr/>
            <p:nvPr/>
          </p:nvSpPr>
          <p:spPr>
            <a:xfrm>
              <a:off x="556704" y="248856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0"/>
            <p:cNvSpPr/>
            <p:nvPr/>
          </p:nvSpPr>
          <p:spPr>
            <a:xfrm>
              <a:off x="556773" y="2502363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0"/>
            <p:cNvSpPr/>
            <p:nvPr/>
          </p:nvSpPr>
          <p:spPr>
            <a:xfrm>
              <a:off x="556773" y="250928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0"/>
            <p:cNvSpPr/>
            <p:nvPr/>
          </p:nvSpPr>
          <p:spPr>
            <a:xfrm>
              <a:off x="542079" y="231030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0"/>
            <p:cNvSpPr/>
            <p:nvPr/>
          </p:nvSpPr>
          <p:spPr>
            <a:xfrm>
              <a:off x="542079" y="230335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0"/>
                  </a:moveTo>
                  <a:lnTo>
                    <a:pt x="0" y="77"/>
                  </a:lnTo>
                  <a:lnTo>
                    <a:pt x="0" y="224"/>
                  </a:lnTo>
                  <a:lnTo>
                    <a:pt x="130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0"/>
            <p:cNvSpPr/>
            <p:nvPr/>
          </p:nvSpPr>
          <p:spPr>
            <a:xfrm>
              <a:off x="542113" y="232410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0"/>
            <p:cNvSpPr/>
            <p:nvPr/>
          </p:nvSpPr>
          <p:spPr>
            <a:xfrm>
              <a:off x="542079" y="2317155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5"/>
                  </a:lnTo>
                  <a:lnTo>
                    <a:pt x="2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0"/>
            <p:cNvSpPr/>
            <p:nvPr/>
          </p:nvSpPr>
          <p:spPr>
            <a:xfrm>
              <a:off x="542182" y="234478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0"/>
            <p:cNvSpPr/>
            <p:nvPr/>
          </p:nvSpPr>
          <p:spPr>
            <a:xfrm>
              <a:off x="542113" y="233794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0"/>
            <p:cNvSpPr/>
            <p:nvPr/>
          </p:nvSpPr>
          <p:spPr>
            <a:xfrm>
              <a:off x="542113" y="233098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0"/>
            <p:cNvSpPr/>
            <p:nvPr/>
          </p:nvSpPr>
          <p:spPr>
            <a:xfrm>
              <a:off x="542285" y="2372490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7" y="0"/>
                  </a:moveTo>
                  <a:lnTo>
                    <a:pt x="0" y="73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0"/>
            <p:cNvSpPr/>
            <p:nvPr/>
          </p:nvSpPr>
          <p:spPr>
            <a:xfrm>
              <a:off x="542182" y="236553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3"/>
                  </a:lnTo>
                  <a:lnTo>
                    <a:pt x="3" y="224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0"/>
            <p:cNvSpPr/>
            <p:nvPr/>
          </p:nvSpPr>
          <p:spPr>
            <a:xfrm>
              <a:off x="542182" y="235862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0"/>
            <p:cNvSpPr/>
            <p:nvPr/>
          </p:nvSpPr>
          <p:spPr>
            <a:xfrm>
              <a:off x="542182" y="235167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0"/>
            <p:cNvSpPr/>
            <p:nvPr/>
          </p:nvSpPr>
          <p:spPr>
            <a:xfrm>
              <a:off x="542285" y="2379338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0"/>
            <p:cNvSpPr/>
            <p:nvPr/>
          </p:nvSpPr>
          <p:spPr>
            <a:xfrm>
              <a:off x="542319" y="240697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0"/>
            <p:cNvSpPr/>
            <p:nvPr/>
          </p:nvSpPr>
          <p:spPr>
            <a:xfrm>
              <a:off x="542319" y="240002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0"/>
            <p:cNvSpPr/>
            <p:nvPr/>
          </p:nvSpPr>
          <p:spPr>
            <a:xfrm>
              <a:off x="542319" y="239317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0"/>
            <p:cNvSpPr/>
            <p:nvPr/>
          </p:nvSpPr>
          <p:spPr>
            <a:xfrm>
              <a:off x="542285" y="2386221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0"/>
            <p:cNvSpPr/>
            <p:nvPr/>
          </p:nvSpPr>
          <p:spPr>
            <a:xfrm>
              <a:off x="542388" y="242765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0"/>
            <p:cNvSpPr/>
            <p:nvPr/>
          </p:nvSpPr>
          <p:spPr>
            <a:xfrm>
              <a:off x="542388" y="242077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0"/>
            <p:cNvSpPr/>
            <p:nvPr/>
          </p:nvSpPr>
          <p:spPr>
            <a:xfrm>
              <a:off x="542388" y="241385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0"/>
            <p:cNvSpPr/>
            <p:nvPr/>
          </p:nvSpPr>
          <p:spPr>
            <a:xfrm>
              <a:off x="542388" y="243460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1"/>
                  </a:moveTo>
                  <a:lnTo>
                    <a:pt x="0" y="75"/>
                  </a:lnTo>
                  <a:lnTo>
                    <a:pt x="1" y="223"/>
                  </a:lnTo>
                  <a:lnTo>
                    <a:pt x="132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0"/>
            <p:cNvSpPr/>
            <p:nvPr/>
          </p:nvSpPr>
          <p:spPr>
            <a:xfrm>
              <a:off x="542423" y="244843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0"/>
            <p:cNvSpPr/>
            <p:nvPr/>
          </p:nvSpPr>
          <p:spPr>
            <a:xfrm>
              <a:off x="542423" y="244152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0"/>
            <p:cNvSpPr/>
            <p:nvPr/>
          </p:nvSpPr>
          <p:spPr>
            <a:xfrm>
              <a:off x="542423" y="245528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6"/>
                  </a:lnTo>
                  <a:lnTo>
                    <a:pt x="3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0"/>
            <p:cNvSpPr/>
            <p:nvPr/>
          </p:nvSpPr>
          <p:spPr>
            <a:xfrm>
              <a:off x="542526" y="2469155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0"/>
            <p:cNvSpPr/>
            <p:nvPr/>
          </p:nvSpPr>
          <p:spPr>
            <a:xfrm>
              <a:off x="542526" y="246220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0"/>
            <p:cNvSpPr/>
            <p:nvPr/>
          </p:nvSpPr>
          <p:spPr>
            <a:xfrm>
              <a:off x="542560" y="2482954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0"/>
            <p:cNvSpPr/>
            <p:nvPr/>
          </p:nvSpPr>
          <p:spPr>
            <a:xfrm>
              <a:off x="542526" y="247603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4"/>
                  </a:lnTo>
                  <a:lnTo>
                    <a:pt x="2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0"/>
            <p:cNvSpPr/>
            <p:nvPr/>
          </p:nvSpPr>
          <p:spPr>
            <a:xfrm>
              <a:off x="542560" y="249678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0"/>
            <p:cNvSpPr/>
            <p:nvPr/>
          </p:nvSpPr>
          <p:spPr>
            <a:xfrm>
              <a:off x="542560" y="2489837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0"/>
            <p:cNvSpPr/>
            <p:nvPr/>
          </p:nvSpPr>
          <p:spPr>
            <a:xfrm>
              <a:off x="542629" y="251747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0"/>
            <p:cNvSpPr/>
            <p:nvPr/>
          </p:nvSpPr>
          <p:spPr>
            <a:xfrm>
              <a:off x="542629" y="251051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0"/>
            <p:cNvSpPr/>
            <p:nvPr/>
          </p:nvSpPr>
          <p:spPr>
            <a:xfrm>
              <a:off x="542629" y="2503636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31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0"/>
            <p:cNvSpPr/>
            <p:nvPr/>
          </p:nvSpPr>
          <p:spPr>
            <a:xfrm>
              <a:off x="534955" y="2314333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0"/>
            <p:cNvSpPr/>
            <p:nvPr/>
          </p:nvSpPr>
          <p:spPr>
            <a:xfrm>
              <a:off x="534955" y="2307485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0"/>
            <p:cNvSpPr/>
            <p:nvPr/>
          </p:nvSpPr>
          <p:spPr>
            <a:xfrm>
              <a:off x="535024" y="232816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0"/>
            <p:cNvSpPr/>
            <p:nvPr/>
          </p:nvSpPr>
          <p:spPr>
            <a:xfrm>
              <a:off x="535024" y="232121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8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0"/>
            <p:cNvSpPr/>
            <p:nvPr/>
          </p:nvSpPr>
          <p:spPr>
            <a:xfrm>
              <a:off x="535024" y="233508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0"/>
            <p:cNvSpPr/>
            <p:nvPr/>
          </p:nvSpPr>
          <p:spPr>
            <a:xfrm>
              <a:off x="535058" y="234888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0"/>
            <p:cNvSpPr/>
            <p:nvPr/>
          </p:nvSpPr>
          <p:spPr>
            <a:xfrm>
              <a:off x="535058" y="234203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3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0"/>
            <p:cNvSpPr/>
            <p:nvPr/>
          </p:nvSpPr>
          <p:spPr>
            <a:xfrm>
              <a:off x="535127" y="2376517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0" y="75"/>
                  </a:lnTo>
                  <a:lnTo>
                    <a:pt x="3" y="226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0"/>
            <p:cNvSpPr/>
            <p:nvPr/>
          </p:nvSpPr>
          <p:spPr>
            <a:xfrm>
              <a:off x="535127" y="236966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0"/>
            <p:cNvSpPr/>
            <p:nvPr/>
          </p:nvSpPr>
          <p:spPr>
            <a:xfrm>
              <a:off x="535127" y="236271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0"/>
            <p:cNvSpPr/>
            <p:nvPr/>
          </p:nvSpPr>
          <p:spPr>
            <a:xfrm>
              <a:off x="535058" y="2355800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6"/>
                  </a:lnTo>
                  <a:lnTo>
                    <a:pt x="2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0"/>
            <p:cNvSpPr/>
            <p:nvPr/>
          </p:nvSpPr>
          <p:spPr>
            <a:xfrm>
              <a:off x="535230" y="2390350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0"/>
            <p:cNvSpPr/>
            <p:nvPr/>
          </p:nvSpPr>
          <p:spPr>
            <a:xfrm>
              <a:off x="535230" y="2383399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0"/>
            <p:cNvSpPr/>
            <p:nvPr/>
          </p:nvSpPr>
          <p:spPr>
            <a:xfrm>
              <a:off x="535334" y="243870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0"/>
            <p:cNvSpPr/>
            <p:nvPr/>
          </p:nvSpPr>
          <p:spPr>
            <a:xfrm>
              <a:off x="535334" y="243174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0"/>
            <p:cNvSpPr/>
            <p:nvPr/>
          </p:nvSpPr>
          <p:spPr>
            <a:xfrm>
              <a:off x="535265" y="242483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0"/>
            <p:cNvSpPr/>
            <p:nvPr/>
          </p:nvSpPr>
          <p:spPr>
            <a:xfrm>
              <a:off x="535265" y="241798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0"/>
            <p:cNvSpPr/>
            <p:nvPr/>
          </p:nvSpPr>
          <p:spPr>
            <a:xfrm>
              <a:off x="535265" y="241103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1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0"/>
            <p:cNvSpPr/>
            <p:nvPr/>
          </p:nvSpPr>
          <p:spPr>
            <a:xfrm>
              <a:off x="535265" y="240415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0"/>
            <p:cNvSpPr/>
            <p:nvPr/>
          </p:nvSpPr>
          <p:spPr>
            <a:xfrm>
              <a:off x="535230" y="2397267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3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0"/>
            <p:cNvSpPr/>
            <p:nvPr/>
          </p:nvSpPr>
          <p:spPr>
            <a:xfrm>
              <a:off x="535334" y="24455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0"/>
            <p:cNvSpPr/>
            <p:nvPr/>
          </p:nvSpPr>
          <p:spPr>
            <a:xfrm>
              <a:off x="535368" y="2459382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0"/>
            <p:cNvSpPr/>
            <p:nvPr/>
          </p:nvSpPr>
          <p:spPr>
            <a:xfrm>
              <a:off x="535368" y="245253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0"/>
            <p:cNvSpPr/>
            <p:nvPr/>
          </p:nvSpPr>
          <p:spPr>
            <a:xfrm>
              <a:off x="535368" y="246633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0"/>
            <p:cNvSpPr/>
            <p:nvPr/>
          </p:nvSpPr>
          <p:spPr>
            <a:xfrm>
              <a:off x="535471" y="247321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29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0"/>
            <p:cNvSpPr/>
            <p:nvPr/>
          </p:nvSpPr>
          <p:spPr>
            <a:xfrm>
              <a:off x="535471" y="248006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29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0"/>
            <p:cNvSpPr/>
            <p:nvPr/>
          </p:nvSpPr>
          <p:spPr>
            <a:xfrm>
              <a:off x="535471" y="248701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0"/>
            <p:cNvSpPr/>
            <p:nvPr/>
          </p:nvSpPr>
          <p:spPr>
            <a:xfrm>
              <a:off x="535540" y="2493932"/>
              <a:ext cx="4405" cy="7708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7" y="14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0"/>
            <p:cNvSpPr/>
            <p:nvPr/>
          </p:nvSpPr>
          <p:spPr>
            <a:xfrm>
              <a:off x="535540" y="2507697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2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0"/>
            <p:cNvSpPr/>
            <p:nvPr/>
          </p:nvSpPr>
          <p:spPr>
            <a:xfrm>
              <a:off x="535540" y="250084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0"/>
            <p:cNvSpPr/>
            <p:nvPr/>
          </p:nvSpPr>
          <p:spPr>
            <a:xfrm>
              <a:off x="535575" y="252156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0"/>
            <p:cNvSpPr/>
            <p:nvPr/>
          </p:nvSpPr>
          <p:spPr>
            <a:xfrm>
              <a:off x="535575" y="2514614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0"/>
            <p:cNvSpPr/>
            <p:nvPr/>
          </p:nvSpPr>
          <p:spPr>
            <a:xfrm>
              <a:off x="527935" y="2318394"/>
              <a:ext cx="4439" cy="7812"/>
            </a:xfrm>
            <a:custGeom>
              <a:avLst/>
              <a:gdLst/>
              <a:ahLst/>
              <a:cxnLst/>
              <a:rect l="l" t="t" r="r" b="b"/>
              <a:pathLst>
                <a:path w="129" h="227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29" y="15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0"/>
            <p:cNvSpPr/>
            <p:nvPr/>
          </p:nvSpPr>
          <p:spPr>
            <a:xfrm>
              <a:off x="527935" y="2311546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0"/>
            <p:cNvSpPr/>
            <p:nvPr/>
          </p:nvSpPr>
          <p:spPr>
            <a:xfrm>
              <a:off x="527935" y="2325345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5"/>
                  </a:lnTo>
                  <a:lnTo>
                    <a:pt x="2" y="223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0"/>
            <p:cNvSpPr/>
            <p:nvPr/>
          </p:nvSpPr>
          <p:spPr>
            <a:xfrm>
              <a:off x="527969" y="233921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0"/>
            <p:cNvSpPr/>
            <p:nvPr/>
          </p:nvSpPr>
          <p:spPr>
            <a:xfrm>
              <a:off x="527969" y="233226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0"/>
            <p:cNvSpPr/>
            <p:nvPr/>
          </p:nvSpPr>
          <p:spPr>
            <a:xfrm>
              <a:off x="528073" y="2373626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129" y="1"/>
                  </a:moveTo>
                  <a:lnTo>
                    <a:pt x="1" y="77"/>
                  </a:lnTo>
                  <a:lnTo>
                    <a:pt x="1" y="226"/>
                  </a:lnTo>
                  <a:lnTo>
                    <a:pt x="129" y="15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0"/>
            <p:cNvSpPr/>
            <p:nvPr/>
          </p:nvSpPr>
          <p:spPr>
            <a:xfrm>
              <a:off x="528038" y="236677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0"/>
            <p:cNvSpPr/>
            <p:nvPr/>
          </p:nvSpPr>
          <p:spPr>
            <a:xfrm>
              <a:off x="528038" y="235989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0"/>
            <p:cNvSpPr/>
            <p:nvPr/>
          </p:nvSpPr>
          <p:spPr>
            <a:xfrm>
              <a:off x="528038" y="235294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4"/>
                  </a:lnTo>
                  <a:lnTo>
                    <a:pt x="130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0"/>
            <p:cNvSpPr/>
            <p:nvPr/>
          </p:nvSpPr>
          <p:spPr>
            <a:xfrm>
              <a:off x="527969" y="234606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0"/>
            <p:cNvSpPr/>
            <p:nvPr/>
          </p:nvSpPr>
          <p:spPr>
            <a:xfrm>
              <a:off x="528073" y="238749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0"/>
            <p:cNvSpPr/>
            <p:nvPr/>
          </p:nvSpPr>
          <p:spPr>
            <a:xfrm>
              <a:off x="528073" y="238057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0"/>
            <p:cNvSpPr/>
            <p:nvPr/>
          </p:nvSpPr>
          <p:spPr>
            <a:xfrm>
              <a:off x="528176" y="241512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0"/>
            <p:cNvSpPr/>
            <p:nvPr/>
          </p:nvSpPr>
          <p:spPr>
            <a:xfrm>
              <a:off x="528176" y="2408210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0"/>
            <p:cNvSpPr/>
            <p:nvPr/>
          </p:nvSpPr>
          <p:spPr>
            <a:xfrm>
              <a:off x="528176" y="2401294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0"/>
            <p:cNvSpPr/>
            <p:nvPr/>
          </p:nvSpPr>
          <p:spPr>
            <a:xfrm>
              <a:off x="528176" y="2394445"/>
              <a:ext cx="4405" cy="7708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128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28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0"/>
            <p:cNvSpPr/>
            <p:nvPr/>
          </p:nvSpPr>
          <p:spPr>
            <a:xfrm>
              <a:off x="528279" y="244971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0"/>
            <p:cNvSpPr/>
            <p:nvPr/>
          </p:nvSpPr>
          <p:spPr>
            <a:xfrm>
              <a:off x="528279" y="244276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0"/>
            <p:cNvSpPr/>
            <p:nvPr/>
          </p:nvSpPr>
          <p:spPr>
            <a:xfrm>
              <a:off x="528210" y="243587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0"/>
            <p:cNvSpPr/>
            <p:nvPr/>
          </p:nvSpPr>
          <p:spPr>
            <a:xfrm>
              <a:off x="528210" y="2428927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0"/>
            <p:cNvSpPr/>
            <p:nvPr/>
          </p:nvSpPr>
          <p:spPr>
            <a:xfrm>
              <a:off x="528210" y="2422079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0"/>
                  </a:moveTo>
                  <a:lnTo>
                    <a:pt x="1" y="73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0"/>
            <p:cNvSpPr/>
            <p:nvPr/>
          </p:nvSpPr>
          <p:spPr>
            <a:xfrm>
              <a:off x="528417" y="2484193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5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0"/>
            <p:cNvSpPr/>
            <p:nvPr/>
          </p:nvSpPr>
          <p:spPr>
            <a:xfrm>
              <a:off x="528314" y="2477242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0"/>
            <p:cNvSpPr/>
            <p:nvPr/>
          </p:nvSpPr>
          <p:spPr>
            <a:xfrm>
              <a:off x="528314" y="2470394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0"/>
            <p:cNvSpPr/>
            <p:nvPr/>
          </p:nvSpPr>
          <p:spPr>
            <a:xfrm>
              <a:off x="528314" y="2463442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0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0"/>
            <p:cNvSpPr/>
            <p:nvPr/>
          </p:nvSpPr>
          <p:spPr>
            <a:xfrm>
              <a:off x="528279" y="245656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0"/>
            <p:cNvSpPr/>
            <p:nvPr/>
          </p:nvSpPr>
          <p:spPr>
            <a:xfrm>
              <a:off x="528417" y="2491110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0"/>
            <p:cNvSpPr/>
            <p:nvPr/>
          </p:nvSpPr>
          <p:spPr>
            <a:xfrm>
              <a:off x="528417" y="2498061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0"/>
            <p:cNvSpPr/>
            <p:nvPr/>
          </p:nvSpPr>
          <p:spPr>
            <a:xfrm>
              <a:off x="528486" y="2511792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0" y="0"/>
                  </a:moveTo>
                  <a:lnTo>
                    <a:pt x="0" y="77"/>
                  </a:lnTo>
                  <a:lnTo>
                    <a:pt x="0" y="226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0"/>
            <p:cNvSpPr/>
            <p:nvPr/>
          </p:nvSpPr>
          <p:spPr>
            <a:xfrm>
              <a:off x="528417" y="2504944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130" y="0"/>
                  </a:moveTo>
                  <a:lnTo>
                    <a:pt x="1" y="74"/>
                  </a:lnTo>
                  <a:lnTo>
                    <a:pt x="2" y="224"/>
                  </a:lnTo>
                  <a:lnTo>
                    <a:pt x="132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0"/>
            <p:cNvSpPr/>
            <p:nvPr/>
          </p:nvSpPr>
          <p:spPr>
            <a:xfrm>
              <a:off x="528486" y="252562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0"/>
            <p:cNvSpPr/>
            <p:nvPr/>
          </p:nvSpPr>
          <p:spPr>
            <a:xfrm>
              <a:off x="528486" y="251874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0"/>
            <p:cNvSpPr/>
            <p:nvPr/>
          </p:nvSpPr>
          <p:spPr>
            <a:xfrm>
              <a:off x="577420" y="2282915"/>
              <a:ext cx="5059" cy="221857"/>
            </a:xfrm>
            <a:custGeom>
              <a:avLst/>
              <a:gdLst/>
              <a:ahLst/>
              <a:cxnLst/>
              <a:rect l="l" t="t" r="r" b="b"/>
              <a:pathLst>
                <a:path w="147" h="6447" extrusionOk="0">
                  <a:moveTo>
                    <a:pt x="129" y="0"/>
                  </a:moveTo>
                  <a:lnTo>
                    <a:pt x="0" y="75"/>
                  </a:lnTo>
                  <a:lnTo>
                    <a:pt x="19" y="6447"/>
                  </a:lnTo>
                  <a:lnTo>
                    <a:pt x="147" y="637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0"/>
            <p:cNvSpPr/>
            <p:nvPr/>
          </p:nvSpPr>
          <p:spPr>
            <a:xfrm>
              <a:off x="549133" y="2299260"/>
              <a:ext cx="5093" cy="221823"/>
            </a:xfrm>
            <a:custGeom>
              <a:avLst/>
              <a:gdLst/>
              <a:ahLst/>
              <a:cxnLst/>
              <a:rect l="l" t="t" r="r" b="b"/>
              <a:pathLst>
                <a:path w="148" h="6446" extrusionOk="0">
                  <a:moveTo>
                    <a:pt x="130" y="1"/>
                  </a:moveTo>
                  <a:lnTo>
                    <a:pt x="0" y="76"/>
                  </a:lnTo>
                  <a:lnTo>
                    <a:pt x="18" y="6446"/>
                  </a:lnTo>
                  <a:lnTo>
                    <a:pt x="148" y="637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0"/>
            <p:cNvSpPr/>
            <p:nvPr/>
          </p:nvSpPr>
          <p:spPr>
            <a:xfrm>
              <a:off x="520777" y="2315641"/>
              <a:ext cx="5162" cy="221823"/>
            </a:xfrm>
            <a:custGeom>
              <a:avLst/>
              <a:gdLst/>
              <a:ahLst/>
              <a:cxnLst/>
              <a:rect l="l" t="t" r="r" b="b"/>
              <a:pathLst>
                <a:path w="150" h="6446" extrusionOk="0">
                  <a:moveTo>
                    <a:pt x="131" y="0"/>
                  </a:moveTo>
                  <a:lnTo>
                    <a:pt x="0" y="74"/>
                  </a:lnTo>
                  <a:lnTo>
                    <a:pt x="19" y="6445"/>
                  </a:lnTo>
                  <a:lnTo>
                    <a:pt x="150" y="637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0"/>
            <p:cNvSpPr/>
            <p:nvPr/>
          </p:nvSpPr>
          <p:spPr>
            <a:xfrm>
              <a:off x="513723" y="231970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0"/>
            <p:cNvSpPr/>
            <p:nvPr/>
          </p:nvSpPr>
          <p:spPr>
            <a:xfrm>
              <a:off x="513723" y="232661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3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0"/>
            <p:cNvSpPr/>
            <p:nvPr/>
          </p:nvSpPr>
          <p:spPr>
            <a:xfrm>
              <a:off x="513826" y="234045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0"/>
            <p:cNvSpPr/>
            <p:nvPr/>
          </p:nvSpPr>
          <p:spPr>
            <a:xfrm>
              <a:off x="513826" y="233350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29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0"/>
            <p:cNvSpPr/>
            <p:nvPr/>
          </p:nvSpPr>
          <p:spPr>
            <a:xfrm>
              <a:off x="513860" y="2368051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0"/>
            <p:cNvSpPr/>
            <p:nvPr/>
          </p:nvSpPr>
          <p:spPr>
            <a:xfrm>
              <a:off x="513860" y="2361169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31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0"/>
            <p:cNvSpPr/>
            <p:nvPr/>
          </p:nvSpPr>
          <p:spPr>
            <a:xfrm>
              <a:off x="513826" y="2354217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0" y="76"/>
                  </a:lnTo>
                  <a:lnTo>
                    <a:pt x="2" y="225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0"/>
            <p:cNvSpPr/>
            <p:nvPr/>
          </p:nvSpPr>
          <p:spPr>
            <a:xfrm>
              <a:off x="513826" y="234736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9" y="0"/>
                  </a:moveTo>
                  <a:lnTo>
                    <a:pt x="0" y="73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0"/>
            <p:cNvSpPr/>
            <p:nvPr/>
          </p:nvSpPr>
          <p:spPr>
            <a:xfrm>
              <a:off x="513929" y="238873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0"/>
            <p:cNvSpPr/>
            <p:nvPr/>
          </p:nvSpPr>
          <p:spPr>
            <a:xfrm>
              <a:off x="513929" y="238185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0"/>
            <p:cNvSpPr/>
            <p:nvPr/>
          </p:nvSpPr>
          <p:spPr>
            <a:xfrm>
              <a:off x="513860" y="2374899"/>
              <a:ext cx="4577" cy="7777"/>
            </a:xfrm>
            <a:custGeom>
              <a:avLst/>
              <a:gdLst/>
              <a:ahLst/>
              <a:cxnLst/>
              <a:rect l="l" t="t" r="r" b="b"/>
              <a:pathLst>
                <a:path w="133" h="226" extrusionOk="0">
                  <a:moveTo>
                    <a:pt x="131" y="0"/>
                  </a:moveTo>
                  <a:lnTo>
                    <a:pt x="1" y="77"/>
                  </a:lnTo>
                  <a:lnTo>
                    <a:pt x="2" y="226"/>
                  </a:lnTo>
                  <a:lnTo>
                    <a:pt x="133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0"/>
            <p:cNvSpPr/>
            <p:nvPr/>
          </p:nvSpPr>
          <p:spPr>
            <a:xfrm>
              <a:off x="513964" y="241636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6"/>
                  </a:lnTo>
                  <a:lnTo>
                    <a:pt x="4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0"/>
            <p:cNvSpPr/>
            <p:nvPr/>
          </p:nvSpPr>
          <p:spPr>
            <a:xfrm>
              <a:off x="513964" y="2409484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0"/>
            <p:cNvSpPr/>
            <p:nvPr/>
          </p:nvSpPr>
          <p:spPr>
            <a:xfrm>
              <a:off x="513964" y="2402532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0"/>
            <p:cNvSpPr/>
            <p:nvPr/>
          </p:nvSpPr>
          <p:spPr>
            <a:xfrm>
              <a:off x="513929" y="239568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4"/>
                  </a:lnTo>
                  <a:lnTo>
                    <a:pt x="2" y="225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0"/>
            <p:cNvSpPr/>
            <p:nvPr/>
          </p:nvSpPr>
          <p:spPr>
            <a:xfrm>
              <a:off x="514136" y="244403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0"/>
            <p:cNvSpPr/>
            <p:nvPr/>
          </p:nvSpPr>
          <p:spPr>
            <a:xfrm>
              <a:off x="514067" y="2437117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0"/>
            <p:cNvSpPr/>
            <p:nvPr/>
          </p:nvSpPr>
          <p:spPr>
            <a:xfrm>
              <a:off x="514067" y="2430166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130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0"/>
            <p:cNvSpPr/>
            <p:nvPr/>
          </p:nvSpPr>
          <p:spPr>
            <a:xfrm>
              <a:off x="514067" y="2423318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0"/>
            <p:cNvSpPr/>
            <p:nvPr/>
          </p:nvSpPr>
          <p:spPr>
            <a:xfrm>
              <a:off x="514136" y="245098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2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0"/>
            <p:cNvSpPr/>
            <p:nvPr/>
          </p:nvSpPr>
          <p:spPr>
            <a:xfrm>
              <a:off x="514136" y="245783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2" y="222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0"/>
            <p:cNvSpPr/>
            <p:nvPr/>
          </p:nvSpPr>
          <p:spPr>
            <a:xfrm>
              <a:off x="514170" y="2478515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0"/>
            <p:cNvSpPr/>
            <p:nvPr/>
          </p:nvSpPr>
          <p:spPr>
            <a:xfrm>
              <a:off x="514170" y="247166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0"/>
            <p:cNvSpPr/>
            <p:nvPr/>
          </p:nvSpPr>
          <p:spPr>
            <a:xfrm>
              <a:off x="514170" y="246471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0"/>
            <p:cNvSpPr/>
            <p:nvPr/>
          </p:nvSpPr>
          <p:spPr>
            <a:xfrm>
              <a:off x="514239" y="249234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5"/>
                  </a:lnTo>
                  <a:lnTo>
                    <a:pt x="130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0"/>
            <p:cNvSpPr/>
            <p:nvPr/>
          </p:nvSpPr>
          <p:spPr>
            <a:xfrm>
              <a:off x="514170" y="248546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0"/>
            <p:cNvSpPr/>
            <p:nvPr/>
          </p:nvSpPr>
          <p:spPr>
            <a:xfrm>
              <a:off x="514239" y="249930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0"/>
            <p:cNvSpPr/>
            <p:nvPr/>
          </p:nvSpPr>
          <p:spPr>
            <a:xfrm>
              <a:off x="514239" y="250621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0"/>
                  </a:moveTo>
                  <a:lnTo>
                    <a:pt x="0" y="73"/>
                  </a:lnTo>
                  <a:lnTo>
                    <a:pt x="3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0"/>
            <p:cNvSpPr/>
            <p:nvPr/>
          </p:nvSpPr>
          <p:spPr>
            <a:xfrm>
              <a:off x="514342" y="2519982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29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0"/>
            <p:cNvSpPr/>
            <p:nvPr/>
          </p:nvSpPr>
          <p:spPr>
            <a:xfrm>
              <a:off x="514342" y="2513065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27" y="0"/>
                  </a:moveTo>
                  <a:lnTo>
                    <a:pt x="0" y="76"/>
                  </a:lnTo>
                  <a:lnTo>
                    <a:pt x="0" y="225"/>
                  </a:lnTo>
                  <a:lnTo>
                    <a:pt x="129" y="15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0"/>
            <p:cNvSpPr/>
            <p:nvPr/>
          </p:nvSpPr>
          <p:spPr>
            <a:xfrm>
              <a:off x="514342" y="2526899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0"/>
            <p:cNvSpPr/>
            <p:nvPr/>
          </p:nvSpPr>
          <p:spPr>
            <a:xfrm>
              <a:off x="514376" y="253385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8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0"/>
            <p:cNvSpPr/>
            <p:nvPr/>
          </p:nvSpPr>
          <p:spPr>
            <a:xfrm>
              <a:off x="506668" y="234454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3"/>
                  </a:lnTo>
                  <a:lnTo>
                    <a:pt x="4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0"/>
            <p:cNvSpPr/>
            <p:nvPr/>
          </p:nvSpPr>
          <p:spPr>
            <a:xfrm>
              <a:off x="506668" y="233759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0"/>
            <p:cNvSpPr/>
            <p:nvPr/>
          </p:nvSpPr>
          <p:spPr>
            <a:xfrm>
              <a:off x="506668" y="233067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0"/>
            <p:cNvSpPr/>
            <p:nvPr/>
          </p:nvSpPr>
          <p:spPr>
            <a:xfrm>
              <a:off x="506668" y="232383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0"/>
            <p:cNvSpPr/>
            <p:nvPr/>
          </p:nvSpPr>
          <p:spPr>
            <a:xfrm>
              <a:off x="506771" y="2358347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2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0"/>
            <p:cNvSpPr/>
            <p:nvPr/>
          </p:nvSpPr>
          <p:spPr>
            <a:xfrm>
              <a:off x="506771" y="2351395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29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0"/>
            <p:cNvSpPr/>
            <p:nvPr/>
          </p:nvSpPr>
          <p:spPr>
            <a:xfrm>
              <a:off x="506840" y="237902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0"/>
            <p:cNvSpPr/>
            <p:nvPr/>
          </p:nvSpPr>
          <p:spPr>
            <a:xfrm>
              <a:off x="506840" y="237218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0"/>
            <p:cNvSpPr/>
            <p:nvPr/>
          </p:nvSpPr>
          <p:spPr>
            <a:xfrm>
              <a:off x="506771" y="2365229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0"/>
            <p:cNvSpPr/>
            <p:nvPr/>
          </p:nvSpPr>
          <p:spPr>
            <a:xfrm>
              <a:off x="506943" y="2413579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5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0"/>
            <p:cNvSpPr/>
            <p:nvPr/>
          </p:nvSpPr>
          <p:spPr>
            <a:xfrm>
              <a:off x="506875" y="240673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3"/>
                  </a:lnTo>
                  <a:lnTo>
                    <a:pt x="2" y="222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0"/>
            <p:cNvSpPr/>
            <p:nvPr/>
          </p:nvSpPr>
          <p:spPr>
            <a:xfrm>
              <a:off x="506875" y="239977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3"/>
                  </a:lnTo>
                  <a:lnTo>
                    <a:pt x="1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0"/>
            <p:cNvSpPr/>
            <p:nvPr/>
          </p:nvSpPr>
          <p:spPr>
            <a:xfrm>
              <a:off x="506875" y="239286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9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0"/>
            <p:cNvSpPr/>
            <p:nvPr/>
          </p:nvSpPr>
          <p:spPr>
            <a:xfrm>
              <a:off x="506840" y="238591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0"/>
            <p:cNvSpPr/>
            <p:nvPr/>
          </p:nvSpPr>
          <p:spPr>
            <a:xfrm>
              <a:off x="506943" y="243426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6"/>
                  </a:lnTo>
                  <a:lnTo>
                    <a:pt x="3" y="224"/>
                  </a:lnTo>
                  <a:lnTo>
                    <a:pt x="130" y="151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0"/>
            <p:cNvSpPr/>
            <p:nvPr/>
          </p:nvSpPr>
          <p:spPr>
            <a:xfrm>
              <a:off x="506943" y="242741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4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0"/>
            <p:cNvSpPr/>
            <p:nvPr/>
          </p:nvSpPr>
          <p:spPr>
            <a:xfrm>
              <a:off x="506943" y="242049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6"/>
                  </a:lnTo>
                  <a:lnTo>
                    <a:pt x="0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0"/>
            <p:cNvSpPr/>
            <p:nvPr/>
          </p:nvSpPr>
          <p:spPr>
            <a:xfrm>
              <a:off x="507012" y="2441212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0"/>
            <p:cNvSpPr/>
            <p:nvPr/>
          </p:nvSpPr>
          <p:spPr>
            <a:xfrm>
              <a:off x="507081" y="246189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0"/>
            <p:cNvSpPr/>
            <p:nvPr/>
          </p:nvSpPr>
          <p:spPr>
            <a:xfrm>
              <a:off x="507012" y="2455011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5"/>
                  </a:lnTo>
                  <a:lnTo>
                    <a:pt x="2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0"/>
            <p:cNvSpPr/>
            <p:nvPr/>
          </p:nvSpPr>
          <p:spPr>
            <a:xfrm>
              <a:off x="507012" y="244809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30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0" y="150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0"/>
            <p:cNvSpPr/>
            <p:nvPr/>
          </p:nvSpPr>
          <p:spPr>
            <a:xfrm>
              <a:off x="507081" y="246884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0"/>
            <p:cNvSpPr/>
            <p:nvPr/>
          </p:nvSpPr>
          <p:spPr>
            <a:xfrm>
              <a:off x="507081" y="247572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6"/>
                  </a:lnTo>
                  <a:lnTo>
                    <a:pt x="2" y="225"/>
                  </a:lnTo>
                  <a:lnTo>
                    <a:pt x="131" y="14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0"/>
            <p:cNvSpPr/>
            <p:nvPr/>
          </p:nvSpPr>
          <p:spPr>
            <a:xfrm>
              <a:off x="507115" y="2489527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6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0"/>
            <p:cNvSpPr/>
            <p:nvPr/>
          </p:nvSpPr>
          <p:spPr>
            <a:xfrm>
              <a:off x="507115" y="2482679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30" y="1"/>
                  </a:moveTo>
                  <a:lnTo>
                    <a:pt x="1" y="74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0"/>
            <p:cNvSpPr/>
            <p:nvPr/>
          </p:nvSpPr>
          <p:spPr>
            <a:xfrm>
              <a:off x="507184" y="251712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7"/>
                  </a:lnTo>
                  <a:lnTo>
                    <a:pt x="3" y="224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0"/>
            <p:cNvSpPr/>
            <p:nvPr/>
          </p:nvSpPr>
          <p:spPr>
            <a:xfrm>
              <a:off x="507184" y="251024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31" y="0"/>
                  </a:moveTo>
                  <a:lnTo>
                    <a:pt x="0" y="78"/>
                  </a:lnTo>
                  <a:lnTo>
                    <a:pt x="0" y="225"/>
                  </a:lnTo>
                  <a:lnTo>
                    <a:pt x="131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0"/>
            <p:cNvSpPr/>
            <p:nvPr/>
          </p:nvSpPr>
          <p:spPr>
            <a:xfrm>
              <a:off x="507184" y="250339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1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0"/>
            <p:cNvSpPr/>
            <p:nvPr/>
          </p:nvSpPr>
          <p:spPr>
            <a:xfrm>
              <a:off x="507115" y="2496444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0"/>
                  </a:moveTo>
                  <a:lnTo>
                    <a:pt x="1" y="76"/>
                  </a:lnTo>
                  <a:lnTo>
                    <a:pt x="2" y="224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0"/>
            <p:cNvSpPr/>
            <p:nvPr/>
          </p:nvSpPr>
          <p:spPr>
            <a:xfrm>
              <a:off x="507287" y="252407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0"/>
            <p:cNvSpPr/>
            <p:nvPr/>
          </p:nvSpPr>
          <p:spPr>
            <a:xfrm>
              <a:off x="507287" y="2537877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0"/>
            <p:cNvSpPr/>
            <p:nvPr/>
          </p:nvSpPr>
          <p:spPr>
            <a:xfrm>
              <a:off x="507287" y="253096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9" y="1"/>
                  </a:moveTo>
                  <a:lnTo>
                    <a:pt x="0" y="77"/>
                  </a:lnTo>
                  <a:lnTo>
                    <a:pt x="0" y="225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0"/>
            <p:cNvSpPr/>
            <p:nvPr/>
          </p:nvSpPr>
          <p:spPr>
            <a:xfrm>
              <a:off x="499613" y="234172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30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0"/>
            <p:cNvSpPr/>
            <p:nvPr/>
          </p:nvSpPr>
          <p:spPr>
            <a:xfrm>
              <a:off x="499579" y="233477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1" y="14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0"/>
            <p:cNvSpPr/>
            <p:nvPr/>
          </p:nvSpPr>
          <p:spPr>
            <a:xfrm>
              <a:off x="499579" y="232785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0" y="76"/>
                  </a:lnTo>
                  <a:lnTo>
                    <a:pt x="0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0"/>
            <p:cNvSpPr/>
            <p:nvPr/>
          </p:nvSpPr>
          <p:spPr>
            <a:xfrm>
              <a:off x="499613" y="2348608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5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0"/>
            <p:cNvSpPr/>
            <p:nvPr/>
          </p:nvSpPr>
          <p:spPr>
            <a:xfrm>
              <a:off x="499786" y="2383089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28" y="1"/>
                  </a:moveTo>
                  <a:lnTo>
                    <a:pt x="0" y="76"/>
                  </a:lnTo>
                  <a:lnTo>
                    <a:pt x="0" y="226"/>
                  </a:lnTo>
                  <a:lnTo>
                    <a:pt x="130" y="15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0"/>
            <p:cNvSpPr/>
            <p:nvPr/>
          </p:nvSpPr>
          <p:spPr>
            <a:xfrm>
              <a:off x="499717" y="2376241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1"/>
                  </a:moveTo>
                  <a:lnTo>
                    <a:pt x="1" y="74"/>
                  </a:lnTo>
                  <a:lnTo>
                    <a:pt x="2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0"/>
            <p:cNvSpPr/>
            <p:nvPr/>
          </p:nvSpPr>
          <p:spPr>
            <a:xfrm>
              <a:off x="499717" y="2369324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30" y="0"/>
                  </a:moveTo>
                  <a:lnTo>
                    <a:pt x="1" y="76"/>
                  </a:lnTo>
                  <a:lnTo>
                    <a:pt x="1" y="224"/>
                  </a:lnTo>
                  <a:lnTo>
                    <a:pt x="130" y="14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0"/>
            <p:cNvSpPr/>
            <p:nvPr/>
          </p:nvSpPr>
          <p:spPr>
            <a:xfrm>
              <a:off x="499717" y="2362407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28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0" y="148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0"/>
            <p:cNvSpPr/>
            <p:nvPr/>
          </p:nvSpPr>
          <p:spPr>
            <a:xfrm>
              <a:off x="499613" y="235545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4" y="225"/>
                  </a:lnTo>
                  <a:lnTo>
                    <a:pt x="131" y="15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0"/>
            <p:cNvSpPr/>
            <p:nvPr/>
          </p:nvSpPr>
          <p:spPr>
            <a:xfrm>
              <a:off x="499786" y="239000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6"/>
                  </a:lnTo>
                  <a:lnTo>
                    <a:pt x="0" y="224"/>
                  </a:lnTo>
                  <a:lnTo>
                    <a:pt x="130" y="15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0"/>
            <p:cNvSpPr/>
            <p:nvPr/>
          </p:nvSpPr>
          <p:spPr>
            <a:xfrm>
              <a:off x="499820" y="241075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0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0"/>
            <p:cNvSpPr/>
            <p:nvPr/>
          </p:nvSpPr>
          <p:spPr>
            <a:xfrm>
              <a:off x="499820" y="240384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1"/>
                  </a:moveTo>
                  <a:lnTo>
                    <a:pt x="1" y="74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0"/>
            <p:cNvSpPr/>
            <p:nvPr/>
          </p:nvSpPr>
          <p:spPr>
            <a:xfrm>
              <a:off x="499786" y="239695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2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0"/>
            <p:cNvSpPr/>
            <p:nvPr/>
          </p:nvSpPr>
          <p:spPr>
            <a:xfrm>
              <a:off x="499820" y="241763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4"/>
                  </a:lnTo>
                  <a:lnTo>
                    <a:pt x="131" y="14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0"/>
            <p:cNvSpPr/>
            <p:nvPr/>
          </p:nvSpPr>
          <p:spPr>
            <a:xfrm>
              <a:off x="499889" y="244527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30" y="1"/>
                  </a:moveTo>
                  <a:lnTo>
                    <a:pt x="0" y="75"/>
                  </a:lnTo>
                  <a:lnTo>
                    <a:pt x="3" y="223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0"/>
            <p:cNvSpPr/>
            <p:nvPr/>
          </p:nvSpPr>
          <p:spPr>
            <a:xfrm>
              <a:off x="499889" y="243839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0"/>
            <p:cNvSpPr/>
            <p:nvPr/>
          </p:nvSpPr>
          <p:spPr>
            <a:xfrm>
              <a:off x="499889" y="243147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4"/>
                  </a:lnTo>
                  <a:lnTo>
                    <a:pt x="0" y="225"/>
                  </a:lnTo>
                  <a:lnTo>
                    <a:pt x="130" y="14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0"/>
            <p:cNvSpPr/>
            <p:nvPr/>
          </p:nvSpPr>
          <p:spPr>
            <a:xfrm>
              <a:off x="499889" y="2424591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0"/>
            <p:cNvSpPr/>
            <p:nvPr/>
          </p:nvSpPr>
          <p:spPr>
            <a:xfrm>
              <a:off x="500026" y="247982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0"/>
                  </a:moveTo>
                  <a:lnTo>
                    <a:pt x="1" y="77"/>
                  </a:lnTo>
                  <a:lnTo>
                    <a:pt x="1" y="224"/>
                  </a:lnTo>
                  <a:lnTo>
                    <a:pt x="131" y="15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0"/>
            <p:cNvSpPr/>
            <p:nvPr/>
          </p:nvSpPr>
          <p:spPr>
            <a:xfrm>
              <a:off x="500026" y="247290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28" y="1"/>
                  </a:moveTo>
                  <a:lnTo>
                    <a:pt x="1" y="76"/>
                  </a:lnTo>
                  <a:lnTo>
                    <a:pt x="1" y="223"/>
                  </a:lnTo>
                  <a:lnTo>
                    <a:pt x="131" y="14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0"/>
            <p:cNvSpPr/>
            <p:nvPr/>
          </p:nvSpPr>
          <p:spPr>
            <a:xfrm>
              <a:off x="499992" y="2465989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0"/>
                  </a:moveTo>
                  <a:lnTo>
                    <a:pt x="0" y="76"/>
                  </a:lnTo>
                  <a:lnTo>
                    <a:pt x="2" y="224"/>
                  </a:lnTo>
                  <a:lnTo>
                    <a:pt x="129" y="14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0"/>
            <p:cNvSpPr/>
            <p:nvPr/>
          </p:nvSpPr>
          <p:spPr>
            <a:xfrm>
              <a:off x="499992" y="2459072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0"/>
            <p:cNvSpPr/>
            <p:nvPr/>
          </p:nvSpPr>
          <p:spPr>
            <a:xfrm>
              <a:off x="499992" y="2452224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29" y="1"/>
                  </a:moveTo>
                  <a:lnTo>
                    <a:pt x="0" y="74"/>
                  </a:lnTo>
                  <a:lnTo>
                    <a:pt x="0" y="223"/>
                  </a:lnTo>
                  <a:lnTo>
                    <a:pt x="129" y="148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0"/>
            <p:cNvSpPr/>
            <p:nvPr/>
          </p:nvSpPr>
          <p:spPr>
            <a:xfrm>
              <a:off x="500095" y="249362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29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0"/>
            <p:cNvSpPr/>
            <p:nvPr/>
          </p:nvSpPr>
          <p:spPr>
            <a:xfrm>
              <a:off x="500026" y="248670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5"/>
                  </a:lnTo>
                  <a:lnTo>
                    <a:pt x="2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0"/>
            <p:cNvSpPr/>
            <p:nvPr/>
          </p:nvSpPr>
          <p:spPr>
            <a:xfrm>
              <a:off x="500130" y="252125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1" y="1"/>
                  </a:moveTo>
                  <a:lnTo>
                    <a:pt x="1" y="75"/>
                  </a:lnTo>
                  <a:lnTo>
                    <a:pt x="1" y="223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0"/>
            <p:cNvSpPr/>
            <p:nvPr/>
          </p:nvSpPr>
          <p:spPr>
            <a:xfrm>
              <a:off x="500095" y="251430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7"/>
                  </a:lnTo>
                  <a:lnTo>
                    <a:pt x="2" y="224"/>
                  </a:lnTo>
                  <a:lnTo>
                    <a:pt x="130" y="15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0"/>
            <p:cNvSpPr/>
            <p:nvPr/>
          </p:nvSpPr>
          <p:spPr>
            <a:xfrm>
              <a:off x="500095" y="250745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0" y="1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30" y="14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0"/>
            <p:cNvSpPr/>
            <p:nvPr/>
          </p:nvSpPr>
          <p:spPr>
            <a:xfrm>
              <a:off x="500095" y="250057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30" y="0"/>
                  </a:moveTo>
                  <a:lnTo>
                    <a:pt x="0" y="75"/>
                  </a:lnTo>
                  <a:lnTo>
                    <a:pt x="0" y="223"/>
                  </a:lnTo>
                  <a:lnTo>
                    <a:pt x="130" y="14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0"/>
            <p:cNvSpPr/>
            <p:nvPr/>
          </p:nvSpPr>
          <p:spPr>
            <a:xfrm>
              <a:off x="500130" y="252813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31" y="1"/>
                  </a:moveTo>
                  <a:lnTo>
                    <a:pt x="1" y="77"/>
                  </a:lnTo>
                  <a:lnTo>
                    <a:pt x="1" y="225"/>
                  </a:lnTo>
                  <a:lnTo>
                    <a:pt x="131" y="150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0"/>
            <p:cNvSpPr/>
            <p:nvPr/>
          </p:nvSpPr>
          <p:spPr>
            <a:xfrm>
              <a:off x="500233" y="2541937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129" y="1"/>
                  </a:moveTo>
                  <a:lnTo>
                    <a:pt x="0" y="75"/>
                  </a:lnTo>
                  <a:lnTo>
                    <a:pt x="0" y="226"/>
                  </a:lnTo>
                  <a:lnTo>
                    <a:pt x="129" y="15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0"/>
            <p:cNvSpPr/>
            <p:nvPr/>
          </p:nvSpPr>
          <p:spPr>
            <a:xfrm>
              <a:off x="500233" y="253505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28" y="0"/>
                  </a:moveTo>
                  <a:lnTo>
                    <a:pt x="0" y="75"/>
                  </a:lnTo>
                  <a:lnTo>
                    <a:pt x="0" y="224"/>
                  </a:lnTo>
                  <a:lnTo>
                    <a:pt x="129" y="15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0"/>
            <p:cNvSpPr/>
            <p:nvPr/>
          </p:nvSpPr>
          <p:spPr>
            <a:xfrm>
              <a:off x="439805" y="230280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4"/>
                  </a:lnTo>
                  <a:lnTo>
                    <a:pt x="13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0"/>
            <p:cNvSpPr/>
            <p:nvPr/>
          </p:nvSpPr>
          <p:spPr>
            <a:xfrm>
              <a:off x="439805" y="2309653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0" y="226"/>
                  </a:lnTo>
                  <a:lnTo>
                    <a:pt x="130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0"/>
            <p:cNvSpPr/>
            <p:nvPr/>
          </p:nvSpPr>
          <p:spPr>
            <a:xfrm>
              <a:off x="439805" y="2316604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0"/>
            <p:cNvSpPr/>
            <p:nvPr/>
          </p:nvSpPr>
          <p:spPr>
            <a:xfrm>
              <a:off x="439701" y="2344238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50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0"/>
            <p:cNvSpPr/>
            <p:nvPr/>
          </p:nvSpPr>
          <p:spPr>
            <a:xfrm>
              <a:off x="439701" y="2337321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0" y="225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0"/>
            <p:cNvSpPr/>
            <p:nvPr/>
          </p:nvSpPr>
          <p:spPr>
            <a:xfrm>
              <a:off x="439701" y="233043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0"/>
            <p:cNvSpPr/>
            <p:nvPr/>
          </p:nvSpPr>
          <p:spPr>
            <a:xfrm>
              <a:off x="439701" y="2323487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4" y="1"/>
                  </a:moveTo>
                  <a:lnTo>
                    <a:pt x="1" y="150"/>
                  </a:lnTo>
                  <a:lnTo>
                    <a:pt x="131" y="225"/>
                  </a:lnTo>
                  <a:lnTo>
                    <a:pt x="131" y="7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0"/>
            <p:cNvSpPr/>
            <p:nvPr/>
          </p:nvSpPr>
          <p:spPr>
            <a:xfrm>
              <a:off x="439667" y="235807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31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0"/>
            <p:cNvSpPr/>
            <p:nvPr/>
          </p:nvSpPr>
          <p:spPr>
            <a:xfrm>
              <a:off x="439667" y="235112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1" y="225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0"/>
            <p:cNvSpPr/>
            <p:nvPr/>
          </p:nvSpPr>
          <p:spPr>
            <a:xfrm>
              <a:off x="439598" y="2371836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0"/>
                  </a:moveTo>
                  <a:lnTo>
                    <a:pt x="1" y="149"/>
                  </a:lnTo>
                  <a:lnTo>
                    <a:pt x="131" y="224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0"/>
            <p:cNvSpPr/>
            <p:nvPr/>
          </p:nvSpPr>
          <p:spPr>
            <a:xfrm>
              <a:off x="439667" y="2364920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0"/>
            <p:cNvSpPr/>
            <p:nvPr/>
          </p:nvSpPr>
          <p:spPr>
            <a:xfrm>
              <a:off x="439460" y="242710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0"/>
            <p:cNvSpPr/>
            <p:nvPr/>
          </p:nvSpPr>
          <p:spPr>
            <a:xfrm>
              <a:off x="439460" y="242015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0"/>
            <p:cNvSpPr/>
            <p:nvPr/>
          </p:nvSpPr>
          <p:spPr>
            <a:xfrm>
              <a:off x="439460" y="241330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3" y="1"/>
                  </a:moveTo>
                  <a:lnTo>
                    <a:pt x="1" y="149"/>
                  </a:lnTo>
                  <a:lnTo>
                    <a:pt x="131" y="225"/>
                  </a:lnTo>
                  <a:lnTo>
                    <a:pt x="131" y="7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0"/>
            <p:cNvSpPr/>
            <p:nvPr/>
          </p:nvSpPr>
          <p:spPr>
            <a:xfrm>
              <a:off x="439564" y="2406352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8" y="225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0"/>
            <p:cNvSpPr/>
            <p:nvPr/>
          </p:nvSpPr>
          <p:spPr>
            <a:xfrm>
              <a:off x="439564" y="239947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0"/>
            <p:cNvSpPr/>
            <p:nvPr/>
          </p:nvSpPr>
          <p:spPr>
            <a:xfrm>
              <a:off x="439564" y="2392518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0"/>
                  </a:moveTo>
                  <a:lnTo>
                    <a:pt x="0" y="151"/>
                  </a:lnTo>
                  <a:lnTo>
                    <a:pt x="129" y="224"/>
                  </a:lnTo>
                  <a:lnTo>
                    <a:pt x="129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0"/>
            <p:cNvSpPr/>
            <p:nvPr/>
          </p:nvSpPr>
          <p:spPr>
            <a:xfrm>
              <a:off x="439598" y="2385636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28" y="225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0"/>
            <p:cNvSpPr/>
            <p:nvPr/>
          </p:nvSpPr>
          <p:spPr>
            <a:xfrm>
              <a:off x="439598" y="2378788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2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0"/>
            <p:cNvSpPr/>
            <p:nvPr/>
          </p:nvSpPr>
          <p:spPr>
            <a:xfrm>
              <a:off x="439426" y="244093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3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0"/>
            <p:cNvSpPr/>
            <p:nvPr/>
          </p:nvSpPr>
          <p:spPr>
            <a:xfrm>
              <a:off x="439426" y="243402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0"/>
            <p:cNvSpPr/>
            <p:nvPr/>
          </p:nvSpPr>
          <p:spPr>
            <a:xfrm>
              <a:off x="439357" y="246165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0"/>
            <p:cNvSpPr/>
            <p:nvPr/>
          </p:nvSpPr>
          <p:spPr>
            <a:xfrm>
              <a:off x="439357" y="245473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0"/>
            <p:cNvSpPr/>
            <p:nvPr/>
          </p:nvSpPr>
          <p:spPr>
            <a:xfrm>
              <a:off x="439426" y="244778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3"/>
                  </a:lnTo>
                  <a:lnTo>
                    <a:pt x="130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0"/>
            <p:cNvSpPr/>
            <p:nvPr/>
          </p:nvSpPr>
          <p:spPr>
            <a:xfrm>
              <a:off x="439357" y="246850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0"/>
            <p:cNvSpPr/>
            <p:nvPr/>
          </p:nvSpPr>
          <p:spPr>
            <a:xfrm>
              <a:off x="439357" y="247545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0"/>
            <p:cNvSpPr/>
            <p:nvPr/>
          </p:nvSpPr>
          <p:spPr>
            <a:xfrm>
              <a:off x="439323" y="2482335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4"/>
                  </a:lnTo>
                  <a:lnTo>
                    <a:pt x="129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0"/>
            <p:cNvSpPr/>
            <p:nvPr/>
          </p:nvSpPr>
          <p:spPr>
            <a:xfrm>
              <a:off x="439323" y="2489286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0"/>
            <p:cNvSpPr/>
            <p:nvPr/>
          </p:nvSpPr>
          <p:spPr>
            <a:xfrm>
              <a:off x="439323" y="2496134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0" y="0"/>
                  </a:moveTo>
                  <a:lnTo>
                    <a:pt x="0" y="151"/>
                  </a:lnTo>
                  <a:lnTo>
                    <a:pt x="127" y="226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0"/>
            <p:cNvSpPr/>
            <p:nvPr/>
          </p:nvSpPr>
          <p:spPr>
            <a:xfrm>
              <a:off x="439220" y="250308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3" y="0"/>
                  </a:moveTo>
                  <a:lnTo>
                    <a:pt x="0" y="150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0"/>
            <p:cNvSpPr/>
            <p:nvPr/>
          </p:nvSpPr>
          <p:spPr>
            <a:xfrm>
              <a:off x="439220" y="251692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0"/>
            <p:cNvSpPr/>
            <p:nvPr/>
          </p:nvSpPr>
          <p:spPr>
            <a:xfrm>
              <a:off x="439220" y="250996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5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0"/>
            <p:cNvSpPr/>
            <p:nvPr/>
          </p:nvSpPr>
          <p:spPr>
            <a:xfrm>
              <a:off x="446859" y="232066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0"/>
            <p:cNvSpPr/>
            <p:nvPr/>
          </p:nvSpPr>
          <p:spPr>
            <a:xfrm>
              <a:off x="446859" y="231378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2" y="0"/>
                  </a:moveTo>
                  <a:lnTo>
                    <a:pt x="1" y="150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0"/>
            <p:cNvSpPr/>
            <p:nvPr/>
          </p:nvSpPr>
          <p:spPr>
            <a:xfrm>
              <a:off x="446928" y="230686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27" y="225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0"/>
            <p:cNvSpPr/>
            <p:nvPr/>
          </p:nvSpPr>
          <p:spPr>
            <a:xfrm>
              <a:off x="446756" y="23482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446756" y="2341381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1" y="225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446756" y="233453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4" y="0"/>
                  </a:moveTo>
                  <a:lnTo>
                    <a:pt x="1" y="148"/>
                  </a:lnTo>
                  <a:lnTo>
                    <a:pt x="131" y="222"/>
                  </a:lnTo>
                  <a:lnTo>
                    <a:pt x="131" y="7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>
              <a:off x="446859" y="2327616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2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0"/>
            <p:cNvSpPr/>
            <p:nvPr/>
          </p:nvSpPr>
          <p:spPr>
            <a:xfrm>
              <a:off x="446721" y="2355215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2" y="0"/>
                  </a:moveTo>
                  <a:lnTo>
                    <a:pt x="0" y="150"/>
                  </a:lnTo>
                  <a:lnTo>
                    <a:pt x="130" y="224"/>
                  </a:lnTo>
                  <a:lnTo>
                    <a:pt x="132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0"/>
            <p:cNvSpPr/>
            <p:nvPr/>
          </p:nvSpPr>
          <p:spPr>
            <a:xfrm>
              <a:off x="446653" y="2382848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1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446721" y="237596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446721" y="236901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0"/>
            <p:cNvSpPr/>
            <p:nvPr/>
          </p:nvSpPr>
          <p:spPr>
            <a:xfrm>
              <a:off x="446721" y="236216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0"/>
            <p:cNvSpPr/>
            <p:nvPr/>
          </p:nvSpPr>
          <p:spPr>
            <a:xfrm>
              <a:off x="446653" y="239664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8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0"/>
            <p:cNvSpPr/>
            <p:nvPr/>
          </p:nvSpPr>
          <p:spPr>
            <a:xfrm>
              <a:off x="446653" y="238969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0"/>
            <p:cNvSpPr/>
            <p:nvPr/>
          </p:nvSpPr>
          <p:spPr>
            <a:xfrm>
              <a:off x="446618" y="240353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2" y="1"/>
                  </a:moveTo>
                  <a:lnTo>
                    <a:pt x="0" y="150"/>
                  </a:lnTo>
                  <a:lnTo>
                    <a:pt x="129" y="225"/>
                  </a:lnTo>
                  <a:lnTo>
                    <a:pt x="129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0"/>
            <p:cNvSpPr/>
            <p:nvPr/>
          </p:nvSpPr>
          <p:spPr>
            <a:xfrm>
              <a:off x="446618" y="241048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0"/>
            <p:cNvSpPr/>
            <p:nvPr/>
          </p:nvSpPr>
          <p:spPr>
            <a:xfrm>
              <a:off x="446618" y="2424281"/>
              <a:ext cx="4405" cy="7708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28" y="223"/>
                  </a:lnTo>
                  <a:lnTo>
                    <a:pt x="128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0"/>
            <p:cNvSpPr/>
            <p:nvPr/>
          </p:nvSpPr>
          <p:spPr>
            <a:xfrm>
              <a:off x="446618" y="2417330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0" y="1"/>
                  </a:moveTo>
                  <a:lnTo>
                    <a:pt x="0" y="151"/>
                  </a:lnTo>
                  <a:lnTo>
                    <a:pt x="128" y="226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0"/>
            <p:cNvSpPr/>
            <p:nvPr/>
          </p:nvSpPr>
          <p:spPr>
            <a:xfrm>
              <a:off x="446515" y="24311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0"/>
                  </a:moveTo>
                  <a:lnTo>
                    <a:pt x="0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>
              <a:off x="446515" y="2444963"/>
              <a:ext cx="4474" cy="7812"/>
            </a:xfrm>
            <a:custGeom>
              <a:avLst/>
              <a:gdLst/>
              <a:ahLst/>
              <a:cxnLst/>
              <a:rect l="l" t="t" r="r" b="b"/>
              <a:pathLst>
                <a:path w="130" h="227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6"/>
                  </a:lnTo>
                  <a:lnTo>
                    <a:pt x="129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>
              <a:off x="446515" y="243814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2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>
              <a:off x="446446" y="2465679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0" y="226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446446" y="2458831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446446" y="245188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0"/>
                  </a:moveTo>
                  <a:lnTo>
                    <a:pt x="1" y="150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446412" y="247263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446412" y="247951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446412" y="2486464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48"/>
                  </a:lnTo>
                  <a:lnTo>
                    <a:pt x="128" y="223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446343" y="249334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30" y="225"/>
                  </a:lnTo>
                  <a:lnTo>
                    <a:pt x="130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446343" y="250019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2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446343" y="2507146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3"/>
                  </a:lnTo>
                  <a:lnTo>
                    <a:pt x="130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>
              <a:off x="446274" y="252101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>
              <a:off x="446274" y="251406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3" y="0"/>
                  </a:moveTo>
                  <a:lnTo>
                    <a:pt x="0" y="150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453914" y="2331711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>
              <a:off x="453948" y="2324760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1" y="0"/>
                  </a:moveTo>
                  <a:lnTo>
                    <a:pt x="1" y="149"/>
                  </a:lnTo>
                  <a:lnTo>
                    <a:pt x="128" y="224"/>
                  </a:lnTo>
                  <a:lnTo>
                    <a:pt x="128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>
              <a:off x="453948" y="2317843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>
              <a:off x="453948" y="2310995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453914" y="2345511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8" y="222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0"/>
            <p:cNvSpPr/>
            <p:nvPr/>
          </p:nvSpPr>
          <p:spPr>
            <a:xfrm>
              <a:off x="453914" y="2338560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0" y="0"/>
                  </a:moveTo>
                  <a:lnTo>
                    <a:pt x="0" y="151"/>
                  </a:lnTo>
                  <a:lnTo>
                    <a:pt x="129" y="225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0"/>
            <p:cNvSpPr/>
            <p:nvPr/>
          </p:nvSpPr>
          <p:spPr>
            <a:xfrm>
              <a:off x="453810" y="235934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0"/>
            <p:cNvSpPr/>
            <p:nvPr/>
          </p:nvSpPr>
          <p:spPr>
            <a:xfrm>
              <a:off x="453810" y="235239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0"/>
            <p:cNvSpPr/>
            <p:nvPr/>
          </p:nvSpPr>
          <p:spPr>
            <a:xfrm>
              <a:off x="453707" y="239379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1" y="151"/>
                  </a:lnTo>
                  <a:lnTo>
                    <a:pt x="131" y="224"/>
                  </a:lnTo>
                  <a:lnTo>
                    <a:pt x="131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0"/>
            <p:cNvSpPr/>
            <p:nvPr/>
          </p:nvSpPr>
          <p:spPr>
            <a:xfrm>
              <a:off x="453776" y="238694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0"/>
                  </a:moveTo>
                  <a:lnTo>
                    <a:pt x="0" y="149"/>
                  </a:lnTo>
                  <a:lnTo>
                    <a:pt x="129" y="224"/>
                  </a:lnTo>
                  <a:lnTo>
                    <a:pt x="13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0"/>
            <p:cNvSpPr/>
            <p:nvPr/>
          </p:nvSpPr>
          <p:spPr>
            <a:xfrm>
              <a:off x="453776" y="238002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0"/>
            <p:cNvSpPr/>
            <p:nvPr/>
          </p:nvSpPr>
          <p:spPr>
            <a:xfrm>
              <a:off x="453776" y="237307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1"/>
                  </a:moveTo>
                  <a:lnTo>
                    <a:pt x="0" y="150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0"/>
            <p:cNvSpPr/>
            <p:nvPr/>
          </p:nvSpPr>
          <p:spPr>
            <a:xfrm>
              <a:off x="453810" y="2366193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0"/>
                  </a:lnTo>
                  <a:lnTo>
                    <a:pt x="129" y="226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0"/>
            <p:cNvSpPr/>
            <p:nvPr/>
          </p:nvSpPr>
          <p:spPr>
            <a:xfrm>
              <a:off x="453707" y="24076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0"/>
                  </a:moveTo>
                  <a:lnTo>
                    <a:pt x="1" y="150"/>
                  </a:lnTo>
                  <a:lnTo>
                    <a:pt x="128" y="224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0"/>
            <p:cNvSpPr/>
            <p:nvPr/>
          </p:nvSpPr>
          <p:spPr>
            <a:xfrm>
              <a:off x="453707" y="240070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5"/>
                  </a:lnTo>
                  <a:lnTo>
                    <a:pt x="131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0"/>
            <p:cNvSpPr/>
            <p:nvPr/>
          </p:nvSpPr>
          <p:spPr>
            <a:xfrm>
              <a:off x="453570" y="244905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50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0"/>
            <p:cNvSpPr/>
            <p:nvPr/>
          </p:nvSpPr>
          <p:spPr>
            <a:xfrm>
              <a:off x="453570" y="2442176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0"/>
                  </a:moveTo>
                  <a:lnTo>
                    <a:pt x="0" y="149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0"/>
            <p:cNvSpPr/>
            <p:nvPr/>
          </p:nvSpPr>
          <p:spPr>
            <a:xfrm>
              <a:off x="453673" y="2435259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0" y="1"/>
                  </a:moveTo>
                  <a:lnTo>
                    <a:pt x="0" y="148"/>
                  </a:lnTo>
                  <a:lnTo>
                    <a:pt x="127" y="224"/>
                  </a:lnTo>
                  <a:lnTo>
                    <a:pt x="127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0"/>
            <p:cNvSpPr/>
            <p:nvPr/>
          </p:nvSpPr>
          <p:spPr>
            <a:xfrm>
              <a:off x="453673" y="2428376"/>
              <a:ext cx="4439" cy="7674"/>
            </a:xfrm>
            <a:custGeom>
              <a:avLst/>
              <a:gdLst/>
              <a:ahLst/>
              <a:cxnLst/>
              <a:rect l="l" t="t" r="r" b="b"/>
              <a:pathLst>
                <a:path w="129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0"/>
            <p:cNvSpPr/>
            <p:nvPr/>
          </p:nvSpPr>
          <p:spPr>
            <a:xfrm>
              <a:off x="453673" y="2421425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0" y="0"/>
                  </a:moveTo>
                  <a:lnTo>
                    <a:pt x="0" y="151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0"/>
            <p:cNvSpPr/>
            <p:nvPr/>
          </p:nvSpPr>
          <p:spPr>
            <a:xfrm>
              <a:off x="453673" y="2414577"/>
              <a:ext cx="4439" cy="7743"/>
            </a:xfrm>
            <a:custGeom>
              <a:avLst/>
              <a:gdLst/>
              <a:ahLst/>
              <a:cxnLst/>
              <a:rect l="l" t="t" r="r" b="b"/>
              <a:pathLst>
                <a:path w="129" h="225" extrusionOk="0">
                  <a:moveTo>
                    <a:pt x="2" y="0"/>
                  </a:moveTo>
                  <a:lnTo>
                    <a:pt x="0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0"/>
            <p:cNvSpPr/>
            <p:nvPr/>
          </p:nvSpPr>
          <p:spPr>
            <a:xfrm>
              <a:off x="453501" y="246289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453570" y="2456009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0"/>
            <p:cNvSpPr/>
            <p:nvPr/>
          </p:nvSpPr>
          <p:spPr>
            <a:xfrm>
              <a:off x="453501" y="2469740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" y="1"/>
                  </a:moveTo>
                  <a:lnTo>
                    <a:pt x="1" y="152"/>
                  </a:lnTo>
                  <a:lnTo>
                    <a:pt x="131" y="226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0"/>
            <p:cNvSpPr/>
            <p:nvPr/>
          </p:nvSpPr>
          <p:spPr>
            <a:xfrm>
              <a:off x="453466" y="249056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2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0"/>
            <p:cNvSpPr/>
            <p:nvPr/>
          </p:nvSpPr>
          <p:spPr>
            <a:xfrm>
              <a:off x="453466" y="248360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0" y="149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0"/>
            <p:cNvSpPr/>
            <p:nvPr/>
          </p:nvSpPr>
          <p:spPr>
            <a:xfrm>
              <a:off x="453501" y="247669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50"/>
                  </a:lnTo>
                  <a:lnTo>
                    <a:pt x="129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0"/>
            <p:cNvSpPr/>
            <p:nvPr/>
          </p:nvSpPr>
          <p:spPr>
            <a:xfrm>
              <a:off x="453466" y="249740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0" y="0"/>
                  </a:moveTo>
                  <a:lnTo>
                    <a:pt x="0" y="151"/>
                  </a:lnTo>
                  <a:lnTo>
                    <a:pt x="128" y="225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0"/>
            <p:cNvSpPr/>
            <p:nvPr/>
          </p:nvSpPr>
          <p:spPr>
            <a:xfrm>
              <a:off x="453398" y="251124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0"/>
            <p:cNvSpPr/>
            <p:nvPr/>
          </p:nvSpPr>
          <p:spPr>
            <a:xfrm>
              <a:off x="453398" y="250432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2" y="1"/>
                  </a:moveTo>
                  <a:lnTo>
                    <a:pt x="1" y="150"/>
                  </a:lnTo>
                  <a:lnTo>
                    <a:pt x="130" y="223"/>
                  </a:lnTo>
                  <a:lnTo>
                    <a:pt x="130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0"/>
            <p:cNvSpPr/>
            <p:nvPr/>
          </p:nvSpPr>
          <p:spPr>
            <a:xfrm>
              <a:off x="453398" y="251819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0"/>
            <p:cNvSpPr/>
            <p:nvPr/>
          </p:nvSpPr>
          <p:spPr>
            <a:xfrm>
              <a:off x="453398" y="2525041"/>
              <a:ext cx="4439" cy="7777"/>
            </a:xfrm>
            <a:custGeom>
              <a:avLst/>
              <a:gdLst/>
              <a:ahLst/>
              <a:cxnLst/>
              <a:rect l="l" t="t" r="r" b="b"/>
              <a:pathLst>
                <a:path w="129" h="226" extrusionOk="0">
                  <a:moveTo>
                    <a:pt x="1" y="0"/>
                  </a:moveTo>
                  <a:lnTo>
                    <a:pt x="1" y="149"/>
                  </a:lnTo>
                  <a:lnTo>
                    <a:pt x="128" y="226"/>
                  </a:lnTo>
                  <a:lnTo>
                    <a:pt x="128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0"/>
            <p:cNvSpPr/>
            <p:nvPr/>
          </p:nvSpPr>
          <p:spPr>
            <a:xfrm>
              <a:off x="468126" y="232599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5"/>
                  </a:lnTo>
                  <a:lnTo>
                    <a:pt x="13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0"/>
            <p:cNvSpPr/>
            <p:nvPr/>
          </p:nvSpPr>
          <p:spPr>
            <a:xfrm>
              <a:off x="468126" y="2319116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0"/>
            <p:cNvSpPr/>
            <p:nvPr/>
          </p:nvSpPr>
          <p:spPr>
            <a:xfrm>
              <a:off x="468057" y="2339798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0"/>
            <p:cNvSpPr/>
            <p:nvPr/>
          </p:nvSpPr>
          <p:spPr>
            <a:xfrm>
              <a:off x="468057" y="2332950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0"/>
            <p:cNvSpPr/>
            <p:nvPr/>
          </p:nvSpPr>
          <p:spPr>
            <a:xfrm>
              <a:off x="468023" y="2360584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29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0"/>
            <p:cNvSpPr/>
            <p:nvPr/>
          </p:nvSpPr>
          <p:spPr>
            <a:xfrm>
              <a:off x="468023" y="2353667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2" y="0"/>
                  </a:moveTo>
                  <a:lnTo>
                    <a:pt x="0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0"/>
            <p:cNvSpPr/>
            <p:nvPr/>
          </p:nvSpPr>
          <p:spPr>
            <a:xfrm>
              <a:off x="468057" y="234675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0"/>
            <p:cNvSpPr/>
            <p:nvPr/>
          </p:nvSpPr>
          <p:spPr>
            <a:xfrm>
              <a:off x="467920" y="23881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0"/>
            <p:cNvSpPr/>
            <p:nvPr/>
          </p:nvSpPr>
          <p:spPr>
            <a:xfrm>
              <a:off x="467920" y="2381300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0"/>
            <p:cNvSpPr/>
            <p:nvPr/>
          </p:nvSpPr>
          <p:spPr>
            <a:xfrm>
              <a:off x="468023" y="2374349"/>
              <a:ext cx="4405" cy="7743"/>
            </a:xfrm>
            <a:custGeom>
              <a:avLst/>
              <a:gdLst/>
              <a:ahLst/>
              <a:cxnLst/>
              <a:rect l="l" t="t" r="r" b="b"/>
              <a:pathLst>
                <a:path w="128" h="225" extrusionOk="0">
                  <a:moveTo>
                    <a:pt x="0" y="0"/>
                  </a:moveTo>
                  <a:lnTo>
                    <a:pt x="0" y="151"/>
                  </a:lnTo>
                  <a:lnTo>
                    <a:pt x="127" y="224"/>
                  </a:lnTo>
                  <a:lnTo>
                    <a:pt x="127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0"/>
            <p:cNvSpPr/>
            <p:nvPr/>
          </p:nvSpPr>
          <p:spPr>
            <a:xfrm>
              <a:off x="468023" y="2367432"/>
              <a:ext cx="4439" cy="7812"/>
            </a:xfrm>
            <a:custGeom>
              <a:avLst/>
              <a:gdLst/>
              <a:ahLst/>
              <a:cxnLst/>
              <a:rect l="l" t="t" r="r" b="b"/>
              <a:pathLst>
                <a:path w="129" h="227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6"/>
                  </a:lnTo>
                  <a:lnTo>
                    <a:pt x="129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0"/>
            <p:cNvSpPr/>
            <p:nvPr/>
          </p:nvSpPr>
          <p:spPr>
            <a:xfrm>
              <a:off x="467851" y="2395030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2" y="1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0"/>
            <p:cNvSpPr/>
            <p:nvPr/>
          </p:nvSpPr>
          <p:spPr>
            <a:xfrm>
              <a:off x="467816" y="2422664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0" y="1"/>
                  </a:moveTo>
                  <a:lnTo>
                    <a:pt x="0" y="152"/>
                  </a:lnTo>
                  <a:lnTo>
                    <a:pt x="130" y="226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0"/>
            <p:cNvSpPr/>
            <p:nvPr/>
          </p:nvSpPr>
          <p:spPr>
            <a:xfrm>
              <a:off x="467851" y="241581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29" y="225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0"/>
            <p:cNvSpPr/>
            <p:nvPr/>
          </p:nvSpPr>
          <p:spPr>
            <a:xfrm>
              <a:off x="467851" y="240886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5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0"/>
            <p:cNvSpPr/>
            <p:nvPr/>
          </p:nvSpPr>
          <p:spPr>
            <a:xfrm>
              <a:off x="467851" y="240198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0"/>
            <p:cNvSpPr/>
            <p:nvPr/>
          </p:nvSpPr>
          <p:spPr>
            <a:xfrm>
              <a:off x="467748" y="244348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0" y="222"/>
                  </a:lnTo>
                  <a:lnTo>
                    <a:pt x="130" y="7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0"/>
            <p:cNvSpPr/>
            <p:nvPr/>
          </p:nvSpPr>
          <p:spPr>
            <a:xfrm>
              <a:off x="467816" y="243653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48"/>
                  </a:lnTo>
                  <a:lnTo>
                    <a:pt x="128" y="224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0"/>
            <p:cNvSpPr/>
            <p:nvPr/>
          </p:nvSpPr>
          <p:spPr>
            <a:xfrm>
              <a:off x="467816" y="2429615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0"/>
            <p:cNvSpPr/>
            <p:nvPr/>
          </p:nvSpPr>
          <p:spPr>
            <a:xfrm>
              <a:off x="467748" y="2450331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49"/>
                  </a:lnTo>
                  <a:lnTo>
                    <a:pt x="130" y="225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0"/>
            <p:cNvSpPr/>
            <p:nvPr/>
          </p:nvSpPr>
          <p:spPr>
            <a:xfrm>
              <a:off x="467644" y="246416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4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0"/>
            <p:cNvSpPr/>
            <p:nvPr/>
          </p:nvSpPr>
          <p:spPr>
            <a:xfrm>
              <a:off x="467748" y="2457248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3"/>
                  </a:lnTo>
                  <a:lnTo>
                    <a:pt x="13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0"/>
            <p:cNvSpPr/>
            <p:nvPr/>
          </p:nvSpPr>
          <p:spPr>
            <a:xfrm>
              <a:off x="467644" y="2471116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0"/>
            <p:cNvSpPr/>
            <p:nvPr/>
          </p:nvSpPr>
          <p:spPr>
            <a:xfrm>
              <a:off x="467644" y="248484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1"/>
                  </a:lnTo>
                  <a:lnTo>
                    <a:pt x="130" y="225"/>
                  </a:lnTo>
                  <a:lnTo>
                    <a:pt x="130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0"/>
            <p:cNvSpPr/>
            <p:nvPr/>
          </p:nvSpPr>
          <p:spPr>
            <a:xfrm>
              <a:off x="467644" y="247796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0"/>
            <p:cNvSpPr/>
            <p:nvPr/>
          </p:nvSpPr>
          <p:spPr>
            <a:xfrm>
              <a:off x="467610" y="2498646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0" y="1"/>
                  </a:moveTo>
                  <a:lnTo>
                    <a:pt x="0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0"/>
            <p:cNvSpPr/>
            <p:nvPr/>
          </p:nvSpPr>
          <p:spPr>
            <a:xfrm>
              <a:off x="467610" y="2491798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0"/>
            <p:cNvSpPr/>
            <p:nvPr/>
          </p:nvSpPr>
          <p:spPr>
            <a:xfrm>
              <a:off x="467541" y="2512480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5"/>
                  </a:lnTo>
                  <a:lnTo>
                    <a:pt x="131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0"/>
            <p:cNvSpPr/>
            <p:nvPr/>
          </p:nvSpPr>
          <p:spPr>
            <a:xfrm>
              <a:off x="467610" y="250559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3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0"/>
            <p:cNvSpPr/>
            <p:nvPr/>
          </p:nvSpPr>
          <p:spPr>
            <a:xfrm>
              <a:off x="467507" y="2533197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2" y="0"/>
                  </a:moveTo>
                  <a:lnTo>
                    <a:pt x="0" y="151"/>
                  </a:lnTo>
                  <a:lnTo>
                    <a:pt x="129" y="224"/>
                  </a:lnTo>
                  <a:lnTo>
                    <a:pt x="129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0"/>
            <p:cNvSpPr/>
            <p:nvPr/>
          </p:nvSpPr>
          <p:spPr>
            <a:xfrm>
              <a:off x="467541" y="2526280"/>
              <a:ext cx="4542" cy="7812"/>
            </a:xfrm>
            <a:custGeom>
              <a:avLst/>
              <a:gdLst/>
              <a:ahLst/>
              <a:cxnLst/>
              <a:rect l="l" t="t" r="r" b="b"/>
              <a:pathLst>
                <a:path w="132" h="227" extrusionOk="0">
                  <a:moveTo>
                    <a:pt x="1" y="1"/>
                  </a:moveTo>
                  <a:lnTo>
                    <a:pt x="1" y="150"/>
                  </a:lnTo>
                  <a:lnTo>
                    <a:pt x="128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0"/>
            <p:cNvSpPr/>
            <p:nvPr/>
          </p:nvSpPr>
          <p:spPr>
            <a:xfrm>
              <a:off x="467541" y="2519432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0"/>
            <p:cNvSpPr/>
            <p:nvPr/>
          </p:nvSpPr>
          <p:spPr>
            <a:xfrm>
              <a:off x="475146" y="2330128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>
              <a:off x="475146" y="2323177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0"/>
            <p:cNvSpPr/>
            <p:nvPr/>
          </p:nvSpPr>
          <p:spPr>
            <a:xfrm>
              <a:off x="475112" y="2343893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0"/>
                  </a:moveTo>
                  <a:lnTo>
                    <a:pt x="0" y="151"/>
                  </a:lnTo>
                  <a:lnTo>
                    <a:pt x="131" y="224"/>
                  </a:lnTo>
                  <a:lnTo>
                    <a:pt x="131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0"/>
            <p:cNvSpPr/>
            <p:nvPr/>
          </p:nvSpPr>
          <p:spPr>
            <a:xfrm>
              <a:off x="475146" y="2337045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1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0"/>
            <p:cNvSpPr/>
            <p:nvPr/>
          </p:nvSpPr>
          <p:spPr>
            <a:xfrm>
              <a:off x="475112" y="235084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1" y="222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0"/>
            <p:cNvSpPr/>
            <p:nvPr/>
          </p:nvSpPr>
          <p:spPr>
            <a:xfrm>
              <a:off x="475043" y="2364679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0" y="7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0"/>
            <p:cNvSpPr/>
            <p:nvPr/>
          </p:nvSpPr>
          <p:spPr>
            <a:xfrm>
              <a:off x="475112" y="235772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0"/>
            <p:cNvSpPr/>
            <p:nvPr/>
          </p:nvSpPr>
          <p:spPr>
            <a:xfrm>
              <a:off x="474940" y="2392312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4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0"/>
            <p:cNvSpPr/>
            <p:nvPr/>
          </p:nvSpPr>
          <p:spPr>
            <a:xfrm>
              <a:off x="475043" y="238536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5"/>
                  </a:lnTo>
                  <a:lnTo>
                    <a:pt x="130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0"/>
            <p:cNvSpPr/>
            <p:nvPr/>
          </p:nvSpPr>
          <p:spPr>
            <a:xfrm>
              <a:off x="475043" y="2378478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0"/>
            <p:cNvSpPr/>
            <p:nvPr/>
          </p:nvSpPr>
          <p:spPr>
            <a:xfrm>
              <a:off x="475043" y="2371561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0" y="225"/>
                  </a:lnTo>
                  <a:lnTo>
                    <a:pt x="130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0"/>
            <p:cNvSpPr/>
            <p:nvPr/>
          </p:nvSpPr>
          <p:spPr>
            <a:xfrm>
              <a:off x="474940" y="2406077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0"/>
                  </a:moveTo>
                  <a:lnTo>
                    <a:pt x="1" y="149"/>
                  </a:lnTo>
                  <a:lnTo>
                    <a:pt x="130" y="224"/>
                  </a:lnTo>
                  <a:lnTo>
                    <a:pt x="131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0"/>
            <p:cNvSpPr/>
            <p:nvPr/>
          </p:nvSpPr>
          <p:spPr>
            <a:xfrm>
              <a:off x="474940" y="2399160"/>
              <a:ext cx="4542" cy="7777"/>
            </a:xfrm>
            <a:custGeom>
              <a:avLst/>
              <a:gdLst/>
              <a:ahLst/>
              <a:cxnLst/>
              <a:rect l="l" t="t" r="r" b="b"/>
              <a:pathLst>
                <a:path w="132" h="226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0"/>
            <p:cNvSpPr/>
            <p:nvPr/>
          </p:nvSpPr>
          <p:spPr>
            <a:xfrm>
              <a:off x="474802" y="2454392"/>
              <a:ext cx="4577" cy="7743"/>
            </a:xfrm>
            <a:custGeom>
              <a:avLst/>
              <a:gdLst/>
              <a:ahLst/>
              <a:cxnLst/>
              <a:rect l="l" t="t" r="r" b="b"/>
              <a:pathLst>
                <a:path w="133" h="225" extrusionOk="0">
                  <a:moveTo>
                    <a:pt x="2" y="1"/>
                  </a:moveTo>
                  <a:lnTo>
                    <a:pt x="1" y="151"/>
                  </a:lnTo>
                  <a:lnTo>
                    <a:pt x="129" y="224"/>
                  </a:lnTo>
                  <a:lnTo>
                    <a:pt x="132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0"/>
            <p:cNvSpPr/>
            <p:nvPr/>
          </p:nvSpPr>
          <p:spPr>
            <a:xfrm>
              <a:off x="474871" y="2447510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0" y="0"/>
                  </a:moveTo>
                  <a:lnTo>
                    <a:pt x="0" y="149"/>
                  </a:lnTo>
                  <a:lnTo>
                    <a:pt x="130" y="225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>
              <a:off x="474871" y="2440661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0"/>
            <p:cNvSpPr/>
            <p:nvPr/>
          </p:nvSpPr>
          <p:spPr>
            <a:xfrm>
              <a:off x="474871" y="2433710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0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0"/>
            <p:cNvSpPr/>
            <p:nvPr/>
          </p:nvSpPr>
          <p:spPr>
            <a:xfrm>
              <a:off x="474905" y="242679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0"/>
            <p:cNvSpPr/>
            <p:nvPr/>
          </p:nvSpPr>
          <p:spPr>
            <a:xfrm>
              <a:off x="474905" y="2419842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1" y="1"/>
                  </a:moveTo>
                  <a:lnTo>
                    <a:pt x="1" y="152"/>
                  </a:lnTo>
                  <a:lnTo>
                    <a:pt x="131" y="226"/>
                  </a:lnTo>
                  <a:lnTo>
                    <a:pt x="131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0"/>
            <p:cNvSpPr/>
            <p:nvPr/>
          </p:nvSpPr>
          <p:spPr>
            <a:xfrm>
              <a:off x="474905" y="2412994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0"/>
            <p:cNvSpPr/>
            <p:nvPr/>
          </p:nvSpPr>
          <p:spPr>
            <a:xfrm>
              <a:off x="474802" y="2461343"/>
              <a:ext cx="4474" cy="7674"/>
            </a:xfrm>
            <a:custGeom>
              <a:avLst/>
              <a:gdLst/>
              <a:ahLst/>
              <a:cxnLst/>
              <a:rect l="l" t="t" r="r" b="b"/>
              <a:pathLst>
                <a:path w="130" h="223" extrusionOk="0">
                  <a:moveTo>
                    <a:pt x="1" y="0"/>
                  </a:moveTo>
                  <a:lnTo>
                    <a:pt x="1" y="148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0"/>
            <p:cNvSpPr/>
            <p:nvPr/>
          </p:nvSpPr>
          <p:spPr>
            <a:xfrm>
              <a:off x="474699" y="2475177"/>
              <a:ext cx="4577" cy="7708"/>
            </a:xfrm>
            <a:custGeom>
              <a:avLst/>
              <a:gdLst/>
              <a:ahLst/>
              <a:cxnLst/>
              <a:rect l="l" t="t" r="r" b="b"/>
              <a:pathLst>
                <a:path w="133" h="224" extrusionOk="0">
                  <a:moveTo>
                    <a:pt x="4" y="1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2" y="7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0"/>
            <p:cNvSpPr/>
            <p:nvPr/>
          </p:nvSpPr>
          <p:spPr>
            <a:xfrm>
              <a:off x="474802" y="246822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29" y="225"/>
                  </a:lnTo>
                  <a:lnTo>
                    <a:pt x="12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0"/>
            <p:cNvSpPr/>
            <p:nvPr/>
          </p:nvSpPr>
          <p:spPr>
            <a:xfrm>
              <a:off x="474699" y="248202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1"/>
                  </a:lnTo>
                  <a:lnTo>
                    <a:pt x="131" y="225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0"/>
            <p:cNvSpPr/>
            <p:nvPr/>
          </p:nvSpPr>
          <p:spPr>
            <a:xfrm>
              <a:off x="474699" y="248897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0"/>
            <p:cNvSpPr/>
            <p:nvPr/>
          </p:nvSpPr>
          <p:spPr>
            <a:xfrm>
              <a:off x="474699" y="2495893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0"/>
                  </a:moveTo>
                  <a:lnTo>
                    <a:pt x="1" y="148"/>
                  </a:lnTo>
                  <a:lnTo>
                    <a:pt x="129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0"/>
            <p:cNvSpPr/>
            <p:nvPr/>
          </p:nvSpPr>
          <p:spPr>
            <a:xfrm>
              <a:off x="474664" y="2502742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2" y="0"/>
                  </a:moveTo>
                  <a:lnTo>
                    <a:pt x="0" y="151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0"/>
            <p:cNvSpPr/>
            <p:nvPr/>
          </p:nvSpPr>
          <p:spPr>
            <a:xfrm>
              <a:off x="474664" y="250969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2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0"/>
            <p:cNvSpPr/>
            <p:nvPr/>
          </p:nvSpPr>
          <p:spPr>
            <a:xfrm>
              <a:off x="474596" y="252352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474664" y="2516575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50"/>
                  </a:lnTo>
                  <a:lnTo>
                    <a:pt x="129" y="224"/>
                  </a:lnTo>
                  <a:lnTo>
                    <a:pt x="13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474596" y="253725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28" y="225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474596" y="2530375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482201" y="2334224"/>
              <a:ext cx="4577" cy="7674"/>
            </a:xfrm>
            <a:custGeom>
              <a:avLst/>
              <a:gdLst/>
              <a:ahLst/>
              <a:cxnLst/>
              <a:rect l="l" t="t" r="r" b="b"/>
              <a:pathLst>
                <a:path w="133" h="223" extrusionOk="0">
                  <a:moveTo>
                    <a:pt x="2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2" y="7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482270" y="2327272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0"/>
                  </a:moveTo>
                  <a:lnTo>
                    <a:pt x="0" y="150"/>
                  </a:lnTo>
                  <a:lnTo>
                    <a:pt x="130" y="224"/>
                  </a:lnTo>
                  <a:lnTo>
                    <a:pt x="13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482201" y="2341106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5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482201" y="2354905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1"/>
                  </a:moveTo>
                  <a:lnTo>
                    <a:pt x="1" y="148"/>
                  </a:lnTo>
                  <a:lnTo>
                    <a:pt x="129" y="224"/>
                  </a:lnTo>
                  <a:lnTo>
                    <a:pt x="12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482201" y="2348023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1" y="0"/>
                  </a:moveTo>
                  <a:lnTo>
                    <a:pt x="1" y="149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482098" y="2389456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1" y="0"/>
                  </a:moveTo>
                  <a:lnTo>
                    <a:pt x="1" y="149"/>
                  </a:lnTo>
                  <a:lnTo>
                    <a:pt x="129" y="224"/>
                  </a:lnTo>
                  <a:lnTo>
                    <a:pt x="129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482098" y="2382539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2" y="1"/>
                  </a:moveTo>
                  <a:lnTo>
                    <a:pt x="1" y="149"/>
                  </a:lnTo>
                  <a:lnTo>
                    <a:pt x="129" y="223"/>
                  </a:lnTo>
                  <a:lnTo>
                    <a:pt x="129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482166" y="2375587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0" y="1"/>
                  </a:moveTo>
                  <a:lnTo>
                    <a:pt x="0" y="152"/>
                  </a:lnTo>
                  <a:lnTo>
                    <a:pt x="127" y="226"/>
                  </a:lnTo>
                  <a:lnTo>
                    <a:pt x="13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482166" y="2368739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0" y="225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482166" y="2361857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1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481994" y="2403255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4" y="0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0"/>
            <p:cNvSpPr/>
            <p:nvPr/>
          </p:nvSpPr>
          <p:spPr>
            <a:xfrm>
              <a:off x="482098" y="2396304"/>
              <a:ext cx="4474" cy="7777"/>
            </a:xfrm>
            <a:custGeom>
              <a:avLst/>
              <a:gdLst/>
              <a:ahLst/>
              <a:cxnLst/>
              <a:rect l="l" t="t" r="r" b="b"/>
              <a:pathLst>
                <a:path w="130" h="226" extrusionOk="0">
                  <a:moveTo>
                    <a:pt x="1" y="0"/>
                  </a:moveTo>
                  <a:lnTo>
                    <a:pt x="1" y="151"/>
                  </a:lnTo>
                  <a:lnTo>
                    <a:pt x="128" y="226"/>
                  </a:lnTo>
                  <a:lnTo>
                    <a:pt x="129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0"/>
            <p:cNvSpPr/>
            <p:nvPr/>
          </p:nvSpPr>
          <p:spPr>
            <a:xfrm>
              <a:off x="481960" y="2430888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0"/>
            <p:cNvSpPr/>
            <p:nvPr/>
          </p:nvSpPr>
          <p:spPr>
            <a:xfrm>
              <a:off x="481960" y="2423937"/>
              <a:ext cx="4508" cy="7777"/>
            </a:xfrm>
            <a:custGeom>
              <a:avLst/>
              <a:gdLst/>
              <a:ahLst/>
              <a:cxnLst/>
              <a:rect l="l" t="t" r="r" b="b"/>
              <a:pathLst>
                <a:path w="131" h="226" extrusionOk="0">
                  <a:moveTo>
                    <a:pt x="2" y="0"/>
                  </a:moveTo>
                  <a:lnTo>
                    <a:pt x="0" y="151"/>
                  </a:lnTo>
                  <a:lnTo>
                    <a:pt x="131" y="226"/>
                  </a:lnTo>
                  <a:lnTo>
                    <a:pt x="131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0"/>
            <p:cNvSpPr/>
            <p:nvPr/>
          </p:nvSpPr>
          <p:spPr>
            <a:xfrm>
              <a:off x="481994" y="2417089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0"/>
                  </a:moveTo>
                  <a:lnTo>
                    <a:pt x="1" y="148"/>
                  </a:lnTo>
                  <a:lnTo>
                    <a:pt x="130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0"/>
            <p:cNvSpPr/>
            <p:nvPr/>
          </p:nvSpPr>
          <p:spPr>
            <a:xfrm>
              <a:off x="481994" y="2410138"/>
              <a:ext cx="4542" cy="7743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4"/>
                  </a:lnTo>
                  <a:lnTo>
                    <a:pt x="13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0"/>
            <p:cNvSpPr/>
            <p:nvPr/>
          </p:nvSpPr>
          <p:spPr>
            <a:xfrm>
              <a:off x="481891" y="2465404"/>
              <a:ext cx="4439" cy="7708"/>
            </a:xfrm>
            <a:custGeom>
              <a:avLst/>
              <a:gdLst/>
              <a:ahLst/>
              <a:cxnLst/>
              <a:rect l="l" t="t" r="r" b="b"/>
              <a:pathLst>
                <a:path w="129" h="224" extrusionOk="0">
                  <a:moveTo>
                    <a:pt x="1" y="1"/>
                  </a:moveTo>
                  <a:lnTo>
                    <a:pt x="1" y="149"/>
                  </a:lnTo>
                  <a:lnTo>
                    <a:pt x="128" y="223"/>
                  </a:lnTo>
                  <a:lnTo>
                    <a:pt x="128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0"/>
            <p:cNvSpPr/>
            <p:nvPr/>
          </p:nvSpPr>
          <p:spPr>
            <a:xfrm>
              <a:off x="481891" y="2458522"/>
              <a:ext cx="4542" cy="7674"/>
            </a:xfrm>
            <a:custGeom>
              <a:avLst/>
              <a:gdLst/>
              <a:ahLst/>
              <a:cxnLst/>
              <a:rect l="l" t="t" r="r" b="b"/>
              <a:pathLst>
                <a:path w="132" h="223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0"/>
            <p:cNvSpPr/>
            <p:nvPr/>
          </p:nvSpPr>
          <p:spPr>
            <a:xfrm>
              <a:off x="481891" y="2451639"/>
              <a:ext cx="4542" cy="7708"/>
            </a:xfrm>
            <a:custGeom>
              <a:avLst/>
              <a:gdLst/>
              <a:ahLst/>
              <a:cxnLst/>
              <a:rect l="l" t="t" r="r" b="b"/>
              <a:pathLst>
                <a:path w="132" h="224" extrusionOk="0">
                  <a:moveTo>
                    <a:pt x="1" y="0"/>
                  </a:moveTo>
                  <a:lnTo>
                    <a:pt x="1" y="148"/>
                  </a:lnTo>
                  <a:lnTo>
                    <a:pt x="131" y="224"/>
                  </a:lnTo>
                  <a:lnTo>
                    <a:pt x="131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481960" y="2444722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48"/>
                  </a:lnTo>
                  <a:lnTo>
                    <a:pt x="129" y="223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0"/>
            <p:cNvSpPr/>
            <p:nvPr/>
          </p:nvSpPr>
          <p:spPr>
            <a:xfrm>
              <a:off x="481960" y="2437771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31" y="225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0"/>
            <p:cNvSpPr/>
            <p:nvPr/>
          </p:nvSpPr>
          <p:spPr>
            <a:xfrm>
              <a:off x="481753" y="249995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1" y="1"/>
                  </a:moveTo>
                  <a:lnTo>
                    <a:pt x="1" y="150"/>
                  </a:lnTo>
                  <a:lnTo>
                    <a:pt x="131" y="224"/>
                  </a:lnTo>
                  <a:lnTo>
                    <a:pt x="131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0"/>
            <p:cNvSpPr/>
            <p:nvPr/>
          </p:nvSpPr>
          <p:spPr>
            <a:xfrm>
              <a:off x="481753" y="2493072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3" y="0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481857" y="2486120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0"/>
                  </a:moveTo>
                  <a:lnTo>
                    <a:pt x="0" y="150"/>
                  </a:lnTo>
                  <a:lnTo>
                    <a:pt x="128" y="224"/>
                  </a:lnTo>
                  <a:lnTo>
                    <a:pt x="129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481857" y="2479203"/>
              <a:ext cx="4474" cy="7743"/>
            </a:xfrm>
            <a:custGeom>
              <a:avLst/>
              <a:gdLst/>
              <a:ahLst/>
              <a:cxnLst/>
              <a:rect l="l" t="t" r="r" b="b"/>
              <a:pathLst>
                <a:path w="130" h="225" extrusionOk="0">
                  <a:moveTo>
                    <a:pt x="0" y="1"/>
                  </a:moveTo>
                  <a:lnTo>
                    <a:pt x="0" y="150"/>
                  </a:lnTo>
                  <a:lnTo>
                    <a:pt x="129" y="225"/>
                  </a:lnTo>
                  <a:lnTo>
                    <a:pt x="129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481857" y="2472355"/>
              <a:ext cx="4474" cy="7708"/>
            </a:xfrm>
            <a:custGeom>
              <a:avLst/>
              <a:gdLst/>
              <a:ahLst/>
              <a:cxnLst/>
              <a:rect l="l" t="t" r="r" b="b"/>
              <a:pathLst>
                <a:path w="130" h="224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3"/>
                  </a:lnTo>
                  <a:lnTo>
                    <a:pt x="12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0"/>
            <p:cNvSpPr/>
            <p:nvPr/>
          </p:nvSpPr>
          <p:spPr>
            <a:xfrm>
              <a:off x="481753" y="2506871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0"/>
                  </a:moveTo>
                  <a:lnTo>
                    <a:pt x="1" y="149"/>
                  </a:lnTo>
                  <a:lnTo>
                    <a:pt x="131" y="224"/>
                  </a:lnTo>
                  <a:lnTo>
                    <a:pt x="13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0"/>
            <p:cNvSpPr/>
            <p:nvPr/>
          </p:nvSpPr>
          <p:spPr>
            <a:xfrm>
              <a:off x="481719" y="2513754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2" y="1"/>
                  </a:moveTo>
                  <a:lnTo>
                    <a:pt x="0" y="148"/>
                  </a:lnTo>
                  <a:lnTo>
                    <a:pt x="130" y="224"/>
                  </a:lnTo>
                  <a:lnTo>
                    <a:pt x="130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481719" y="2527587"/>
              <a:ext cx="4508" cy="7743"/>
            </a:xfrm>
            <a:custGeom>
              <a:avLst/>
              <a:gdLst/>
              <a:ahLst/>
              <a:cxnLst/>
              <a:rect l="l" t="t" r="r" b="b"/>
              <a:pathLst>
                <a:path w="131" h="225" extrusionOk="0">
                  <a:moveTo>
                    <a:pt x="0" y="1"/>
                  </a:moveTo>
                  <a:lnTo>
                    <a:pt x="0" y="149"/>
                  </a:lnTo>
                  <a:lnTo>
                    <a:pt x="129" y="225"/>
                  </a:lnTo>
                  <a:lnTo>
                    <a:pt x="130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0"/>
            <p:cNvSpPr/>
            <p:nvPr/>
          </p:nvSpPr>
          <p:spPr>
            <a:xfrm>
              <a:off x="481719" y="2520705"/>
              <a:ext cx="4508" cy="7674"/>
            </a:xfrm>
            <a:custGeom>
              <a:avLst/>
              <a:gdLst/>
              <a:ahLst/>
              <a:cxnLst/>
              <a:rect l="l" t="t" r="r" b="b"/>
              <a:pathLst>
                <a:path w="131" h="223" extrusionOk="0">
                  <a:moveTo>
                    <a:pt x="0" y="0"/>
                  </a:moveTo>
                  <a:lnTo>
                    <a:pt x="0" y="148"/>
                  </a:lnTo>
                  <a:lnTo>
                    <a:pt x="130" y="223"/>
                  </a:lnTo>
                  <a:lnTo>
                    <a:pt x="13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0"/>
            <p:cNvSpPr/>
            <p:nvPr/>
          </p:nvSpPr>
          <p:spPr>
            <a:xfrm>
              <a:off x="481650" y="2541387"/>
              <a:ext cx="4508" cy="7708"/>
            </a:xfrm>
            <a:custGeom>
              <a:avLst/>
              <a:gdLst/>
              <a:ahLst/>
              <a:cxnLst/>
              <a:rect l="l" t="t" r="r" b="b"/>
              <a:pathLst>
                <a:path w="131" h="224" extrusionOk="0">
                  <a:moveTo>
                    <a:pt x="1" y="1"/>
                  </a:moveTo>
                  <a:lnTo>
                    <a:pt x="1" y="148"/>
                  </a:lnTo>
                  <a:lnTo>
                    <a:pt x="131" y="223"/>
                  </a:lnTo>
                  <a:lnTo>
                    <a:pt x="13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0"/>
            <p:cNvSpPr/>
            <p:nvPr/>
          </p:nvSpPr>
          <p:spPr>
            <a:xfrm>
              <a:off x="481650" y="2534435"/>
              <a:ext cx="4508" cy="7812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2" y="1"/>
                  </a:moveTo>
                  <a:lnTo>
                    <a:pt x="1" y="152"/>
                  </a:lnTo>
                  <a:lnTo>
                    <a:pt x="131" y="226"/>
                  </a:lnTo>
                  <a:lnTo>
                    <a:pt x="131" y="7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0"/>
            <p:cNvSpPr/>
            <p:nvPr/>
          </p:nvSpPr>
          <p:spPr>
            <a:xfrm>
              <a:off x="460452" y="2315021"/>
              <a:ext cx="5127" cy="221823"/>
            </a:xfrm>
            <a:custGeom>
              <a:avLst/>
              <a:gdLst/>
              <a:ahLst/>
              <a:cxnLst/>
              <a:rect l="l" t="t" r="r" b="b"/>
              <a:pathLst>
                <a:path w="149" h="6446" extrusionOk="0">
                  <a:moveTo>
                    <a:pt x="18" y="1"/>
                  </a:moveTo>
                  <a:lnTo>
                    <a:pt x="1" y="6370"/>
                  </a:lnTo>
                  <a:lnTo>
                    <a:pt x="129" y="6446"/>
                  </a:lnTo>
                  <a:lnTo>
                    <a:pt x="148" y="75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1) Veková štruktúra</a:t>
            </a:r>
            <a:endParaRPr dirty="0"/>
          </a:p>
        </p:txBody>
      </p:sp>
      <p:sp>
        <p:nvSpPr>
          <p:cNvPr id="2811" name="Google Shape;2811;p43"/>
          <p:cNvSpPr txBox="1">
            <a:spLocks noGrp="1"/>
          </p:cNvSpPr>
          <p:nvPr>
            <p:ph type="subTitle" idx="1"/>
          </p:nvPr>
        </p:nvSpPr>
        <p:spPr>
          <a:xfrm rot="-522">
            <a:off x="2241205" y="1574260"/>
            <a:ext cx="4543369" cy="54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cca 20% obyvateľstva SR.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4" name="Google Shape;2874;p43"/>
          <p:cNvSpPr/>
          <p:nvPr/>
        </p:nvSpPr>
        <p:spPr>
          <a:xfrm rot="5400000">
            <a:off x="7544517" y="672559"/>
            <a:ext cx="190232" cy="369384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43"/>
          <p:cNvSpPr/>
          <p:nvPr/>
        </p:nvSpPr>
        <p:spPr>
          <a:xfrm rot="5400000">
            <a:off x="7244052" y="4481870"/>
            <a:ext cx="359970" cy="698998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43"/>
          <p:cNvSpPr/>
          <p:nvPr/>
        </p:nvSpPr>
        <p:spPr>
          <a:xfrm rot="5400000">
            <a:off x="172802" y="3824886"/>
            <a:ext cx="238754" cy="463601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E090A101-F479-0F5E-DCA1-A8254F311239}"/>
              </a:ext>
            </a:extLst>
          </p:cNvPr>
          <p:cNvSpPr/>
          <p:nvPr/>
        </p:nvSpPr>
        <p:spPr>
          <a:xfrm>
            <a:off x="805269" y="1541585"/>
            <a:ext cx="1345000" cy="6130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Od 0-14 r.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21" name="Google Shape;2811;p43">
            <a:extLst>
              <a:ext uri="{FF2B5EF4-FFF2-40B4-BE49-F238E27FC236}">
                <a16:creationId xmlns:a16="http://schemas.microsoft.com/office/drawing/2014/main" id="{F37611E3-9AF2-D17E-F1DA-20D80968F6C5}"/>
              </a:ext>
            </a:extLst>
          </p:cNvPr>
          <p:cNvSpPr txBox="1">
            <a:spLocks/>
          </p:cNvSpPr>
          <p:nvPr/>
        </p:nvSpPr>
        <p:spPr>
          <a:xfrm rot="-522">
            <a:off x="2241204" y="2420525"/>
            <a:ext cx="5293220" cy="5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cca 60% obyvateľstva SR.</a:t>
            </a: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8B1A7AEE-AB94-28FE-08A0-09ED75999AFA}"/>
              </a:ext>
            </a:extLst>
          </p:cNvPr>
          <p:cNvSpPr/>
          <p:nvPr/>
        </p:nvSpPr>
        <p:spPr>
          <a:xfrm>
            <a:off x="805269" y="2355576"/>
            <a:ext cx="1345000" cy="6130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Od 15-60 r.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3" name="Google Shape;2811;p43">
            <a:extLst>
              <a:ext uri="{FF2B5EF4-FFF2-40B4-BE49-F238E27FC236}">
                <a16:creationId xmlns:a16="http://schemas.microsoft.com/office/drawing/2014/main" id="{5F94710D-1A27-A1AD-D866-4E118A8941EA}"/>
              </a:ext>
            </a:extLst>
          </p:cNvPr>
          <p:cNvSpPr txBox="1">
            <a:spLocks/>
          </p:cNvSpPr>
          <p:nvPr/>
        </p:nvSpPr>
        <p:spPr>
          <a:xfrm rot="-522">
            <a:off x="2241204" y="3229609"/>
            <a:ext cx="5293220" cy="5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cca 20% obyvateľstva SR.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D16C9CF0-D72C-C667-F4E8-034E7A7D7258}"/>
              </a:ext>
            </a:extLst>
          </p:cNvPr>
          <p:cNvSpPr/>
          <p:nvPr/>
        </p:nvSpPr>
        <p:spPr>
          <a:xfrm>
            <a:off x="805269" y="3164660"/>
            <a:ext cx="1345000" cy="6130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Nad 60 r.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63CBD177-4F44-EA8A-EF2E-E46464B04F63}"/>
              </a:ext>
            </a:extLst>
          </p:cNvPr>
          <p:cNvSpPr/>
          <p:nvPr/>
        </p:nvSpPr>
        <p:spPr>
          <a:xfrm>
            <a:off x="5416791" y="1457765"/>
            <a:ext cx="2735650" cy="544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Priemerná dĺžka života:</a:t>
            </a:r>
            <a:endParaRPr lang="sk-SK" sz="2000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  <a:p>
            <a:pPr algn="ctr"/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6" name="Google Shape;2811;p43">
            <a:extLst>
              <a:ext uri="{FF2B5EF4-FFF2-40B4-BE49-F238E27FC236}">
                <a16:creationId xmlns:a16="http://schemas.microsoft.com/office/drawing/2014/main" id="{16D23D4D-B3DF-2D87-8FC7-E0C84C78246D}"/>
              </a:ext>
            </a:extLst>
          </p:cNvPr>
          <p:cNvSpPr txBox="1">
            <a:spLocks/>
          </p:cNvSpPr>
          <p:nvPr/>
        </p:nvSpPr>
        <p:spPr>
          <a:xfrm rot="-522">
            <a:off x="6144884" y="2002011"/>
            <a:ext cx="3106326" cy="177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285750" indent="-285750">
              <a:buFontTx/>
              <a:buChar char="-"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mužov 74 r.</a:t>
            </a:r>
          </a:p>
          <a:p>
            <a:pPr marL="285750" indent="-285750">
              <a:buFontTx/>
              <a:buChar char="-"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žien 81 r.</a:t>
            </a:r>
          </a:p>
        </p:txBody>
      </p:sp>
    </p:spTree>
    <p:extLst>
      <p:ext uri="{BB962C8B-B14F-4D97-AF65-F5344CB8AC3E}">
        <p14:creationId xmlns:p14="http://schemas.microsoft.com/office/powerpoint/2010/main" val="141662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2) Národnostná štruktúra</a:t>
            </a:r>
            <a:endParaRPr dirty="0"/>
          </a:p>
        </p:txBody>
      </p:sp>
      <p:sp>
        <p:nvSpPr>
          <p:cNvPr id="2811" name="Google Shape;2811;p43"/>
          <p:cNvSpPr txBox="1">
            <a:spLocks noGrp="1"/>
          </p:cNvSpPr>
          <p:nvPr>
            <p:ph type="subTitle" idx="1"/>
          </p:nvPr>
        </p:nvSpPr>
        <p:spPr>
          <a:xfrm rot="-522">
            <a:off x="4802854" y="1466733"/>
            <a:ext cx="4543369" cy="54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- 80,7%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4" name="Google Shape;2874;p43"/>
          <p:cNvSpPr/>
          <p:nvPr/>
        </p:nvSpPr>
        <p:spPr>
          <a:xfrm rot="5400000">
            <a:off x="7544517" y="672559"/>
            <a:ext cx="190232" cy="369384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43"/>
          <p:cNvSpPr/>
          <p:nvPr/>
        </p:nvSpPr>
        <p:spPr>
          <a:xfrm rot="5400000">
            <a:off x="7244052" y="4481870"/>
            <a:ext cx="359970" cy="698998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43"/>
          <p:cNvSpPr/>
          <p:nvPr/>
        </p:nvSpPr>
        <p:spPr>
          <a:xfrm rot="5400000">
            <a:off x="172802" y="3824886"/>
            <a:ext cx="238754" cy="463601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E090A101-F479-0F5E-DCA1-A8254F311239}"/>
              </a:ext>
            </a:extLst>
          </p:cNvPr>
          <p:cNvSpPr/>
          <p:nvPr/>
        </p:nvSpPr>
        <p:spPr>
          <a:xfrm>
            <a:off x="3226999" y="1401727"/>
            <a:ext cx="1495019" cy="613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1) Slovenská 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21" name="Google Shape;2811;p43">
            <a:extLst>
              <a:ext uri="{FF2B5EF4-FFF2-40B4-BE49-F238E27FC236}">
                <a16:creationId xmlns:a16="http://schemas.microsoft.com/office/drawing/2014/main" id="{F37611E3-9AF2-D17E-F1DA-20D80968F6C5}"/>
              </a:ext>
            </a:extLst>
          </p:cNvPr>
          <p:cNvSpPr txBox="1">
            <a:spLocks/>
          </p:cNvSpPr>
          <p:nvPr/>
        </p:nvSpPr>
        <p:spPr>
          <a:xfrm rot="-522">
            <a:off x="4808330" y="2904159"/>
            <a:ext cx="5293220" cy="5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najmä okresy (Gelnica, Spišská Nová Ves).</a:t>
            </a:r>
          </a:p>
        </p:txBody>
      </p:sp>
      <p:sp>
        <p:nvSpPr>
          <p:cNvPr id="3" name="Google Shape;2811;p43">
            <a:extLst>
              <a:ext uri="{FF2B5EF4-FFF2-40B4-BE49-F238E27FC236}">
                <a16:creationId xmlns:a16="http://schemas.microsoft.com/office/drawing/2014/main" id="{5F94710D-1A27-A1AD-D866-4E118A8941EA}"/>
              </a:ext>
            </a:extLst>
          </p:cNvPr>
          <p:cNvSpPr txBox="1">
            <a:spLocks/>
          </p:cNvSpPr>
          <p:nvPr/>
        </p:nvSpPr>
        <p:spPr>
          <a:xfrm rot="-522">
            <a:off x="4802853" y="2212080"/>
            <a:ext cx="4341178" cy="5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J Slovenska (okres Dunajská Streda 80 %).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63CBD177-4F44-EA8A-EF2E-E46464B04F63}"/>
              </a:ext>
            </a:extLst>
          </p:cNvPr>
          <p:cNvSpPr/>
          <p:nvPr/>
        </p:nvSpPr>
        <p:spPr>
          <a:xfrm>
            <a:off x="1222974" y="1266558"/>
            <a:ext cx="1704975" cy="544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-18"/>
              </a:rPr>
              <a:t>Národnosť :</a:t>
            </a:r>
            <a:endParaRPr lang="sk-SK" sz="2400" b="1" baseline="30000" dirty="0">
              <a:solidFill>
                <a:schemeClr val="bg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 pitchFamily="2" charset="-18"/>
            </a:endParaRPr>
          </a:p>
          <a:p>
            <a:pPr algn="ctr"/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81AF071F-C278-0C4F-01A7-DBC635F2359E}"/>
              </a:ext>
            </a:extLst>
          </p:cNvPr>
          <p:cNvSpPr/>
          <p:nvPr/>
        </p:nvSpPr>
        <p:spPr>
          <a:xfrm>
            <a:off x="3226999" y="2147058"/>
            <a:ext cx="1495019" cy="613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2) Maďarská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2DE61C9B-1873-3A01-0E8E-1846661045EA}"/>
              </a:ext>
            </a:extLst>
          </p:cNvPr>
          <p:cNvSpPr/>
          <p:nvPr/>
        </p:nvSpPr>
        <p:spPr>
          <a:xfrm>
            <a:off x="3226999" y="2892389"/>
            <a:ext cx="1495019" cy="613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3) Rómska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B825014F-D40A-F405-4C4A-8AB10A9967B6}"/>
              </a:ext>
            </a:extLst>
          </p:cNvPr>
          <p:cNvSpPr/>
          <p:nvPr/>
        </p:nvSpPr>
        <p:spPr>
          <a:xfrm>
            <a:off x="3226998" y="3637720"/>
            <a:ext cx="1495019" cy="613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4) Iné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10" name="Google Shape;2811;p43">
            <a:extLst>
              <a:ext uri="{FF2B5EF4-FFF2-40B4-BE49-F238E27FC236}">
                <a16:creationId xmlns:a16="http://schemas.microsoft.com/office/drawing/2014/main" id="{0D4A60C9-A7D0-20EF-BAC7-E656334B0BA0}"/>
              </a:ext>
            </a:extLst>
          </p:cNvPr>
          <p:cNvSpPr txBox="1">
            <a:spLocks/>
          </p:cNvSpPr>
          <p:nvPr/>
        </p:nvSpPr>
        <p:spPr>
          <a:xfrm rot="-522">
            <a:off x="4808331" y="3685395"/>
            <a:ext cx="5293220" cy="5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-Ukrajinci, Česi, </a:t>
            </a:r>
            <a:r>
              <a:rPr lang="sk-SK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Rusíni</a:t>
            </a: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75625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3) Náboženská štruktúra</a:t>
            </a:r>
            <a:endParaRPr dirty="0"/>
          </a:p>
        </p:txBody>
      </p:sp>
      <p:sp>
        <p:nvSpPr>
          <p:cNvPr id="2811" name="Google Shape;2811;p43"/>
          <p:cNvSpPr txBox="1">
            <a:spLocks noGrp="1"/>
          </p:cNvSpPr>
          <p:nvPr>
            <p:ph type="subTitle" idx="1"/>
          </p:nvPr>
        </p:nvSpPr>
        <p:spPr>
          <a:xfrm rot="-522">
            <a:off x="3381248" y="1354596"/>
            <a:ext cx="4543369" cy="54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cca  55 % z počtu veriacich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4" name="Google Shape;2874;p43"/>
          <p:cNvSpPr/>
          <p:nvPr/>
        </p:nvSpPr>
        <p:spPr>
          <a:xfrm rot="5400000">
            <a:off x="7544517" y="672559"/>
            <a:ext cx="190232" cy="369384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43"/>
          <p:cNvSpPr/>
          <p:nvPr/>
        </p:nvSpPr>
        <p:spPr>
          <a:xfrm rot="5400000">
            <a:off x="7244052" y="4481870"/>
            <a:ext cx="359970" cy="698998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43"/>
          <p:cNvSpPr/>
          <p:nvPr/>
        </p:nvSpPr>
        <p:spPr>
          <a:xfrm rot="5400000">
            <a:off x="172802" y="3824886"/>
            <a:ext cx="238754" cy="463601"/>
          </a:xfrm>
          <a:custGeom>
            <a:avLst/>
            <a:gdLst/>
            <a:ahLst/>
            <a:cxnLst/>
            <a:rect l="l" t="t" r="r" b="b"/>
            <a:pathLst>
              <a:path w="5528" h="10734" extrusionOk="0">
                <a:moveTo>
                  <a:pt x="3686" y="1"/>
                </a:moveTo>
                <a:cubicBezTo>
                  <a:pt x="2669" y="1"/>
                  <a:pt x="1844" y="826"/>
                  <a:pt x="1844" y="1843"/>
                </a:cubicBezTo>
                <a:cubicBezTo>
                  <a:pt x="1844" y="2134"/>
                  <a:pt x="1920" y="2406"/>
                  <a:pt x="2039" y="2650"/>
                </a:cubicBezTo>
                <a:cubicBezTo>
                  <a:pt x="1974" y="2643"/>
                  <a:pt x="1910" y="2631"/>
                  <a:pt x="1844" y="2631"/>
                </a:cubicBezTo>
                <a:cubicBezTo>
                  <a:pt x="827" y="2631"/>
                  <a:pt x="3" y="3455"/>
                  <a:pt x="3" y="4472"/>
                </a:cubicBezTo>
                <a:cubicBezTo>
                  <a:pt x="1" y="5203"/>
                  <a:pt x="431" y="5831"/>
                  <a:pt x="1051" y="6128"/>
                </a:cubicBezTo>
                <a:cubicBezTo>
                  <a:pt x="892" y="6399"/>
                  <a:pt x="795" y="6713"/>
                  <a:pt x="795" y="7050"/>
                </a:cubicBezTo>
                <a:cubicBezTo>
                  <a:pt x="795" y="7789"/>
                  <a:pt x="1232" y="8421"/>
                  <a:pt x="1862" y="8713"/>
                </a:cubicBezTo>
                <a:cubicBezTo>
                  <a:pt x="1856" y="8773"/>
                  <a:pt x="1844" y="8830"/>
                  <a:pt x="1844" y="8890"/>
                </a:cubicBezTo>
                <a:cubicBezTo>
                  <a:pt x="1844" y="9910"/>
                  <a:pt x="2669" y="10732"/>
                  <a:pt x="3686" y="10734"/>
                </a:cubicBezTo>
                <a:cubicBezTo>
                  <a:pt x="4704" y="10734"/>
                  <a:pt x="5528" y="9911"/>
                  <a:pt x="5528" y="8893"/>
                </a:cubicBezTo>
                <a:lnTo>
                  <a:pt x="5528" y="1843"/>
                </a:lnTo>
                <a:cubicBezTo>
                  <a:pt x="5528" y="826"/>
                  <a:pt x="4704" y="1"/>
                  <a:pt x="3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E090A101-F479-0F5E-DCA1-A8254F311239}"/>
              </a:ext>
            </a:extLst>
          </p:cNvPr>
          <p:cNvSpPr/>
          <p:nvPr/>
        </p:nvSpPr>
        <p:spPr>
          <a:xfrm>
            <a:off x="720000" y="1311269"/>
            <a:ext cx="2530864" cy="613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1) Rímskokatolícke náb.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63CBD177-4F44-EA8A-EF2E-E46464B04F63}"/>
              </a:ext>
            </a:extLst>
          </p:cNvPr>
          <p:cNvSpPr/>
          <p:nvPr/>
        </p:nvSpPr>
        <p:spPr>
          <a:xfrm>
            <a:off x="4722017" y="611097"/>
            <a:ext cx="4343402" cy="5440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bg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itchFamily="2" charset="-18"/>
              </a:rPr>
              <a:t>- na SR je cca 70 % veriacich ľudí</a:t>
            </a:r>
            <a:endParaRPr lang="sk-SK" sz="2400" b="1" baseline="30000" dirty="0">
              <a:solidFill>
                <a:schemeClr val="bg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 pitchFamily="2" charset="-18"/>
            </a:endParaRPr>
          </a:p>
          <a:p>
            <a:pPr algn="ctr"/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5ACB0757-F88A-1079-47A0-BA05DEE7224D}"/>
              </a:ext>
            </a:extLst>
          </p:cNvPr>
          <p:cNvSpPr/>
          <p:nvPr/>
        </p:nvSpPr>
        <p:spPr>
          <a:xfrm>
            <a:off x="696134" y="2075567"/>
            <a:ext cx="2530864" cy="613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2) Evanjelické náb.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4" name="Google Shape;2811;p43">
            <a:extLst>
              <a:ext uri="{FF2B5EF4-FFF2-40B4-BE49-F238E27FC236}">
                <a16:creationId xmlns:a16="http://schemas.microsoft.com/office/drawing/2014/main" id="{8D36871E-3318-EF8B-F4B3-B28B1BA44F06}"/>
              </a:ext>
            </a:extLst>
          </p:cNvPr>
          <p:cNvSpPr txBox="1">
            <a:spLocks/>
          </p:cNvSpPr>
          <p:nvPr/>
        </p:nvSpPr>
        <p:spPr>
          <a:xfrm rot="-522">
            <a:off x="3381249" y="2122980"/>
            <a:ext cx="4543369" cy="5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cca 5 % z počtu veriacich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63BE9F41-7CF7-6627-EF30-F9C6C946ABB8}"/>
              </a:ext>
            </a:extLst>
          </p:cNvPr>
          <p:cNvSpPr/>
          <p:nvPr/>
        </p:nvSpPr>
        <p:spPr>
          <a:xfrm>
            <a:off x="696134" y="2839865"/>
            <a:ext cx="2530864" cy="613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3) Gréckokatolícke náb.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12" name="Google Shape;2811;p43">
            <a:extLst>
              <a:ext uri="{FF2B5EF4-FFF2-40B4-BE49-F238E27FC236}">
                <a16:creationId xmlns:a16="http://schemas.microsoft.com/office/drawing/2014/main" id="{14746516-A4C8-99F4-BF1A-0411EFAB03AD}"/>
              </a:ext>
            </a:extLst>
          </p:cNvPr>
          <p:cNvSpPr txBox="1">
            <a:spLocks/>
          </p:cNvSpPr>
          <p:nvPr/>
        </p:nvSpPr>
        <p:spPr>
          <a:xfrm rot="-522">
            <a:off x="3381249" y="2897755"/>
            <a:ext cx="4543369" cy="5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cca 4 % z počtu veriacich</a:t>
            </a: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A5A32C14-CBCB-BD46-2EF6-2CF4B94E7AE4}"/>
              </a:ext>
            </a:extLst>
          </p:cNvPr>
          <p:cNvSpPr/>
          <p:nvPr/>
        </p:nvSpPr>
        <p:spPr>
          <a:xfrm>
            <a:off x="720000" y="3624415"/>
            <a:ext cx="2530864" cy="613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800" b="1" dirty="0">
                <a:solidFill>
                  <a:schemeClr val="bg1">
                    <a:lumMod val="25000"/>
                  </a:schemeClr>
                </a:solidFill>
                <a:latin typeface="Dosis" pitchFamily="2" charset="-18"/>
              </a:rPr>
              <a:t>4) Ostatní</a:t>
            </a:r>
            <a:endParaRPr lang="sk-SK" b="1" baseline="30000" dirty="0">
              <a:solidFill>
                <a:schemeClr val="bg1">
                  <a:lumMod val="25000"/>
                </a:schemeClr>
              </a:solidFill>
              <a:latin typeface="Dosis" pitchFamily="2" charset="-18"/>
            </a:endParaRPr>
          </a:p>
        </p:txBody>
      </p:sp>
      <p:sp>
        <p:nvSpPr>
          <p:cNvPr id="14" name="Google Shape;2811;p43">
            <a:extLst>
              <a:ext uri="{FF2B5EF4-FFF2-40B4-BE49-F238E27FC236}">
                <a16:creationId xmlns:a16="http://schemas.microsoft.com/office/drawing/2014/main" id="{8DEA8BCE-ED20-0609-6CB6-EF5974E23073}"/>
              </a:ext>
            </a:extLst>
          </p:cNvPr>
          <p:cNvSpPr txBox="1">
            <a:spLocks/>
          </p:cNvSpPr>
          <p:nvPr/>
        </p:nvSpPr>
        <p:spPr>
          <a:xfrm rot="-522">
            <a:off x="3381249" y="3657090"/>
            <a:ext cx="4543369" cy="5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pravoslávni, protestanti ...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28455D27-FA90-EE92-0F83-0B2779DF9901}"/>
              </a:ext>
            </a:extLst>
          </p:cNvPr>
          <p:cNvSpPr txBox="1"/>
          <p:nvPr/>
        </p:nvSpPr>
        <p:spPr>
          <a:xfrm>
            <a:off x="60378" y="4847068"/>
            <a:ext cx="6795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>
                <a:hlinkClick r:id="rId3"/>
              </a:rPr>
              <a:t>https://www.culture.gov.sk/wp-content/uploads/2019/12/veriaci2021.pdf</a:t>
            </a:r>
            <a:r>
              <a:rPr lang="sk-SK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139150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tudies Subject for High School: Globalization by Slidesgo">
  <a:themeElements>
    <a:clrScheme name="Simple Light">
      <a:dk1>
        <a:srgbClr val="061D28"/>
      </a:dk1>
      <a:lt1>
        <a:srgbClr val="B9E6ED"/>
      </a:lt1>
      <a:dk2>
        <a:srgbClr val="FFFFFF"/>
      </a:dk2>
      <a:lt2>
        <a:srgbClr val="16C5D5"/>
      </a:lt2>
      <a:accent1>
        <a:srgbClr val="1A4F6E"/>
      </a:accent1>
      <a:accent2>
        <a:srgbClr val="C3D107"/>
      </a:accent2>
      <a:accent3>
        <a:srgbClr val="979B00"/>
      </a:accent3>
      <a:accent4>
        <a:srgbClr val="FCCF10"/>
      </a:accent4>
      <a:accent5>
        <a:srgbClr val="F35828"/>
      </a:accent5>
      <a:accent6>
        <a:srgbClr val="9B1A00"/>
      </a:accent6>
      <a:hlink>
        <a:srgbClr val="061D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359</Words>
  <Application>Microsoft Office PowerPoint</Application>
  <PresentationFormat>Prezentácia na obrazovke 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Anaheim</vt:lpstr>
      <vt:lpstr>Dosis</vt:lpstr>
      <vt:lpstr>Chau Philomene One</vt:lpstr>
      <vt:lpstr>Arial</vt:lpstr>
      <vt:lpstr>Social Studies Subject for High School: Globalization by Slidesgo</vt:lpstr>
      <vt:lpstr>Obyvateľstvo Slovenska</vt:lpstr>
      <vt:lpstr>Prezentácia programu PowerPoint</vt:lpstr>
      <vt:lpstr>2) Mechanický pohyb</vt:lpstr>
      <vt:lpstr>2) Mechanický pohyb</vt:lpstr>
      <vt:lpstr>3) Hustota zaľudnenia</vt:lpstr>
      <vt:lpstr>Štruktúra obyvateľstva</vt:lpstr>
      <vt:lpstr>1) Veková štruktúra</vt:lpstr>
      <vt:lpstr>2) Národnostná štruktúra</vt:lpstr>
      <vt:lpstr>3) Náboženská štruktúra</vt:lpstr>
      <vt:lpstr>4) Ekonomická štruktúra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Obyvateľstvo Slovenska</dc:title>
  <cp:lastModifiedBy>Radka Schwartzová</cp:lastModifiedBy>
  <cp:revision>6</cp:revision>
  <dcterms:modified xsi:type="dcterms:W3CDTF">2023-03-01T20:36:00Z</dcterms:modified>
</cp:coreProperties>
</file>