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9" r:id="rId5"/>
    <p:sldId id="257" r:id="rId6"/>
    <p:sldId id="260" r:id="rId7"/>
    <p:sldId id="261" r:id="rId8"/>
    <p:sldId id="262" r:id="rId9"/>
    <p:sldId id="263" r:id="rId10"/>
    <p:sldId id="264" r:id="rId11"/>
    <p:sldId id="265" r:id="rId12"/>
    <p:sldId id="266" r:id="rId13"/>
  </p:sldIdLst>
  <p:sldSz cx="12192000" cy="6858000"/>
  <p:notesSz cx="6858000" cy="9144000"/>
  <p:defaultTextStyle>
    <a:defPPr rtl="0">
      <a:defRPr lang="sk-s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08"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á hlavič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k-SK" dirty="0"/>
          </a:p>
        </p:txBody>
      </p:sp>
      <p:sp>
        <p:nvSpPr>
          <p:cNvPr id="3" name="Zástupný symbol dátum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E1C5BD-7753-4764-8CE9-174952F5C366}" type="datetime1">
              <a:rPr lang="sk-SK" smtClean="0"/>
              <a:t>3. 11. 2023</a:t>
            </a:fld>
            <a:endParaRPr lang="sk-SK" dirty="0"/>
          </a:p>
        </p:txBody>
      </p:sp>
      <p:sp>
        <p:nvSpPr>
          <p:cNvPr id="4" name="Zástupný symbol pät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k-SK" dirty="0"/>
          </a:p>
        </p:txBody>
      </p:sp>
      <p:sp>
        <p:nvSpPr>
          <p:cNvPr id="5" name="Zástupné číslo snímk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DAC83C-4E6E-41C1-9402-F38530AF9B0B}" type="slidenum">
              <a:rPr lang="sk-SK" smtClean="0"/>
              <a:t>‹#›</a:t>
            </a:fld>
            <a:endParaRPr lang="sk-SK" dirty="0"/>
          </a:p>
        </p:txBody>
      </p:sp>
    </p:spTree>
    <p:extLst>
      <p:ext uri="{BB962C8B-B14F-4D97-AF65-F5344CB8AC3E}">
        <p14:creationId xmlns:p14="http://schemas.microsoft.com/office/powerpoint/2010/main" val="2705862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hlavičk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k-SK" noProof="0" dirty="0"/>
          </a:p>
        </p:txBody>
      </p:sp>
      <p:sp>
        <p:nvSpPr>
          <p:cNvPr id="3" name="Zástupný symbol dátum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322C8-228E-4265-80C7-47AE1261BF46}" type="datetime1">
              <a:rPr lang="sk-SK" noProof="0" smtClean="0"/>
              <a:t>3. 11. 2023</a:t>
            </a:fld>
            <a:endParaRPr lang="sk-SK" noProof="0" dirty="0"/>
          </a:p>
        </p:txBody>
      </p:sp>
      <p:sp>
        <p:nvSpPr>
          <p:cNvPr id="4" name="Zástupný symbol obrázka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k-SK" noProof="0" dirty="0"/>
          </a:p>
        </p:txBody>
      </p:sp>
      <p:sp>
        <p:nvSpPr>
          <p:cNvPr id="5" name="Zástupné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k-SK" noProof="0" dirty="0"/>
              <a:t>Kliknutím upravíte štýly predlohy textu</a:t>
            </a:r>
          </a:p>
          <a:p>
            <a:pPr lvl="1" rtl="0"/>
            <a:r>
              <a:rPr lang="sk-SK" noProof="0" dirty="0"/>
              <a:t>Druhá úroveň</a:t>
            </a:r>
          </a:p>
          <a:p>
            <a:pPr lvl="2" rtl="0"/>
            <a:r>
              <a:rPr lang="sk-SK" noProof="0" dirty="0"/>
              <a:t>Tretia úroveň</a:t>
            </a:r>
          </a:p>
          <a:p>
            <a:pPr lvl="3" rtl="0"/>
            <a:r>
              <a:rPr lang="sk-SK" noProof="0" dirty="0"/>
              <a:t>Štvrtá úroveň</a:t>
            </a:r>
          </a:p>
          <a:p>
            <a:pPr lvl="4" rtl="0"/>
            <a:r>
              <a:rPr lang="sk-SK" noProof="0" dirty="0"/>
              <a:t>Piata úroveň</a:t>
            </a:r>
          </a:p>
        </p:txBody>
      </p:sp>
      <p:sp>
        <p:nvSpPr>
          <p:cNvPr id="6" name="Zástupnáb pät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k-SK" noProof="0" dirty="0"/>
          </a:p>
        </p:txBody>
      </p:sp>
      <p:sp>
        <p:nvSpPr>
          <p:cNvPr id="7" name="Zástupné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C112EAA-B504-4DE4-86AF-9234CC185AA8}" type="slidenum">
              <a:rPr lang="sk-SK" noProof="0" smtClean="0"/>
              <a:t>‹#›</a:t>
            </a:fld>
            <a:endParaRPr lang="sk-SK" noProof="0" dirty="0"/>
          </a:p>
        </p:txBody>
      </p:sp>
    </p:spTree>
    <p:extLst>
      <p:ext uri="{BB962C8B-B14F-4D97-AF65-F5344CB8AC3E}">
        <p14:creationId xmlns:p14="http://schemas.microsoft.com/office/powerpoint/2010/main" val="337008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ázka snímky 1"/>
          <p:cNvSpPr>
            <a:spLocks noGrp="1" noRot="1" noChangeAspect="1"/>
          </p:cNvSpPr>
          <p:nvPr>
            <p:ph type="sldImg"/>
          </p:nvPr>
        </p:nvSpPr>
        <p:spPr/>
      </p:sp>
      <p:sp>
        <p:nvSpPr>
          <p:cNvPr id="3" name="Zástupné poznámky 2"/>
          <p:cNvSpPr>
            <a:spLocks noGrp="1"/>
          </p:cNvSpPr>
          <p:nvPr>
            <p:ph type="body" idx="1"/>
          </p:nvPr>
        </p:nvSpPr>
        <p:spPr/>
        <p:txBody>
          <a:bodyPr rtlCol="0"/>
          <a:lstStyle/>
          <a:p>
            <a:pPr rtl="0"/>
            <a:endParaRPr lang="sk-SK" dirty="0"/>
          </a:p>
        </p:txBody>
      </p:sp>
      <p:sp>
        <p:nvSpPr>
          <p:cNvPr id="4" name="Zástupné číslo snímky 3"/>
          <p:cNvSpPr>
            <a:spLocks noGrp="1"/>
          </p:cNvSpPr>
          <p:nvPr>
            <p:ph type="sldNum" sz="quarter" idx="10"/>
          </p:nvPr>
        </p:nvSpPr>
        <p:spPr/>
        <p:txBody>
          <a:bodyPr rtlCol="0"/>
          <a:lstStyle/>
          <a:p>
            <a:pPr rtl="0"/>
            <a:fld id="{EC112EAA-B504-4DE4-86AF-9234CC185AA8}" type="slidenum">
              <a:rPr lang="sk-SK" smtClean="0"/>
              <a:t>1</a:t>
            </a:fld>
            <a:endParaRPr lang="sk-SK" dirty="0"/>
          </a:p>
        </p:txBody>
      </p:sp>
    </p:spTree>
    <p:extLst>
      <p:ext uri="{BB962C8B-B14F-4D97-AF65-F5344CB8AC3E}">
        <p14:creationId xmlns:p14="http://schemas.microsoft.com/office/powerpoint/2010/main" val="39985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rázok snímky 1"/>
          <p:cNvSpPr>
            <a:spLocks noGrp="1" noRot="1" noChangeAspect="1"/>
          </p:cNvSpPr>
          <p:nvPr>
            <p:ph type="sldImg"/>
          </p:nvPr>
        </p:nvSpPr>
        <p:spPr/>
      </p:sp>
      <p:sp>
        <p:nvSpPr>
          <p:cNvPr id="3" name="Zástupné poznámky 2"/>
          <p:cNvSpPr>
            <a:spLocks noGrp="1"/>
          </p:cNvSpPr>
          <p:nvPr>
            <p:ph type="body" idx="1"/>
          </p:nvPr>
        </p:nvSpPr>
        <p:spPr/>
        <p:txBody>
          <a:bodyPr rtlCol="0"/>
          <a:lstStyle/>
          <a:p>
            <a:pPr rtl="0"/>
            <a:endParaRPr lang="sk-SK" dirty="0"/>
          </a:p>
        </p:txBody>
      </p:sp>
      <p:sp>
        <p:nvSpPr>
          <p:cNvPr id="4" name="Zástupné číslo snímky 3"/>
          <p:cNvSpPr>
            <a:spLocks noGrp="1"/>
          </p:cNvSpPr>
          <p:nvPr>
            <p:ph type="sldNum" sz="quarter" idx="10"/>
          </p:nvPr>
        </p:nvSpPr>
        <p:spPr/>
        <p:txBody>
          <a:bodyPr rtlCol="0"/>
          <a:lstStyle/>
          <a:p>
            <a:pPr rtl="0"/>
            <a:fld id="{EC112EAA-B504-4DE4-86AF-9234CC185AA8}" type="slidenum">
              <a:rPr lang="sk-SK" smtClean="0"/>
              <a:t>2</a:t>
            </a:fld>
            <a:endParaRPr lang="sk-SK" dirty="0"/>
          </a:p>
        </p:txBody>
      </p:sp>
    </p:spTree>
    <p:extLst>
      <p:ext uri="{BB962C8B-B14F-4D97-AF65-F5344CB8AC3E}">
        <p14:creationId xmlns:p14="http://schemas.microsoft.com/office/powerpoint/2010/main" val="46884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grpSp>
        <p:nvGrpSpPr>
          <p:cNvPr id="89" name="Skupina 88"/>
          <p:cNvGrpSpPr/>
          <p:nvPr/>
        </p:nvGrpSpPr>
        <p:grpSpPr>
          <a:xfrm>
            <a:off x="-329674" y="-59376"/>
            <a:ext cx="12515851" cy="6923798"/>
            <a:chOff x="-329674" y="-51881"/>
            <a:chExt cx="12515851" cy="6923798"/>
          </a:xfrm>
        </p:grpSpPr>
        <p:sp>
          <p:nvSpPr>
            <p:cNvPr id="90" name="Voľný tvar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Voľný tvar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Voľný tvar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Voľný tvar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Voľný tvar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Voľný tvar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Voľný tvar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Voľný tvar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Voľný tvar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Voľný tvar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Voľný tvar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Voľný tvar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Voľný tvar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Voľný tvar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Voľný tvar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Skupina 8"/>
          <p:cNvGrpSpPr/>
          <p:nvPr/>
        </p:nvGrpSpPr>
        <p:grpSpPr>
          <a:xfrm>
            <a:off x="1669293" y="1186483"/>
            <a:ext cx="8848345" cy="4477933"/>
            <a:chOff x="1669293" y="1186483"/>
            <a:chExt cx="8848345" cy="4477933"/>
          </a:xfrm>
        </p:grpSpPr>
        <p:sp>
          <p:nvSpPr>
            <p:cNvPr id="39" name="Obdĺžnik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ovnoramenný trojuholník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bdĺžnik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ctrTitle"/>
          </p:nvPr>
        </p:nvSpPr>
        <p:spPr>
          <a:xfrm>
            <a:off x="1759236" y="2075504"/>
            <a:ext cx="8679915" cy="1748729"/>
          </a:xfrm>
        </p:spPr>
        <p:txBody>
          <a:bodyPr bIns="0" rtlCol="0" anchor="b">
            <a:normAutofit/>
          </a:bodyPr>
          <a:lstStyle>
            <a:lvl1pPr algn="ctr">
              <a:lnSpc>
                <a:spcPct val="80000"/>
              </a:lnSpc>
              <a:defRPr sz="5400" spc="-150">
                <a:solidFill>
                  <a:srgbClr val="FFFEFF"/>
                </a:solidFill>
              </a:defRPr>
            </a:lvl1pPr>
          </a:lstStyle>
          <a:p>
            <a:pPr rtl="0"/>
            <a:r>
              <a:rPr lang="sk-SK" noProof="0" smtClean="0"/>
              <a:t>Upravte štýly predlohy textu</a:t>
            </a:r>
            <a:endParaRPr lang="sk-SK" noProof="0" dirty="0"/>
          </a:p>
        </p:txBody>
      </p:sp>
      <p:sp>
        <p:nvSpPr>
          <p:cNvPr id="3" name="Podnadpis 2"/>
          <p:cNvSpPr>
            <a:spLocks noGrp="1"/>
          </p:cNvSpPr>
          <p:nvPr>
            <p:ph type="subTitle" idx="1"/>
          </p:nvPr>
        </p:nvSpPr>
        <p:spPr>
          <a:xfrm>
            <a:off x="1759237" y="3906266"/>
            <a:ext cx="8673427" cy="1322587"/>
          </a:xfrm>
        </p:spPr>
        <p:txBody>
          <a:bodyPr tIns="0" rtlCol="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k-SK" noProof="0" smtClean="0"/>
              <a:t>Kliknutím upravte štýl predlohy podnadpisov</a:t>
            </a:r>
            <a:endParaRPr lang="sk-SK" noProof="0" dirty="0"/>
          </a:p>
        </p:txBody>
      </p:sp>
      <p:sp>
        <p:nvSpPr>
          <p:cNvPr id="4" name="Zástupný symbol dátumu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3B57B41D-C678-4DA9-9F86-C2C895845E71}" type="datetime1">
              <a:rPr lang="sk-SK" noProof="0" smtClean="0"/>
              <a:t>3. 11. 2023</a:t>
            </a:fld>
            <a:endParaRPr lang="sk-SK" noProof="0" dirty="0"/>
          </a:p>
        </p:txBody>
      </p:sp>
      <p:sp>
        <p:nvSpPr>
          <p:cNvPr id="5" name="Zástupná päta 4"/>
          <p:cNvSpPr>
            <a:spLocks noGrp="1"/>
          </p:cNvSpPr>
          <p:nvPr>
            <p:ph type="ftr" sz="quarter" idx="11"/>
          </p:nvPr>
        </p:nvSpPr>
        <p:spPr>
          <a:xfrm>
            <a:off x="804672" y="6227064"/>
            <a:ext cx="10588752" cy="320040"/>
          </a:xfrm>
        </p:spPr>
        <p:txBody>
          <a:bodyPr rtlCol="0"/>
          <a:lstStyle>
            <a:lvl1pPr algn="ctr">
              <a:defRPr/>
            </a:lvl1pPr>
          </a:lstStyle>
          <a:p>
            <a:pPr rtl="0"/>
            <a:endParaRPr lang="sk-SK" noProof="0" dirty="0"/>
          </a:p>
        </p:txBody>
      </p:sp>
      <p:sp>
        <p:nvSpPr>
          <p:cNvPr id="6" name="Zástupný symbol čísla snímky 5"/>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grpSp>
        <p:nvGrpSpPr>
          <p:cNvPr id="75" name="Skupina 74"/>
          <p:cNvGrpSpPr/>
          <p:nvPr/>
        </p:nvGrpSpPr>
        <p:grpSpPr>
          <a:xfrm>
            <a:off x="-417513" y="0"/>
            <a:ext cx="12584114" cy="6853238"/>
            <a:chOff x="-417513" y="0"/>
            <a:chExt cx="12584114" cy="6853238"/>
          </a:xfrm>
        </p:grpSpPr>
        <p:sp>
          <p:nvSpPr>
            <p:cNvPr id="76"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Skupina 21"/>
          <p:cNvGrpSpPr/>
          <p:nvPr/>
        </p:nvGrpSpPr>
        <p:grpSpPr>
          <a:xfrm>
            <a:off x="800144" y="1699589"/>
            <a:ext cx="3674476" cy="3470421"/>
            <a:chOff x="697883" y="1816768"/>
            <a:chExt cx="3674476" cy="3470421"/>
          </a:xfrm>
        </p:grpSpPr>
        <p:sp>
          <p:nvSpPr>
            <p:cNvPr id="23" name="Obdĺžnik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bdĺžnik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8632" y="2349925"/>
            <a:ext cx="3501196" cy="2456441"/>
          </a:xfrm>
        </p:spPr>
        <p:txBody>
          <a:bodyPr rtlCol="0"/>
          <a:lstStyle>
            <a:lvl1pPr>
              <a:defRPr>
                <a:solidFill>
                  <a:srgbClr val="FFFEFF"/>
                </a:solidFill>
              </a:defRPr>
            </a:lvl1pPr>
          </a:lstStyle>
          <a:p>
            <a:pPr rtl="0"/>
            <a:r>
              <a:rPr lang="sk-SK" noProof="0" smtClean="0"/>
              <a:t>Upravte štýly predlohy textu</a:t>
            </a:r>
            <a:endParaRPr lang="sk-SK" noProof="0" dirty="0"/>
          </a:p>
        </p:txBody>
      </p:sp>
      <p:sp>
        <p:nvSpPr>
          <p:cNvPr id="3" name="Zástupný objekt zvislého textu 2"/>
          <p:cNvSpPr>
            <a:spLocks noGrp="1"/>
          </p:cNvSpPr>
          <p:nvPr>
            <p:ph type="body" orient="vert" idx="1"/>
          </p:nvPr>
        </p:nvSpPr>
        <p:spPr>
          <a:xfrm>
            <a:off x="5109983" y="794719"/>
            <a:ext cx="6275035" cy="5257090"/>
          </a:xfrm>
        </p:spPr>
        <p:txBody>
          <a:bodyPr vert="eaVert"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4" name="Zástupný symbol dátumu 3"/>
          <p:cNvSpPr>
            <a:spLocks noGrp="1"/>
          </p:cNvSpPr>
          <p:nvPr>
            <p:ph type="dt" sz="half" idx="10"/>
          </p:nvPr>
        </p:nvSpPr>
        <p:spPr/>
        <p:txBody>
          <a:bodyPr rtlCol="0"/>
          <a:lstStyle/>
          <a:p>
            <a:pPr rtl="0"/>
            <a:fld id="{79DD7C0D-D498-4EFC-ACD7-758E83D730D7}" type="datetime1">
              <a:rPr lang="sk-SK" noProof="0" smtClean="0"/>
              <a:t>3. 11. 2023</a:t>
            </a:fld>
            <a:endParaRPr lang="sk-SK" noProof="0" dirty="0"/>
          </a:p>
        </p:txBody>
      </p:sp>
      <p:sp>
        <p:nvSpPr>
          <p:cNvPr id="5" name="Zástupný symbol päty 4"/>
          <p:cNvSpPr>
            <a:spLocks noGrp="1"/>
          </p:cNvSpPr>
          <p:nvPr>
            <p:ph type="ftr" sz="quarter" idx="11"/>
          </p:nvPr>
        </p:nvSpPr>
        <p:spPr/>
        <p:txBody>
          <a:bodyPr rtlCol="0"/>
          <a:lstStyle/>
          <a:p>
            <a:pPr rtl="0"/>
            <a:endParaRPr lang="sk-SK" noProof="0" dirty="0"/>
          </a:p>
        </p:txBody>
      </p:sp>
      <p:sp>
        <p:nvSpPr>
          <p:cNvPr id="6" name="Zástupné číslo snímky 5"/>
          <p:cNvSpPr>
            <a:spLocks noGrp="1"/>
          </p:cNvSpPr>
          <p:nvPr>
            <p:ph type="sldNum" sz="quarter" idx="12"/>
          </p:nvPr>
        </p:nvSpPr>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grpSp>
        <p:nvGrpSpPr>
          <p:cNvPr id="75" name="Skupina 74"/>
          <p:cNvGrpSpPr/>
          <p:nvPr/>
        </p:nvGrpSpPr>
        <p:grpSpPr>
          <a:xfrm flipH="1">
            <a:off x="0" y="0"/>
            <a:ext cx="12584114" cy="6853238"/>
            <a:chOff x="-417513" y="0"/>
            <a:chExt cx="12584114" cy="6853238"/>
          </a:xfrm>
        </p:grpSpPr>
        <p:sp>
          <p:nvSpPr>
            <p:cNvPr id="76"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Skupina 21"/>
          <p:cNvGrpSpPr/>
          <p:nvPr/>
        </p:nvGrpSpPr>
        <p:grpSpPr>
          <a:xfrm>
            <a:off x="7718948" y="1699589"/>
            <a:ext cx="3674476" cy="3470421"/>
            <a:chOff x="697883" y="1816768"/>
            <a:chExt cx="3674476" cy="3470421"/>
          </a:xfrm>
        </p:grpSpPr>
        <p:sp>
          <p:nvSpPr>
            <p:cNvPr id="23" name="Obdĺžnik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bdĺžnik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Zvislý nadpis 1"/>
          <p:cNvSpPr>
            <a:spLocks noGrp="1"/>
          </p:cNvSpPr>
          <p:nvPr>
            <p:ph type="title" orient="vert"/>
          </p:nvPr>
        </p:nvSpPr>
        <p:spPr>
          <a:xfrm>
            <a:off x="7807437" y="2349925"/>
            <a:ext cx="3501195" cy="2456442"/>
          </a:xfrm>
        </p:spPr>
        <p:txBody>
          <a:bodyPr vert="eaVert" rtlCol="0"/>
          <a:lstStyle>
            <a:lvl1pPr algn="l">
              <a:lnSpc>
                <a:spcPct val="80000"/>
              </a:lnSpc>
              <a:defRPr>
                <a:solidFill>
                  <a:srgbClr val="FFFEFF"/>
                </a:solidFill>
              </a:defRPr>
            </a:lvl1pPr>
          </a:lstStyle>
          <a:p>
            <a:pPr rtl="0"/>
            <a:r>
              <a:rPr lang="sk-SK" noProof="0" smtClean="0"/>
              <a:t>Upravte štýly predlohy textu</a:t>
            </a:r>
            <a:endParaRPr lang="sk-SK" noProof="0" dirty="0"/>
          </a:p>
        </p:txBody>
      </p:sp>
      <p:sp>
        <p:nvSpPr>
          <p:cNvPr id="3" name="Zástupný objekt zvislého textu 2"/>
          <p:cNvSpPr>
            <a:spLocks noGrp="1"/>
          </p:cNvSpPr>
          <p:nvPr>
            <p:ph type="body" orient="vert" idx="1"/>
          </p:nvPr>
        </p:nvSpPr>
        <p:spPr>
          <a:xfrm>
            <a:off x="802747" y="798444"/>
            <a:ext cx="6268622" cy="5257303"/>
          </a:xfrm>
        </p:spPr>
        <p:txBody>
          <a:bodyPr vert="eaVert"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4" name="Zástupný symbol dátumu 3"/>
          <p:cNvSpPr>
            <a:spLocks noGrp="1"/>
          </p:cNvSpPr>
          <p:nvPr>
            <p:ph type="dt" sz="half" idx="10"/>
          </p:nvPr>
        </p:nvSpPr>
        <p:spPr>
          <a:xfrm>
            <a:off x="804672" y="320040"/>
            <a:ext cx="3657600" cy="320040"/>
          </a:xfrm>
        </p:spPr>
        <p:txBody>
          <a:bodyPr rtlCol="0"/>
          <a:lstStyle/>
          <a:p>
            <a:pPr rtl="0"/>
            <a:fld id="{683EE081-C2A4-4354-B6F4-FB60D1A8073E}" type="datetime1">
              <a:rPr lang="sk-SK" noProof="0" smtClean="0"/>
              <a:t>3. 11. 2023</a:t>
            </a:fld>
            <a:endParaRPr lang="sk-SK" noProof="0" dirty="0"/>
          </a:p>
        </p:txBody>
      </p:sp>
      <p:sp>
        <p:nvSpPr>
          <p:cNvPr id="5" name="Zástupná päta 4"/>
          <p:cNvSpPr>
            <a:spLocks noGrp="1"/>
          </p:cNvSpPr>
          <p:nvPr>
            <p:ph type="ftr" sz="quarter" idx="11"/>
          </p:nvPr>
        </p:nvSpPr>
        <p:spPr>
          <a:xfrm>
            <a:off x="804672" y="6227064"/>
            <a:ext cx="10588752" cy="320040"/>
          </a:xfrm>
        </p:spPr>
        <p:txBody>
          <a:bodyPr rtlCol="0"/>
          <a:lstStyle/>
          <a:p>
            <a:pPr rtl="0"/>
            <a:endParaRPr lang="sk-SK" noProof="0" dirty="0"/>
          </a:p>
        </p:txBody>
      </p:sp>
      <p:sp>
        <p:nvSpPr>
          <p:cNvPr id="6" name="Zástupný symbol čísla snímky 5"/>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grpSp>
        <p:nvGrpSpPr>
          <p:cNvPr id="80" name="Skupina 79"/>
          <p:cNvGrpSpPr/>
          <p:nvPr/>
        </p:nvGrpSpPr>
        <p:grpSpPr>
          <a:xfrm>
            <a:off x="-417513" y="0"/>
            <a:ext cx="12584114" cy="6853238"/>
            <a:chOff x="-417513" y="0"/>
            <a:chExt cx="12584114" cy="6853238"/>
          </a:xfrm>
        </p:grpSpPr>
        <p:sp>
          <p:nvSpPr>
            <p:cNvPr id="81"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Skupina 26"/>
          <p:cNvGrpSpPr/>
          <p:nvPr/>
        </p:nvGrpSpPr>
        <p:grpSpPr>
          <a:xfrm>
            <a:off x="800144" y="1699589"/>
            <a:ext cx="3674476" cy="3470421"/>
            <a:chOff x="697883" y="1816768"/>
            <a:chExt cx="3674476" cy="3470421"/>
          </a:xfrm>
        </p:grpSpPr>
        <p:sp>
          <p:nvSpPr>
            <p:cNvPr id="28" name="Obdĺžnik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bdĺžnik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8631" y="2349925"/>
            <a:ext cx="3498979" cy="2456442"/>
          </a:xfrm>
        </p:spPr>
        <p:txBody>
          <a:bodyPr rtlCol="0"/>
          <a:lstStyle>
            <a:lvl1pPr>
              <a:defRPr>
                <a:solidFill>
                  <a:srgbClr val="FFFEFF"/>
                </a:solidFill>
              </a:defRPr>
            </a:lvl1pPr>
          </a:lstStyle>
          <a:p>
            <a:pPr rtl="0"/>
            <a:r>
              <a:rPr lang="sk-SK" noProof="0" smtClean="0"/>
              <a:t>Upravte štýly predlohy textu</a:t>
            </a:r>
            <a:endParaRPr lang="sk-SK" noProof="0" dirty="0"/>
          </a:p>
        </p:txBody>
      </p:sp>
      <p:sp>
        <p:nvSpPr>
          <p:cNvPr id="3" name="Zástupný obsah 2"/>
          <p:cNvSpPr>
            <a:spLocks noGrp="1"/>
          </p:cNvSpPr>
          <p:nvPr>
            <p:ph idx="1"/>
          </p:nvPr>
        </p:nvSpPr>
        <p:spPr>
          <a:xfrm>
            <a:off x="5118447" y="803186"/>
            <a:ext cx="6281873" cy="5248622"/>
          </a:xfrm>
        </p:spPr>
        <p:txBody>
          <a:bodyPr rtlCol="0" anchor="ctr"/>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4" name="Zástupný symbol dátumu 3"/>
          <p:cNvSpPr>
            <a:spLocks noGrp="1"/>
          </p:cNvSpPr>
          <p:nvPr>
            <p:ph type="dt" sz="half" idx="10"/>
          </p:nvPr>
        </p:nvSpPr>
        <p:spPr/>
        <p:txBody>
          <a:bodyPr rtlCol="0"/>
          <a:lstStyle/>
          <a:p>
            <a:pPr rtl="0"/>
            <a:fld id="{377B2FA5-7084-4368-9583-3D5397BD15EF}" type="datetime1">
              <a:rPr lang="sk-SK" noProof="0" smtClean="0"/>
              <a:t>3. 11. 2023</a:t>
            </a:fld>
            <a:endParaRPr lang="sk-SK" noProof="0" dirty="0"/>
          </a:p>
        </p:txBody>
      </p:sp>
      <p:sp>
        <p:nvSpPr>
          <p:cNvPr id="5" name="Zástupný symbol päty 4"/>
          <p:cNvSpPr>
            <a:spLocks noGrp="1"/>
          </p:cNvSpPr>
          <p:nvPr>
            <p:ph type="ftr" sz="quarter" idx="11"/>
          </p:nvPr>
        </p:nvSpPr>
        <p:spPr/>
        <p:txBody>
          <a:bodyPr rtlCol="0"/>
          <a:lstStyle/>
          <a:p>
            <a:pPr rtl="0"/>
            <a:endParaRPr lang="sk-SK" noProof="0" dirty="0"/>
          </a:p>
        </p:txBody>
      </p:sp>
      <p:sp>
        <p:nvSpPr>
          <p:cNvPr id="6" name="Zástupné číslo snímky 5"/>
          <p:cNvSpPr>
            <a:spLocks noGrp="1"/>
          </p:cNvSpPr>
          <p:nvPr>
            <p:ph type="sldNum" sz="quarter" idx="12"/>
          </p:nvPr>
        </p:nvSpPr>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grpSp>
        <p:nvGrpSpPr>
          <p:cNvPr id="77" name="Skupina 76"/>
          <p:cNvGrpSpPr/>
          <p:nvPr/>
        </p:nvGrpSpPr>
        <p:grpSpPr>
          <a:xfrm>
            <a:off x="-329674" y="-59376"/>
            <a:ext cx="12515851" cy="6923798"/>
            <a:chOff x="-329674" y="-51881"/>
            <a:chExt cx="12515851" cy="6923798"/>
          </a:xfrm>
        </p:grpSpPr>
        <p:sp>
          <p:nvSpPr>
            <p:cNvPr id="78" name="Voľný tvar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Voľný tvar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Voľný tvar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Voľný tvar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Voľný tvar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Voľný tvar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Voľný tvar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Voľný tvar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Voľný tvar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Voľný tvar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Voľný tvar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Voľný tvar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Voľný tvar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Skupina 8"/>
          <p:cNvGrpSpPr/>
          <p:nvPr/>
        </p:nvGrpSpPr>
        <p:grpSpPr>
          <a:xfrm>
            <a:off x="3259545" y="1186483"/>
            <a:ext cx="5666145" cy="4477933"/>
            <a:chOff x="3259545" y="1186483"/>
            <a:chExt cx="5666145" cy="4477933"/>
          </a:xfrm>
        </p:grpSpPr>
        <p:sp>
          <p:nvSpPr>
            <p:cNvPr id="99" name="Obdĺžnik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ovnoramenný trojuholník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bdĺžnik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3344216" y="2074730"/>
            <a:ext cx="5490224" cy="1689390"/>
          </a:xfrm>
        </p:spPr>
        <p:txBody>
          <a:bodyPr bIns="0" rtlCol="0" anchor="b">
            <a:normAutofit/>
          </a:bodyPr>
          <a:lstStyle>
            <a:lvl1pPr algn="ctr">
              <a:defRPr sz="4400">
                <a:solidFill>
                  <a:srgbClr val="FFFEFF"/>
                </a:solidFill>
              </a:defRPr>
            </a:lvl1pPr>
          </a:lstStyle>
          <a:p>
            <a:pPr rtl="0"/>
            <a:r>
              <a:rPr lang="sk-SK" noProof="0" smtClean="0"/>
              <a:t>Upravte štýly predlohy textu</a:t>
            </a:r>
            <a:endParaRPr lang="sk-SK" noProof="0" dirty="0"/>
          </a:p>
        </p:txBody>
      </p:sp>
      <p:sp>
        <p:nvSpPr>
          <p:cNvPr id="3" name="Zástupný text 2"/>
          <p:cNvSpPr>
            <a:spLocks noGrp="1"/>
          </p:cNvSpPr>
          <p:nvPr>
            <p:ph type="body" idx="1"/>
          </p:nvPr>
        </p:nvSpPr>
        <p:spPr>
          <a:xfrm>
            <a:off x="3344215" y="3846851"/>
            <a:ext cx="5490223" cy="1383770"/>
          </a:xfrm>
        </p:spPr>
        <p:txBody>
          <a:bodyPr tIns="0" rtlCol="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k-SK" noProof="0" smtClean="0"/>
              <a:t>Upraviť štýly predlohy textu</a:t>
            </a:r>
          </a:p>
        </p:txBody>
      </p:sp>
      <p:sp>
        <p:nvSpPr>
          <p:cNvPr id="4" name="Zástupný symbol dátumu 3"/>
          <p:cNvSpPr>
            <a:spLocks noGrp="1"/>
          </p:cNvSpPr>
          <p:nvPr>
            <p:ph type="dt" sz="half" idx="10"/>
          </p:nvPr>
        </p:nvSpPr>
        <p:spPr>
          <a:xfrm>
            <a:off x="804672" y="320040"/>
            <a:ext cx="3657600" cy="320040"/>
          </a:xfrm>
        </p:spPr>
        <p:txBody>
          <a:bodyPr rtlCol="0"/>
          <a:lstStyle/>
          <a:p>
            <a:pPr rtl="0"/>
            <a:fld id="{2A993DC2-E6A8-4FFF-9B2D-2609DE3C1CD7}" type="datetime1">
              <a:rPr lang="sk-SK" noProof="0" smtClean="0"/>
              <a:t>3. 11. 2023</a:t>
            </a:fld>
            <a:endParaRPr lang="sk-SK" noProof="0" dirty="0"/>
          </a:p>
        </p:txBody>
      </p:sp>
      <p:sp>
        <p:nvSpPr>
          <p:cNvPr id="5" name="Zástupná päta 4"/>
          <p:cNvSpPr>
            <a:spLocks noGrp="1"/>
          </p:cNvSpPr>
          <p:nvPr>
            <p:ph type="ftr" sz="quarter" idx="11"/>
          </p:nvPr>
        </p:nvSpPr>
        <p:spPr>
          <a:xfrm>
            <a:off x="804672" y="6227064"/>
            <a:ext cx="10588752" cy="320040"/>
          </a:xfrm>
        </p:spPr>
        <p:txBody>
          <a:bodyPr rtlCol="0"/>
          <a:lstStyle>
            <a:lvl1pPr algn="ctr">
              <a:defRPr/>
            </a:lvl1pPr>
          </a:lstStyle>
          <a:p>
            <a:pPr rtl="0"/>
            <a:endParaRPr lang="sk-SK" noProof="0" dirty="0"/>
          </a:p>
        </p:txBody>
      </p:sp>
      <p:sp>
        <p:nvSpPr>
          <p:cNvPr id="6" name="Zástupný symbol čísla snímky 5"/>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typy obsahu">
    <p:spTree>
      <p:nvGrpSpPr>
        <p:cNvPr id="1" name=""/>
        <p:cNvGrpSpPr/>
        <p:nvPr/>
      </p:nvGrpSpPr>
      <p:grpSpPr>
        <a:xfrm>
          <a:off x="0" y="0"/>
          <a:ext cx="0" cy="0"/>
          <a:chOff x="0" y="0"/>
          <a:chExt cx="0" cy="0"/>
        </a:xfrm>
      </p:grpSpPr>
      <p:grpSp>
        <p:nvGrpSpPr>
          <p:cNvPr id="37" name="Skupina 36"/>
          <p:cNvGrpSpPr/>
          <p:nvPr/>
        </p:nvGrpSpPr>
        <p:grpSpPr>
          <a:xfrm>
            <a:off x="-417513" y="0"/>
            <a:ext cx="12584114" cy="6853238"/>
            <a:chOff x="-417513" y="0"/>
            <a:chExt cx="12584114" cy="6853238"/>
          </a:xfrm>
        </p:grpSpPr>
        <p:sp>
          <p:nvSpPr>
            <p:cNvPr id="38"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Skupina 58"/>
          <p:cNvGrpSpPr/>
          <p:nvPr/>
        </p:nvGrpSpPr>
        <p:grpSpPr>
          <a:xfrm>
            <a:off x="800144" y="1699589"/>
            <a:ext cx="3674476" cy="3470421"/>
            <a:chOff x="697883" y="1816768"/>
            <a:chExt cx="3674476" cy="3470421"/>
          </a:xfrm>
        </p:grpSpPr>
        <p:sp>
          <p:nvSpPr>
            <p:cNvPr id="60" name="Obdĺžnik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Obdĺžnik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9000" y="2339669"/>
            <a:ext cx="3500828" cy="2470065"/>
          </a:xfrm>
        </p:spPr>
        <p:txBody>
          <a:bodyPr lIns="91440" tIns="91440" rIns="91440" bIns="91440" rtlCol="0"/>
          <a:lstStyle>
            <a:lvl1pPr>
              <a:defRPr>
                <a:solidFill>
                  <a:srgbClr val="FFFEFF"/>
                </a:solidFill>
              </a:defRPr>
            </a:lvl1pPr>
          </a:lstStyle>
          <a:p>
            <a:pPr rtl="0"/>
            <a:r>
              <a:rPr lang="sk-SK" noProof="0" smtClean="0"/>
              <a:t>Upravte štýly predlohy textu</a:t>
            </a:r>
            <a:endParaRPr lang="sk-SK" noProof="0" dirty="0"/>
          </a:p>
        </p:txBody>
      </p:sp>
      <p:sp>
        <p:nvSpPr>
          <p:cNvPr id="3" name="Zástupný obsah 2"/>
          <p:cNvSpPr>
            <a:spLocks noGrp="1"/>
          </p:cNvSpPr>
          <p:nvPr>
            <p:ph sz="half" idx="1"/>
          </p:nvPr>
        </p:nvSpPr>
        <p:spPr>
          <a:xfrm>
            <a:off x="5120878" y="803187"/>
            <a:ext cx="6269591" cy="2382651"/>
          </a:xfrm>
        </p:spPr>
        <p:txBody>
          <a:bodyPr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4" name="Zástupný obsah 3"/>
          <p:cNvSpPr>
            <a:spLocks noGrp="1"/>
          </p:cNvSpPr>
          <p:nvPr>
            <p:ph sz="half" idx="2"/>
          </p:nvPr>
        </p:nvSpPr>
        <p:spPr>
          <a:xfrm>
            <a:off x="5118447" y="3672162"/>
            <a:ext cx="6272022" cy="2383586"/>
          </a:xfrm>
        </p:spPr>
        <p:txBody>
          <a:bodyPr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5" name="Zástupný symbol dátumu 4"/>
          <p:cNvSpPr>
            <a:spLocks noGrp="1"/>
          </p:cNvSpPr>
          <p:nvPr>
            <p:ph type="dt" sz="half" idx="10"/>
          </p:nvPr>
        </p:nvSpPr>
        <p:spPr>
          <a:xfrm>
            <a:off x="804672" y="320040"/>
            <a:ext cx="3657600" cy="320040"/>
          </a:xfrm>
        </p:spPr>
        <p:txBody>
          <a:bodyPr rtlCol="0"/>
          <a:lstStyle/>
          <a:p>
            <a:pPr rtl="0"/>
            <a:fld id="{CF4D76CB-74F2-44B6-8128-BC58F95624CF}" type="datetime1">
              <a:rPr lang="sk-SK" noProof="0" smtClean="0"/>
              <a:t>3. 11. 2023</a:t>
            </a:fld>
            <a:endParaRPr lang="sk-SK" noProof="0" dirty="0"/>
          </a:p>
        </p:txBody>
      </p:sp>
      <p:sp>
        <p:nvSpPr>
          <p:cNvPr id="6" name="Zástupná päta 5"/>
          <p:cNvSpPr>
            <a:spLocks noGrp="1"/>
          </p:cNvSpPr>
          <p:nvPr>
            <p:ph type="ftr" sz="quarter" idx="11"/>
          </p:nvPr>
        </p:nvSpPr>
        <p:spPr>
          <a:xfrm>
            <a:off x="804672" y="6227064"/>
            <a:ext cx="10588752" cy="320040"/>
          </a:xfrm>
        </p:spPr>
        <p:txBody>
          <a:bodyPr rtlCol="0"/>
          <a:lstStyle/>
          <a:p>
            <a:pPr rtl="0"/>
            <a:endParaRPr lang="sk-SK" noProof="0" dirty="0"/>
          </a:p>
        </p:txBody>
      </p:sp>
      <p:sp>
        <p:nvSpPr>
          <p:cNvPr id="7" name="Zástupný symbol čísla snímky 6"/>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grpSp>
        <p:nvGrpSpPr>
          <p:cNvPr id="39" name="Skupina 38"/>
          <p:cNvGrpSpPr/>
          <p:nvPr/>
        </p:nvGrpSpPr>
        <p:grpSpPr>
          <a:xfrm>
            <a:off x="-417513" y="0"/>
            <a:ext cx="12584114" cy="6853238"/>
            <a:chOff x="-417513" y="0"/>
            <a:chExt cx="12584114" cy="6853238"/>
          </a:xfrm>
        </p:grpSpPr>
        <p:sp>
          <p:nvSpPr>
            <p:cNvPr id="40"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Skupina 60"/>
          <p:cNvGrpSpPr/>
          <p:nvPr/>
        </p:nvGrpSpPr>
        <p:grpSpPr>
          <a:xfrm>
            <a:off x="800144" y="1699589"/>
            <a:ext cx="3674476" cy="3470421"/>
            <a:chOff x="697883" y="1816768"/>
            <a:chExt cx="3674476" cy="3470421"/>
          </a:xfrm>
        </p:grpSpPr>
        <p:sp>
          <p:nvSpPr>
            <p:cNvPr id="62" name="Obdĺžnik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bdĺžnik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9001" y="2363915"/>
            <a:ext cx="3500828" cy="2460497"/>
          </a:xfrm>
        </p:spPr>
        <p:txBody>
          <a:bodyPr lIns="91440" tIns="91440" rIns="91440" bIns="91440" rtlCol="0"/>
          <a:lstStyle>
            <a:lvl1pPr>
              <a:defRPr>
                <a:solidFill>
                  <a:srgbClr val="FFFEFF"/>
                </a:solidFill>
              </a:defRPr>
            </a:lvl1pPr>
          </a:lstStyle>
          <a:p>
            <a:pPr rtl="0"/>
            <a:r>
              <a:rPr lang="sk-SK" noProof="0" smtClean="0"/>
              <a:t>Upravte štýly predlohy textu</a:t>
            </a:r>
            <a:endParaRPr lang="sk-SK" noProof="0" dirty="0"/>
          </a:p>
        </p:txBody>
      </p:sp>
      <p:sp>
        <p:nvSpPr>
          <p:cNvPr id="3" name="Zástupný objekt textu 2"/>
          <p:cNvSpPr>
            <a:spLocks noGrp="1"/>
          </p:cNvSpPr>
          <p:nvPr>
            <p:ph type="body" idx="1"/>
          </p:nvPr>
        </p:nvSpPr>
        <p:spPr>
          <a:xfrm>
            <a:off x="5125137" y="803185"/>
            <a:ext cx="6265088"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smtClean="0"/>
              <a:t>Upraviť štýly predlohy textu</a:t>
            </a:r>
          </a:p>
        </p:txBody>
      </p:sp>
      <p:sp>
        <p:nvSpPr>
          <p:cNvPr id="4" name="Zástupný obsah 3"/>
          <p:cNvSpPr>
            <a:spLocks noGrp="1"/>
          </p:cNvSpPr>
          <p:nvPr>
            <p:ph sz="half" idx="2"/>
          </p:nvPr>
        </p:nvSpPr>
        <p:spPr>
          <a:xfrm>
            <a:off x="5125305" y="1488985"/>
            <a:ext cx="6264350" cy="1696853"/>
          </a:xfrm>
        </p:spPr>
        <p:txBody>
          <a:bodyPr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5" name="Zástupný objekt textu 4"/>
          <p:cNvSpPr>
            <a:spLocks noGrp="1"/>
          </p:cNvSpPr>
          <p:nvPr>
            <p:ph type="body" sz="quarter" idx="3"/>
          </p:nvPr>
        </p:nvSpPr>
        <p:spPr>
          <a:xfrm>
            <a:off x="5118653" y="3665887"/>
            <a:ext cx="6264414"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smtClean="0"/>
              <a:t>Upraviť štýly predlohy textu</a:t>
            </a:r>
          </a:p>
        </p:txBody>
      </p:sp>
      <p:sp>
        <p:nvSpPr>
          <p:cNvPr id="6" name="Zástupný objekt obsahu 5"/>
          <p:cNvSpPr>
            <a:spLocks noGrp="1"/>
          </p:cNvSpPr>
          <p:nvPr>
            <p:ph sz="quarter" idx="4"/>
          </p:nvPr>
        </p:nvSpPr>
        <p:spPr>
          <a:xfrm>
            <a:off x="5118447" y="4351687"/>
            <a:ext cx="6265588" cy="1704060"/>
          </a:xfrm>
        </p:spPr>
        <p:txBody>
          <a:bodyPr rtlCol="0"/>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7" name="Zástupný symbol dátumu 6"/>
          <p:cNvSpPr>
            <a:spLocks noGrp="1"/>
          </p:cNvSpPr>
          <p:nvPr>
            <p:ph type="dt" sz="half" idx="10"/>
          </p:nvPr>
        </p:nvSpPr>
        <p:spPr>
          <a:xfrm>
            <a:off x="804672" y="320040"/>
            <a:ext cx="3657600" cy="320040"/>
          </a:xfrm>
        </p:spPr>
        <p:txBody>
          <a:bodyPr rtlCol="0"/>
          <a:lstStyle/>
          <a:p>
            <a:pPr rtl="0"/>
            <a:fld id="{4F58466A-CA03-4ECF-997B-85262255A459}" type="datetime1">
              <a:rPr lang="sk-SK" noProof="0" smtClean="0"/>
              <a:t>3. 11. 2023</a:t>
            </a:fld>
            <a:endParaRPr lang="sk-SK" noProof="0" dirty="0"/>
          </a:p>
        </p:txBody>
      </p:sp>
      <p:sp>
        <p:nvSpPr>
          <p:cNvPr id="8" name="Zástupná päta 7"/>
          <p:cNvSpPr>
            <a:spLocks noGrp="1"/>
          </p:cNvSpPr>
          <p:nvPr>
            <p:ph type="ftr" sz="quarter" idx="11"/>
          </p:nvPr>
        </p:nvSpPr>
        <p:spPr>
          <a:xfrm>
            <a:off x="804672" y="6227064"/>
            <a:ext cx="10588752" cy="320040"/>
          </a:xfrm>
        </p:spPr>
        <p:txBody>
          <a:bodyPr rtlCol="0"/>
          <a:lstStyle/>
          <a:p>
            <a:pPr rtl="0"/>
            <a:endParaRPr lang="sk-SK" noProof="0" dirty="0"/>
          </a:p>
        </p:txBody>
      </p:sp>
      <p:sp>
        <p:nvSpPr>
          <p:cNvPr id="9" name="Zástupný symbol čísla snímky 8"/>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ba nadpis">
    <p:spTree>
      <p:nvGrpSpPr>
        <p:cNvPr id="1" name=""/>
        <p:cNvGrpSpPr/>
        <p:nvPr/>
      </p:nvGrpSpPr>
      <p:grpSpPr>
        <a:xfrm>
          <a:off x="0" y="0"/>
          <a:ext cx="0" cy="0"/>
          <a:chOff x="0" y="0"/>
          <a:chExt cx="0" cy="0"/>
        </a:xfrm>
      </p:grpSpPr>
      <p:grpSp>
        <p:nvGrpSpPr>
          <p:cNvPr id="77" name="Skupina 76"/>
          <p:cNvGrpSpPr/>
          <p:nvPr/>
        </p:nvGrpSpPr>
        <p:grpSpPr>
          <a:xfrm>
            <a:off x="-417513" y="0"/>
            <a:ext cx="12584114" cy="6853238"/>
            <a:chOff x="-417513" y="0"/>
            <a:chExt cx="12584114" cy="6853238"/>
          </a:xfrm>
        </p:grpSpPr>
        <p:sp>
          <p:nvSpPr>
            <p:cNvPr id="78"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Skupina 23"/>
          <p:cNvGrpSpPr/>
          <p:nvPr/>
        </p:nvGrpSpPr>
        <p:grpSpPr>
          <a:xfrm>
            <a:off x="800144" y="1699589"/>
            <a:ext cx="3674476" cy="3470421"/>
            <a:chOff x="697883" y="1816768"/>
            <a:chExt cx="3674476" cy="3470421"/>
          </a:xfrm>
        </p:grpSpPr>
        <p:sp>
          <p:nvSpPr>
            <p:cNvPr id="25" name="Obdĺžnik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bdĺžnik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8632" y="2349925"/>
            <a:ext cx="3501196" cy="2456442"/>
          </a:xfrm>
        </p:spPr>
        <p:txBody>
          <a:bodyPr rtlCol="0"/>
          <a:lstStyle>
            <a:lvl1pPr>
              <a:defRPr>
                <a:solidFill>
                  <a:srgbClr val="FFFEFF"/>
                </a:solidFill>
              </a:defRPr>
            </a:lvl1pPr>
          </a:lstStyle>
          <a:p>
            <a:pPr rtl="0"/>
            <a:r>
              <a:rPr lang="sk-SK" noProof="0" smtClean="0"/>
              <a:t>Upravte štýly predlohy textu</a:t>
            </a:r>
            <a:endParaRPr lang="sk-SK" noProof="0" dirty="0"/>
          </a:p>
        </p:txBody>
      </p:sp>
      <p:sp>
        <p:nvSpPr>
          <p:cNvPr id="3" name="Zástupný symbol dátumu 2"/>
          <p:cNvSpPr>
            <a:spLocks noGrp="1"/>
          </p:cNvSpPr>
          <p:nvPr>
            <p:ph type="dt" sz="half" idx="10"/>
          </p:nvPr>
        </p:nvSpPr>
        <p:spPr/>
        <p:txBody>
          <a:bodyPr rtlCol="0"/>
          <a:lstStyle/>
          <a:p>
            <a:pPr rtl="0"/>
            <a:fld id="{96EF6708-5AFB-4EEB-BCC8-7DA1E8EA042E}" type="datetime1">
              <a:rPr lang="sk-SK" noProof="0" smtClean="0"/>
              <a:t>3. 11. 2023</a:t>
            </a:fld>
            <a:endParaRPr lang="sk-SK" noProof="0" dirty="0"/>
          </a:p>
        </p:txBody>
      </p:sp>
      <p:sp>
        <p:nvSpPr>
          <p:cNvPr id="4" name="Zástupný symbol päty 3"/>
          <p:cNvSpPr>
            <a:spLocks noGrp="1"/>
          </p:cNvSpPr>
          <p:nvPr>
            <p:ph type="ftr" sz="quarter" idx="11"/>
          </p:nvPr>
        </p:nvSpPr>
        <p:spPr/>
        <p:txBody>
          <a:bodyPr rtlCol="0"/>
          <a:lstStyle/>
          <a:p>
            <a:pPr rtl="0"/>
            <a:endParaRPr lang="sk-SK" noProof="0" dirty="0"/>
          </a:p>
        </p:txBody>
      </p:sp>
      <p:sp>
        <p:nvSpPr>
          <p:cNvPr id="5" name="Zástupné číslo snímky 4"/>
          <p:cNvSpPr>
            <a:spLocks noGrp="1"/>
          </p:cNvSpPr>
          <p:nvPr>
            <p:ph type="sldNum" sz="quarter" idx="12"/>
          </p:nvPr>
        </p:nvSpPr>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e">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a:xfrm>
            <a:off x="804672" y="320040"/>
            <a:ext cx="3657600" cy="320040"/>
          </a:xfrm>
        </p:spPr>
        <p:txBody>
          <a:bodyPr rtlCol="0"/>
          <a:lstStyle/>
          <a:p>
            <a:pPr rtl="0"/>
            <a:fld id="{6BEDEA4D-9F91-48DD-A840-0EFF2B0E5B5B}" type="datetime1">
              <a:rPr lang="sk-SK" noProof="0" smtClean="0"/>
              <a:t>3. 11. 2023</a:t>
            </a:fld>
            <a:endParaRPr lang="sk-SK" noProof="0" dirty="0"/>
          </a:p>
        </p:txBody>
      </p:sp>
      <p:sp>
        <p:nvSpPr>
          <p:cNvPr id="3" name="Zástupná päta 2"/>
          <p:cNvSpPr>
            <a:spLocks noGrp="1"/>
          </p:cNvSpPr>
          <p:nvPr>
            <p:ph type="ftr" sz="quarter" idx="11"/>
          </p:nvPr>
        </p:nvSpPr>
        <p:spPr>
          <a:xfrm>
            <a:off x="804672" y="6227064"/>
            <a:ext cx="10588752" cy="320040"/>
          </a:xfrm>
        </p:spPr>
        <p:txBody>
          <a:bodyPr rtlCol="0"/>
          <a:lstStyle/>
          <a:p>
            <a:pPr rtl="0"/>
            <a:endParaRPr lang="sk-SK" noProof="0" dirty="0"/>
          </a:p>
        </p:txBody>
      </p:sp>
      <p:sp>
        <p:nvSpPr>
          <p:cNvPr id="4" name="Zástupný symbol čísla snímky 3"/>
          <p:cNvSpPr>
            <a:spLocks noGrp="1"/>
          </p:cNvSpPr>
          <p:nvPr>
            <p:ph type="sldNum" sz="quarter" idx="12"/>
          </p:nvPr>
        </p:nvSpPr>
        <p:spPr>
          <a:xfrm>
            <a:off x="10469880"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grpSp>
        <p:nvGrpSpPr>
          <p:cNvPr id="74" name="Skupina 73"/>
          <p:cNvGrpSpPr/>
          <p:nvPr/>
        </p:nvGrpSpPr>
        <p:grpSpPr>
          <a:xfrm>
            <a:off x="-417513" y="0"/>
            <a:ext cx="12584114" cy="6853238"/>
            <a:chOff x="-417513" y="0"/>
            <a:chExt cx="12584114" cy="6853238"/>
          </a:xfrm>
        </p:grpSpPr>
        <p:sp>
          <p:nvSpPr>
            <p:cNvPr id="75" name="Voľný tvar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Voľný tvar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Voľný tvar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Voľný tvar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Voľný tvar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Voľný tvar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Voľný tvar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Voľný tvar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Voľný tvar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Voľný tvar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Voľný tvar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Voľný tvar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Voľný tvar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Voľný tvar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Skupina 20"/>
          <p:cNvGrpSpPr/>
          <p:nvPr/>
        </p:nvGrpSpPr>
        <p:grpSpPr>
          <a:xfrm>
            <a:off x="800144" y="1699589"/>
            <a:ext cx="3674476" cy="3470421"/>
            <a:chOff x="697883" y="1816768"/>
            <a:chExt cx="3674476" cy="3470421"/>
          </a:xfrm>
        </p:grpSpPr>
        <p:sp>
          <p:nvSpPr>
            <p:cNvPr id="22" name="Obdĺžnik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ovnoramenný trojuholník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bdĺžnik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Nadpis 1"/>
          <p:cNvSpPr>
            <a:spLocks noGrp="1"/>
          </p:cNvSpPr>
          <p:nvPr>
            <p:ph type="title"/>
          </p:nvPr>
        </p:nvSpPr>
        <p:spPr>
          <a:xfrm>
            <a:off x="888631" y="2352026"/>
            <a:ext cx="3501197" cy="1223298"/>
          </a:xfrm>
        </p:spPr>
        <p:txBody>
          <a:bodyPr bIns="0" rtlCol="0" anchor="b">
            <a:noAutofit/>
          </a:bodyPr>
          <a:lstStyle>
            <a:lvl1pPr algn="ctr">
              <a:defRPr sz="3200">
                <a:solidFill>
                  <a:srgbClr val="FFFEFF"/>
                </a:solidFill>
              </a:defRPr>
            </a:lvl1pPr>
          </a:lstStyle>
          <a:p>
            <a:pPr rtl="0"/>
            <a:r>
              <a:rPr lang="sk-SK" noProof="0" smtClean="0"/>
              <a:t>Upravte štýly predlohy textu</a:t>
            </a:r>
            <a:endParaRPr lang="sk-SK" noProof="0" dirty="0"/>
          </a:p>
        </p:txBody>
      </p:sp>
      <p:sp>
        <p:nvSpPr>
          <p:cNvPr id="3" name="Zástupný obsah 2"/>
          <p:cNvSpPr>
            <a:spLocks noGrp="1"/>
          </p:cNvSpPr>
          <p:nvPr>
            <p:ph idx="1"/>
          </p:nvPr>
        </p:nvSpPr>
        <p:spPr>
          <a:xfrm>
            <a:off x="5109983" y="802809"/>
            <a:ext cx="6275035" cy="5249940"/>
          </a:xfrm>
        </p:spPr>
        <p:txBody>
          <a:bodyPr rtlCol="0" anchor="ctr"/>
          <a:lstStyle/>
          <a:p>
            <a:pPr lvl="0" rtl="0"/>
            <a:r>
              <a:rPr lang="sk-SK" noProof="0" smtClean="0"/>
              <a:t>Upraviť štýly predlohy textu</a:t>
            </a:r>
          </a:p>
          <a:p>
            <a:pPr lvl="1" rtl="0"/>
            <a:r>
              <a:rPr lang="sk-SK" noProof="0" smtClean="0"/>
              <a:t>Druhá úroveň</a:t>
            </a:r>
          </a:p>
          <a:p>
            <a:pPr lvl="2" rtl="0"/>
            <a:r>
              <a:rPr lang="sk-SK" noProof="0" smtClean="0"/>
              <a:t>Tretia úroveň</a:t>
            </a:r>
          </a:p>
          <a:p>
            <a:pPr lvl="3" rtl="0"/>
            <a:r>
              <a:rPr lang="sk-SK" noProof="0" smtClean="0"/>
              <a:t>Štvrtá úroveň</a:t>
            </a:r>
          </a:p>
          <a:p>
            <a:pPr lvl="4" rtl="0"/>
            <a:r>
              <a:rPr lang="sk-SK" noProof="0" smtClean="0"/>
              <a:t>Piata úroveň</a:t>
            </a:r>
            <a:endParaRPr lang="sk-SK" noProof="0" dirty="0"/>
          </a:p>
        </p:txBody>
      </p:sp>
      <p:sp>
        <p:nvSpPr>
          <p:cNvPr id="4" name="Zástupný text 3"/>
          <p:cNvSpPr>
            <a:spLocks noGrp="1"/>
          </p:cNvSpPr>
          <p:nvPr>
            <p:ph type="body" sz="half" idx="2"/>
          </p:nvPr>
        </p:nvSpPr>
        <p:spPr>
          <a:xfrm>
            <a:off x="888631" y="3580186"/>
            <a:ext cx="3501197" cy="1221164"/>
          </a:xfrm>
        </p:spPr>
        <p:txBody>
          <a:bodyPr rtlCol="0"/>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k-SK" noProof="0" smtClean="0"/>
              <a:t>Upraviť štýly predlohy textu</a:t>
            </a:r>
          </a:p>
        </p:txBody>
      </p:sp>
      <p:sp>
        <p:nvSpPr>
          <p:cNvPr id="5" name="Zástupný symbol dátumu 4"/>
          <p:cNvSpPr>
            <a:spLocks noGrp="1"/>
          </p:cNvSpPr>
          <p:nvPr>
            <p:ph type="dt" sz="half" idx="10"/>
          </p:nvPr>
        </p:nvSpPr>
        <p:spPr/>
        <p:txBody>
          <a:bodyPr rtlCol="0"/>
          <a:lstStyle/>
          <a:p>
            <a:pPr rtl="0"/>
            <a:fld id="{00AB1217-4411-40F5-BE67-958BDE2A0ABF}" type="datetime1">
              <a:rPr lang="sk-SK" noProof="0" smtClean="0"/>
              <a:t>3. 11. 2023</a:t>
            </a:fld>
            <a:endParaRPr lang="sk-SK" noProof="0" dirty="0"/>
          </a:p>
        </p:txBody>
      </p:sp>
      <p:sp>
        <p:nvSpPr>
          <p:cNvPr id="6" name="Zástupný symbol päty 5"/>
          <p:cNvSpPr>
            <a:spLocks noGrp="1"/>
          </p:cNvSpPr>
          <p:nvPr>
            <p:ph type="ftr" sz="quarter" idx="11"/>
          </p:nvPr>
        </p:nvSpPr>
        <p:spPr/>
        <p:txBody>
          <a:bodyPr rtlCol="0"/>
          <a:lstStyle/>
          <a:p>
            <a:pPr rtl="0"/>
            <a:endParaRPr lang="sk-SK" noProof="0" dirty="0"/>
          </a:p>
        </p:txBody>
      </p:sp>
      <p:sp>
        <p:nvSpPr>
          <p:cNvPr id="7" name="Zástupné číslo snímky 6"/>
          <p:cNvSpPr>
            <a:spLocks noGrp="1"/>
          </p:cNvSpPr>
          <p:nvPr>
            <p:ph type="sldNum" sz="quarter" idx="12"/>
          </p:nvPr>
        </p:nvSpPr>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73" name="Skupina 72"/>
          <p:cNvGrpSpPr/>
          <p:nvPr/>
        </p:nvGrpSpPr>
        <p:grpSpPr>
          <a:xfrm>
            <a:off x="-329674" y="-59376"/>
            <a:ext cx="12515851" cy="6923798"/>
            <a:chOff x="-329674" y="-51881"/>
            <a:chExt cx="12515851" cy="6923798"/>
          </a:xfrm>
        </p:grpSpPr>
        <p:sp>
          <p:nvSpPr>
            <p:cNvPr id="81" name="Voľný tvar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Voľný tvar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Voľný tvar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Voľný tvar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Voľný tvar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Voľný tvar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Voľný tvar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Voľný tvar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Voľný tvar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Voľný tvar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Voľný tvar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Voľný tvar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Voľný tvar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Voľný tvar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Voľný tvar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Voľný tvar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Voľný tvar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Voľný tvar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Voľný tvar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Skupina 75"/>
          <p:cNvGrpSpPr/>
          <p:nvPr/>
        </p:nvGrpSpPr>
        <p:grpSpPr>
          <a:xfrm>
            <a:off x="805336" y="1698331"/>
            <a:ext cx="5941540" cy="3470421"/>
            <a:chOff x="805336" y="1698331"/>
            <a:chExt cx="5941540" cy="3470421"/>
          </a:xfrm>
        </p:grpSpPr>
        <p:sp>
          <p:nvSpPr>
            <p:cNvPr id="77" name="Obdĺžnik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ovnoramenný trojuholník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bdĺžnik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Zástupný obrázok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sk-SK" noProof="0" smtClean="0"/>
              <a:t>Ak chcete pridať obrázok, kliknite na ikonu</a:t>
            </a:r>
            <a:endParaRPr lang="sk-SK" noProof="0" dirty="0"/>
          </a:p>
        </p:txBody>
      </p:sp>
      <p:sp>
        <p:nvSpPr>
          <p:cNvPr id="2" name="Nadpis 1"/>
          <p:cNvSpPr>
            <a:spLocks noGrp="1"/>
          </p:cNvSpPr>
          <p:nvPr>
            <p:ph type="title"/>
          </p:nvPr>
        </p:nvSpPr>
        <p:spPr>
          <a:xfrm>
            <a:off x="885443" y="2360255"/>
            <a:ext cx="5776646" cy="1178032"/>
          </a:xfrm>
        </p:spPr>
        <p:txBody>
          <a:bodyPr bIns="0" rtlCol="0" anchor="b">
            <a:normAutofit/>
          </a:bodyPr>
          <a:lstStyle>
            <a:lvl1pPr>
              <a:defRPr sz="3600">
                <a:solidFill>
                  <a:srgbClr val="FFFEFF"/>
                </a:solidFill>
              </a:defRPr>
            </a:lvl1pPr>
          </a:lstStyle>
          <a:p>
            <a:pPr rtl="0"/>
            <a:r>
              <a:rPr lang="sk-SK" noProof="0" smtClean="0"/>
              <a:t>Upravte štýly predlohy textu</a:t>
            </a:r>
            <a:endParaRPr lang="sk-SK" noProof="0" dirty="0"/>
          </a:p>
        </p:txBody>
      </p:sp>
      <p:sp>
        <p:nvSpPr>
          <p:cNvPr id="4" name="Zástupný text 3"/>
          <p:cNvSpPr>
            <a:spLocks noGrp="1"/>
          </p:cNvSpPr>
          <p:nvPr>
            <p:ph type="body" sz="half" idx="2"/>
          </p:nvPr>
        </p:nvSpPr>
        <p:spPr>
          <a:xfrm>
            <a:off x="885443" y="3545012"/>
            <a:ext cx="5776646" cy="1274198"/>
          </a:xfrm>
        </p:spPr>
        <p:txBody>
          <a:bodyPr rtlCol="0">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k-SK" noProof="0" smtClean="0"/>
              <a:t>Upraviť štýly predlohy textu</a:t>
            </a:r>
          </a:p>
        </p:txBody>
      </p:sp>
      <p:sp>
        <p:nvSpPr>
          <p:cNvPr id="5" name="Zástupný symbol dátumu 4"/>
          <p:cNvSpPr>
            <a:spLocks noGrp="1"/>
          </p:cNvSpPr>
          <p:nvPr>
            <p:ph type="dt" sz="half" idx="10"/>
          </p:nvPr>
        </p:nvSpPr>
        <p:spPr>
          <a:xfrm>
            <a:off x="804672" y="320040"/>
            <a:ext cx="3657600" cy="320040"/>
          </a:xfrm>
        </p:spPr>
        <p:txBody>
          <a:bodyPr rtlCol="0"/>
          <a:lstStyle/>
          <a:p>
            <a:pPr rtl="0"/>
            <a:fld id="{BF48D81C-2423-47FE-AD0C-32E459CD9CAF}" type="datetime1">
              <a:rPr lang="sk-SK" noProof="0" smtClean="0"/>
              <a:t>3. 11. 2023</a:t>
            </a:fld>
            <a:endParaRPr lang="sk-SK" noProof="0" dirty="0"/>
          </a:p>
        </p:txBody>
      </p:sp>
      <p:sp>
        <p:nvSpPr>
          <p:cNvPr id="6" name="Zástupná päta 5"/>
          <p:cNvSpPr>
            <a:spLocks noGrp="1"/>
          </p:cNvSpPr>
          <p:nvPr>
            <p:ph type="ftr" sz="quarter" idx="11"/>
          </p:nvPr>
        </p:nvSpPr>
        <p:spPr>
          <a:xfrm>
            <a:off x="804672" y="6227064"/>
            <a:ext cx="5942203" cy="320040"/>
          </a:xfrm>
        </p:spPr>
        <p:txBody>
          <a:bodyPr rtlCol="0"/>
          <a:lstStyle/>
          <a:p>
            <a:pPr rtl="0"/>
            <a:endParaRPr lang="sk-SK" noProof="0" dirty="0"/>
          </a:p>
        </p:txBody>
      </p:sp>
      <p:sp>
        <p:nvSpPr>
          <p:cNvPr id="7" name="Zástupný symbol čísla snímky 6"/>
          <p:cNvSpPr>
            <a:spLocks noGrp="1"/>
          </p:cNvSpPr>
          <p:nvPr>
            <p:ph type="sldNum" sz="quarter" idx="12"/>
          </p:nvPr>
        </p:nvSpPr>
        <p:spPr>
          <a:xfrm>
            <a:off x="5828377" y="320040"/>
            <a:ext cx="914400" cy="320040"/>
          </a:xfrm>
        </p:spPr>
        <p:txBody>
          <a:bodyPr rtlCol="0"/>
          <a:lstStyle/>
          <a:p>
            <a:pPr rtl="0"/>
            <a:fld id="{6D22F896-40B5-4ADD-8801-0D06FADFA095}" type="slidenum">
              <a:rPr lang="sk-SK" noProof="0" smtClean="0"/>
              <a:t>‹#›</a:t>
            </a:fld>
            <a:endParaRPr lang="sk-SK"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pPr rtl="0"/>
            <a:r>
              <a:rPr lang="sk-SK" noProof="0" dirty="0"/>
              <a:t>Kliknite sem a upravte štýl predlohy nadpisov</a:t>
            </a:r>
          </a:p>
        </p:txBody>
      </p:sp>
      <p:sp>
        <p:nvSpPr>
          <p:cNvPr id="3" name="Zástupný objekt textu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rtl="0"/>
            <a:r>
              <a:rPr lang="sk-SK" noProof="0" dirty="0"/>
              <a:t>Kliknutím upravíte štýly predlohy textu</a:t>
            </a:r>
          </a:p>
          <a:p>
            <a:pPr lvl="1" rtl="0"/>
            <a:r>
              <a:rPr lang="sk-SK" noProof="0" dirty="0"/>
              <a:t>Druhá úroveň</a:t>
            </a:r>
          </a:p>
          <a:p>
            <a:pPr lvl="2" rtl="0"/>
            <a:r>
              <a:rPr lang="sk-SK" noProof="0" dirty="0"/>
              <a:t>Tretia úroveň</a:t>
            </a:r>
          </a:p>
          <a:p>
            <a:pPr lvl="3" rtl="0"/>
            <a:r>
              <a:rPr lang="sk-SK" noProof="0" dirty="0"/>
              <a:t>Štvrtá úroveň</a:t>
            </a:r>
          </a:p>
          <a:p>
            <a:pPr lvl="4" rtl="0"/>
            <a:r>
              <a:rPr lang="sk-SK" noProof="0" dirty="0"/>
              <a:t>Piata úroveň</a:t>
            </a:r>
          </a:p>
        </p:txBody>
      </p:sp>
      <p:sp>
        <p:nvSpPr>
          <p:cNvPr id="4" name="Zástupný symbol dátumu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defRPr>
            </a:lvl1pPr>
          </a:lstStyle>
          <a:p>
            <a:fld id="{97D4AC69-A0EE-4E54-87E2-0A32F5C23A49}" type="datetime1">
              <a:rPr lang="sk-SK" noProof="0" smtClean="0"/>
              <a:t>3. 11. 2023</a:t>
            </a:fld>
            <a:endParaRPr lang="sk-SK" noProof="0" dirty="0"/>
          </a:p>
        </p:txBody>
      </p:sp>
      <p:sp>
        <p:nvSpPr>
          <p:cNvPr id="5" name="Zástupný symbol päty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latin typeface="Times New Roman" panose="02020603050405020304" pitchFamily="18" charset="0"/>
              </a:defRPr>
            </a:lvl1pPr>
          </a:lstStyle>
          <a:p>
            <a:endParaRPr lang="sk-SK" noProof="0" dirty="0"/>
          </a:p>
        </p:txBody>
      </p:sp>
      <p:sp>
        <p:nvSpPr>
          <p:cNvPr id="6" name="Zástupný symbol čísla snímky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latin typeface="Times New Roman" panose="02020603050405020304" pitchFamily="18" charset="0"/>
              </a:defRPr>
            </a:lvl1pPr>
          </a:lstStyle>
          <a:p>
            <a:fld id="{6D22F896-40B5-4ADD-8801-0D06FADFA095}" type="slidenum">
              <a:rPr lang="sk-SK" noProof="0" smtClean="0"/>
              <a:pPr/>
              <a:t>‹#›</a:t>
            </a:fld>
            <a:endParaRPr lang="sk-SK"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_kR_LiQWVV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wikipedia.org/wiki/479_pred_Kr." TargetMode="External"/><Relationship Id="rId7" Type="http://schemas.openxmlformats.org/officeDocument/2006/relationships/image" Target="../media/image14.png"/><Relationship Id="rId2" Type="http://schemas.openxmlformats.org/officeDocument/2006/relationships/hyperlink" Target="https://sk.wikipedia.org/wiki/Gr%C3%A9cko-perzsk%C3%A9_vojny" TargetMode="Externa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hyperlink" Target="https://sk.wikipedia.org/wiki/Boi%C3%B3tia" TargetMode="External"/><Relationship Id="rId4" Type="http://schemas.openxmlformats.org/officeDocument/2006/relationships/hyperlink" Target="https://sk.wikipedia.org/wiki/Plataj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LightScreen/>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11" name="Obdĺžnik 10">
            <a:extLst>
              <a:ext uri="{FF2B5EF4-FFF2-40B4-BE49-F238E27FC236}">
                <a16:creationId xmlns:a16="http://schemas.microsoft.com/office/drawing/2014/main" id="{6BDBA639-2A71-4A60-A71A-FF1836F546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k-SK" dirty="0">
              <a:latin typeface="Times New Roman" panose="02020603050405020304" pitchFamily="18" charset="0"/>
            </a:endParaRPr>
          </a:p>
        </p:txBody>
      </p:sp>
      <p:grpSp>
        <p:nvGrpSpPr>
          <p:cNvPr id="13" name="Skupina 12">
            <a:extLst>
              <a:ext uri="{FF2B5EF4-FFF2-40B4-BE49-F238E27FC236}">
                <a16:creationId xmlns:a16="http://schemas.microsoft.com/office/drawing/2014/main" id="{5E208A8B-5EBD-4532-BE72-26414FA7CF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Voľný tvar 5">
              <a:extLst>
                <a:ext uri="{FF2B5EF4-FFF2-40B4-BE49-F238E27FC236}">
                  <a16:creationId xmlns:a16="http://schemas.microsoft.com/office/drawing/2014/main" id="{15D09196-B338-4AB5-A71B-CFD5FFCA62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Voľný tvar 6">
              <a:extLst>
                <a:ext uri="{FF2B5EF4-FFF2-40B4-BE49-F238E27FC236}">
                  <a16:creationId xmlns:a16="http://schemas.microsoft.com/office/drawing/2014/main" id="{F50B4463-128A-4677-A285-C017E6C543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Voľný tvar 7">
              <a:extLst>
                <a:ext uri="{FF2B5EF4-FFF2-40B4-BE49-F238E27FC236}">
                  <a16:creationId xmlns:a16="http://schemas.microsoft.com/office/drawing/2014/main" id="{1D9B95CD-F023-4DFA-9678-1E02713F74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Voľný tvar 8">
              <a:extLst>
                <a:ext uri="{FF2B5EF4-FFF2-40B4-BE49-F238E27FC236}">
                  <a16:creationId xmlns:a16="http://schemas.microsoft.com/office/drawing/2014/main" id="{1DDF47A8-BE7B-43F3-A500-F5A4656D83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Voľný tvar 9">
              <a:extLst>
                <a:ext uri="{FF2B5EF4-FFF2-40B4-BE49-F238E27FC236}">
                  <a16:creationId xmlns:a16="http://schemas.microsoft.com/office/drawing/2014/main" id="{2DD394DE-76FB-42F8-85F2-FD436F4232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Voľný tvar 10">
              <a:extLst>
                <a:ext uri="{FF2B5EF4-FFF2-40B4-BE49-F238E27FC236}">
                  <a16:creationId xmlns:a16="http://schemas.microsoft.com/office/drawing/2014/main" id="{B95F2EFB-87E6-4400-AAF3-7EB8B4F1561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Voľný tvar 11">
              <a:extLst>
                <a:ext uri="{FF2B5EF4-FFF2-40B4-BE49-F238E27FC236}">
                  <a16:creationId xmlns:a16="http://schemas.microsoft.com/office/drawing/2014/main" id="{1D463476-2BC7-418C-9D6F-51444B11A7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Voľný tvar 12">
              <a:extLst>
                <a:ext uri="{FF2B5EF4-FFF2-40B4-BE49-F238E27FC236}">
                  <a16:creationId xmlns:a16="http://schemas.microsoft.com/office/drawing/2014/main" id="{24011122-2495-478A-81BF-ABBDEA1DA80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Voľný tvar 13">
              <a:extLst>
                <a:ext uri="{FF2B5EF4-FFF2-40B4-BE49-F238E27FC236}">
                  <a16:creationId xmlns:a16="http://schemas.microsoft.com/office/drawing/2014/main" id="{C79E87C5-E5B3-476B-B539-FC9CF4A33B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Voľný tvar 14">
              <a:extLst>
                <a:ext uri="{FF2B5EF4-FFF2-40B4-BE49-F238E27FC236}">
                  <a16:creationId xmlns:a16="http://schemas.microsoft.com/office/drawing/2014/main" id="{956029CA-2B38-434D-9044-5FF3A1ECD17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Voľný tvar 15">
              <a:extLst>
                <a:ext uri="{FF2B5EF4-FFF2-40B4-BE49-F238E27FC236}">
                  <a16:creationId xmlns:a16="http://schemas.microsoft.com/office/drawing/2014/main" id="{9514CFB6-E8DB-43DC-B1CD-9CC2D4B2764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Voľný tvar 16">
              <a:extLst>
                <a:ext uri="{FF2B5EF4-FFF2-40B4-BE49-F238E27FC236}">
                  <a16:creationId xmlns:a16="http://schemas.microsoft.com/office/drawing/2014/main" id="{BD8C1FC8-E550-45BE-9F30-822BAB3781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Voľný tvar 17">
              <a:extLst>
                <a:ext uri="{FF2B5EF4-FFF2-40B4-BE49-F238E27FC236}">
                  <a16:creationId xmlns:a16="http://schemas.microsoft.com/office/drawing/2014/main" id="{D1646B5D-A7B7-41EC-9591-0E0C0F4F94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Voľný tvar 18">
              <a:extLst>
                <a:ext uri="{FF2B5EF4-FFF2-40B4-BE49-F238E27FC236}">
                  <a16:creationId xmlns:a16="http://schemas.microsoft.com/office/drawing/2014/main" id="{E2118E93-481E-4843-987E-378187AA37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Voľný tvar 19">
              <a:extLst>
                <a:ext uri="{FF2B5EF4-FFF2-40B4-BE49-F238E27FC236}">
                  <a16:creationId xmlns:a16="http://schemas.microsoft.com/office/drawing/2014/main" id="{77038464-F4E2-47EC-A87F-18469191E3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Voľný tvar 20">
              <a:extLst>
                <a:ext uri="{FF2B5EF4-FFF2-40B4-BE49-F238E27FC236}">
                  <a16:creationId xmlns:a16="http://schemas.microsoft.com/office/drawing/2014/main" id="{FB3BBEB1-E146-408F-95B7-EE2F269DE19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Voľný tvar 21">
              <a:extLst>
                <a:ext uri="{FF2B5EF4-FFF2-40B4-BE49-F238E27FC236}">
                  <a16:creationId xmlns:a16="http://schemas.microsoft.com/office/drawing/2014/main" id="{C765B285-56EC-47FC-B116-274EBBD61AD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Voľný tvar 22">
              <a:extLst>
                <a:ext uri="{FF2B5EF4-FFF2-40B4-BE49-F238E27FC236}">
                  <a16:creationId xmlns:a16="http://schemas.microsoft.com/office/drawing/2014/main" id="{CB4A6191-6913-42EA-905E-8A174AE2C99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Voľný tvar 23">
              <a:extLst>
                <a:ext uri="{FF2B5EF4-FFF2-40B4-BE49-F238E27FC236}">
                  <a16:creationId xmlns:a16="http://schemas.microsoft.com/office/drawing/2014/main" id="{8ADEEF92-F481-475A-845C-5E940F0D559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Voľný tvar: Tvar 33">
            <a:extLst>
              <a:ext uri="{FF2B5EF4-FFF2-40B4-BE49-F238E27FC236}">
                <a16:creationId xmlns:a16="http://schemas.microsoft.com/office/drawing/2014/main" id="{D9C506D7-84CB-4057-A44A-465313E785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sk-SK" dirty="0">
              <a:latin typeface="Times New Roman" panose="02020603050405020304" pitchFamily="18" charset="0"/>
            </a:endParaRPr>
          </a:p>
        </p:txBody>
      </p:sp>
      <p:sp>
        <p:nvSpPr>
          <p:cNvPr id="36" name="Ovál 32">
            <a:extLst>
              <a:ext uri="{FF2B5EF4-FFF2-40B4-BE49-F238E27FC236}">
                <a16:creationId xmlns:a16="http://schemas.microsoft.com/office/drawing/2014/main" id="{7842FC68-61FD-4700-8A22-BB8B071884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k-SK" dirty="0">
              <a:latin typeface="Times New Roman" panose="02020603050405020304" pitchFamily="18" charset="0"/>
            </a:endParaRPr>
          </a:p>
        </p:txBody>
      </p:sp>
      <p:sp>
        <p:nvSpPr>
          <p:cNvPr id="2" name="Nadpis 1">
            <a:extLst>
              <a:ext uri="{FF2B5EF4-FFF2-40B4-BE49-F238E27FC236}">
                <a16:creationId xmlns:a16="http://schemas.microsoft.com/office/drawing/2014/main" id="{F80081FE-3187-4184-98D0-CDC8A7E59A97}"/>
              </a:ext>
            </a:extLst>
          </p:cNvPr>
          <p:cNvSpPr>
            <a:spLocks noGrp="1"/>
          </p:cNvSpPr>
          <p:nvPr>
            <p:ph type="ctrTitle"/>
          </p:nvPr>
        </p:nvSpPr>
        <p:spPr>
          <a:xfrm>
            <a:off x="2616277" y="2061838"/>
            <a:ext cx="6959446" cy="1662475"/>
          </a:xfrm>
        </p:spPr>
        <p:txBody>
          <a:bodyPr rtlCol="0">
            <a:normAutofit/>
          </a:bodyPr>
          <a:lstStyle/>
          <a:p>
            <a:r>
              <a:rPr lang="sk-SK" sz="4800" dirty="0" smtClean="0">
                <a:latin typeface="Arial Black" panose="020B0A04020102020204" pitchFamily="34" charset="0"/>
              </a:rPr>
              <a:t>Sparta a Gréci vo vojnách</a:t>
            </a:r>
            <a:endParaRPr lang="sk-SK" sz="4800" dirty="0">
              <a:latin typeface="Arial Black" panose="020B0A04020102020204" pitchFamily="34" charset="0"/>
            </a:endParaRPr>
          </a:p>
        </p:txBody>
      </p:sp>
      <p:sp>
        <p:nvSpPr>
          <p:cNvPr id="3" name="Podnadpis 2">
            <a:extLst>
              <a:ext uri="{FF2B5EF4-FFF2-40B4-BE49-F238E27FC236}">
                <a16:creationId xmlns:a16="http://schemas.microsoft.com/office/drawing/2014/main" id="{F8B0D1D1-624A-4AF5-B57E-100CDFEEA580}"/>
              </a:ext>
            </a:extLst>
          </p:cNvPr>
          <p:cNvSpPr>
            <a:spLocks noGrp="1"/>
          </p:cNvSpPr>
          <p:nvPr>
            <p:ph type="subTitle" idx="1"/>
          </p:nvPr>
        </p:nvSpPr>
        <p:spPr>
          <a:xfrm>
            <a:off x="3388938" y="3783690"/>
            <a:ext cx="5414125" cy="1196717"/>
          </a:xfrm>
        </p:spPr>
        <p:txBody>
          <a:bodyPr rtlCol="0">
            <a:normAutofit/>
          </a:bodyPr>
          <a:lstStyle/>
          <a:p>
            <a:pPr rtl="0"/>
            <a:endParaRPr lang="sk-SK" sz="2000" dirty="0"/>
          </a:p>
        </p:txBody>
      </p:sp>
      <p:pic>
        <p:nvPicPr>
          <p:cNvPr id="6" name="Obrázo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85" y="4038483"/>
            <a:ext cx="1914525" cy="2390775"/>
          </a:xfrm>
          <a:prstGeom prst="rect">
            <a:avLst/>
          </a:prstGeom>
        </p:spPr>
      </p:pic>
      <p:pic>
        <p:nvPicPr>
          <p:cNvPr id="7" name="Obrázo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5398" y="4218675"/>
            <a:ext cx="4314311" cy="2355841"/>
          </a:xfrm>
          <a:prstGeom prst="rect">
            <a:avLst/>
          </a:prstGeom>
        </p:spPr>
      </p:pic>
    </p:spTree>
    <p:extLst>
      <p:ext uri="{BB962C8B-B14F-4D97-AF65-F5344CB8AC3E}">
        <p14:creationId xmlns:p14="http://schemas.microsoft.com/office/powerpoint/2010/main" val="163064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Obdĺžnik 7">
            <a:extLst>
              <a:ext uri="{FF2B5EF4-FFF2-40B4-BE49-F238E27FC236}">
                <a16:creationId xmlns:a16="http://schemas.microsoft.com/office/drawing/2014/main" id="{90F08744-9D7B-4693-B8D6-2A5210AE9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k-SK" dirty="0">
              <a:latin typeface="Times New Roman" panose="02020603050405020304" pitchFamily="18" charset="0"/>
            </a:endParaRPr>
          </a:p>
        </p:txBody>
      </p:sp>
      <p:sp>
        <p:nvSpPr>
          <p:cNvPr id="10" name="Ovál 32">
            <a:extLst>
              <a:ext uri="{FF2B5EF4-FFF2-40B4-BE49-F238E27FC236}">
                <a16:creationId xmlns:a16="http://schemas.microsoft.com/office/drawing/2014/main" id="{5B2E630F-F386-44FA-B1A1-C10A9BF434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k-SK" dirty="0">
              <a:latin typeface="Times New Roman" panose="02020603050405020304" pitchFamily="18" charset="0"/>
            </a:endParaRPr>
          </a:p>
        </p:txBody>
      </p:sp>
      <p:sp useBgFill="1">
        <p:nvSpPr>
          <p:cNvPr id="12" name="Voľný tvar: Tvar 11">
            <a:extLst>
              <a:ext uri="{FF2B5EF4-FFF2-40B4-BE49-F238E27FC236}">
                <a16:creationId xmlns:a16="http://schemas.microsoft.com/office/drawing/2014/main" id="{73567C09-8B4D-49A6-A711-C44C5807D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sk-SK" dirty="0">
              <a:latin typeface="Times New Roman" panose="02020603050405020304" pitchFamily="18" charset="0"/>
            </a:endParaRPr>
          </a:p>
        </p:txBody>
      </p:sp>
      <p:sp>
        <p:nvSpPr>
          <p:cNvPr id="2" name="Nadpis 1">
            <a:extLst>
              <a:ext uri="{FF2B5EF4-FFF2-40B4-BE49-F238E27FC236}">
                <a16:creationId xmlns:a16="http://schemas.microsoft.com/office/drawing/2014/main" id="{83CC07D1-29E1-4AA8-B207-C6F2C032646E}"/>
              </a:ext>
            </a:extLst>
          </p:cNvPr>
          <p:cNvSpPr>
            <a:spLocks noGrp="1"/>
          </p:cNvSpPr>
          <p:nvPr>
            <p:ph type="title"/>
          </p:nvPr>
        </p:nvSpPr>
        <p:spPr>
          <a:xfrm>
            <a:off x="807720" y="2349925"/>
            <a:ext cx="2441894" cy="2456442"/>
          </a:xfrm>
        </p:spPr>
        <p:txBody>
          <a:bodyPr rtlCol="0">
            <a:normAutofit/>
          </a:bodyPr>
          <a:lstStyle/>
          <a:p>
            <a:pPr algn="l"/>
            <a:r>
              <a:rPr lang="sk-SK" sz="3200" dirty="0" smtClean="0">
                <a:latin typeface="Arial Black" panose="020B0A04020102020204" pitchFamily="34" charset="0"/>
              </a:rPr>
              <a:t>Čo bola Sparta ?</a:t>
            </a:r>
            <a:endParaRPr lang="sk-SK" sz="3200" dirty="0">
              <a:latin typeface="Arial Black" panose="020B0A04020102020204" pitchFamily="34" charset="0"/>
            </a:endParaRPr>
          </a:p>
        </p:txBody>
      </p:sp>
      <p:sp>
        <p:nvSpPr>
          <p:cNvPr id="3" name="Zástupný symbol obsahu 2">
            <a:extLst>
              <a:ext uri="{FF2B5EF4-FFF2-40B4-BE49-F238E27FC236}">
                <a16:creationId xmlns:a16="http://schemas.microsoft.com/office/drawing/2014/main" id="{48D2DA24-C5D0-44B5-9011-43E7FEA59CC9}"/>
              </a:ext>
            </a:extLst>
          </p:cNvPr>
          <p:cNvSpPr>
            <a:spLocks noGrp="1"/>
          </p:cNvSpPr>
          <p:nvPr>
            <p:ph idx="1"/>
          </p:nvPr>
        </p:nvSpPr>
        <p:spPr>
          <a:xfrm>
            <a:off x="5031722" y="1363851"/>
            <a:ext cx="6368598" cy="7129220"/>
          </a:xfrm>
        </p:spPr>
        <p:txBody>
          <a:bodyPr rtlCol="0">
            <a:normAutofit/>
          </a:bodyPr>
          <a:lstStyle/>
          <a:p>
            <a:r>
              <a:rPr lang="sk-SK" sz="1700" u="sng" dirty="0">
                <a:hlinkClick r:id="rId3"/>
              </a:rPr>
              <a:t>https://www.youtube.com/watch?v=_kR_LiQWVVc</a:t>
            </a:r>
            <a:r>
              <a:rPr lang="sk-SK" sz="1700" dirty="0" smtClean="0"/>
              <a:t>.</a:t>
            </a:r>
          </a:p>
          <a:p>
            <a:r>
              <a:rPr lang="sk-SK" sz="1700" dirty="0"/>
              <a:t>Dievčatá boli vychovávané v rodine, od šiestich rokov boli chlapci vychovávaní v kasárňach, polovojenských oddieloch – hlavným predmetom bola telesná výchova; tu boli cvičený do 20.roku </a:t>
            </a:r>
            <a:r>
              <a:rPr lang="sk-SK" sz="1700" dirty="0" smtClean="0"/>
              <a:t>života.</a:t>
            </a:r>
          </a:p>
          <a:p>
            <a:r>
              <a:rPr lang="sk-SK" sz="1700" dirty="0" smtClean="0"/>
              <a:t>V sparte sa obyvateľstvo delilo :</a:t>
            </a:r>
          </a:p>
          <a:p>
            <a:r>
              <a:rPr lang="sk-SK" sz="1700" dirty="0" smtClean="0"/>
              <a:t>- </a:t>
            </a:r>
            <a:r>
              <a:rPr lang="sk-SK" sz="1700" dirty="0" err="1"/>
              <a:t>Perioikovia</a:t>
            </a:r>
            <a:r>
              <a:rPr lang="sk-SK" sz="1700" dirty="0"/>
              <a:t> - potomkovia </a:t>
            </a:r>
            <a:r>
              <a:rPr lang="sk-SK" sz="1700" dirty="0" err="1"/>
              <a:t>Achájcov</a:t>
            </a:r>
            <a:r>
              <a:rPr lang="sk-SK" sz="1700" dirty="0"/>
              <a:t> – obyvatelia podrobených obcí, ktorí boli aspoň čiastočne dórskeho pôvodu, boli osobne slobodní, ale nemali politické práva, platili dane, mohli vlastniť aj majetok, prevažne roľníci, obchodníci; bolo ich asi 40 </a:t>
            </a:r>
            <a:r>
              <a:rPr lang="sk-SK" sz="1700" dirty="0" smtClean="0"/>
              <a:t>000</a:t>
            </a:r>
          </a:p>
          <a:p>
            <a:r>
              <a:rPr lang="sk-SK" dirty="0" err="1"/>
              <a:t>Heilóti</a:t>
            </a:r>
            <a:r>
              <a:rPr lang="sk-SK" dirty="0"/>
              <a:t> – otroci, masa pôvodného zotročeného obyvateľstva, bez práv, ich majiteľmi neboli rodiny, ale boli to otroci štátu, ich cieľom bolo živiť Sparťanov + mohli si zakladať vlastné rodiny; bolo ich 100 000-200 000</a:t>
            </a:r>
            <a:endParaRPr lang="sk-SK" sz="1700" dirty="0" smtClean="0"/>
          </a:p>
          <a:p>
            <a:endParaRPr lang="sk-SK" sz="1700" dirty="0"/>
          </a:p>
          <a:p>
            <a:endParaRPr lang="sk-SK" sz="1700" dirty="0" smtClean="0"/>
          </a:p>
          <a:p>
            <a:endParaRPr lang="sk-SK" dirty="0"/>
          </a:p>
          <a:p>
            <a:endParaRPr lang="sk-SK" dirty="0" smtClean="0"/>
          </a:p>
          <a:p>
            <a:endParaRPr lang="sk-SK" dirty="0"/>
          </a:p>
          <a:p>
            <a:endParaRPr lang="sk-SK" dirty="0" smtClean="0"/>
          </a:p>
          <a:p>
            <a:endParaRPr lang="sk-SK" dirty="0" smtClean="0"/>
          </a:p>
          <a:p>
            <a:endParaRPr lang="sk-SK" dirty="0"/>
          </a:p>
        </p:txBody>
      </p:sp>
      <p:pic>
        <p:nvPicPr>
          <p:cNvPr id="1026" name="Picture 2" descr="Kick Sparta GIF - Kick Sparta Leonidas GIF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52496" y="282990"/>
            <a:ext cx="3782545" cy="1948766"/>
          </a:xfrm>
          <a:prstGeom prst="rect">
            <a:avLst/>
          </a:prstGeom>
          <a:noFill/>
          <a:extLst>
            <a:ext uri="{909E8E84-426E-40DD-AFC4-6F175D3DCCD1}">
              <a14:hiddenFill xmlns:a14="http://schemas.microsoft.com/office/drawing/2010/main">
                <a:solidFill>
                  <a:srgbClr val="FFFFFF"/>
                </a:solidFill>
              </a14:hiddenFill>
            </a:ext>
          </a:extLst>
        </p:spPr>
      </p:pic>
      <p:sp>
        <p:nvSpPr>
          <p:cNvPr id="4" name="Zvislý zvitok 3"/>
          <p:cNvSpPr/>
          <p:nvPr/>
        </p:nvSpPr>
        <p:spPr>
          <a:xfrm>
            <a:off x="9439202" y="5277172"/>
            <a:ext cx="2468258" cy="144909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BlokTextu 4"/>
          <p:cNvSpPr txBox="1"/>
          <p:nvPr/>
        </p:nvSpPr>
        <p:spPr>
          <a:xfrm>
            <a:off x="9787554" y="5493886"/>
            <a:ext cx="1697811" cy="1015663"/>
          </a:xfrm>
          <a:prstGeom prst="rect">
            <a:avLst/>
          </a:prstGeom>
          <a:noFill/>
        </p:spPr>
        <p:txBody>
          <a:bodyPr wrap="square" rtlCol="0">
            <a:spAutoFit/>
          </a:bodyPr>
          <a:lstStyle/>
          <a:p>
            <a:r>
              <a:rPr lang="sk-SK" sz="1200" dirty="0" err="1" smtClean="0"/>
              <a:t>Periokovia</a:t>
            </a:r>
            <a:r>
              <a:rPr lang="sk-SK" sz="1200" dirty="0" smtClean="0"/>
              <a:t> – potomkovia </a:t>
            </a:r>
            <a:r>
              <a:rPr lang="sk-SK" sz="1200" dirty="0" err="1" smtClean="0"/>
              <a:t>Achájcov</a:t>
            </a:r>
            <a:endParaRPr lang="sk-SK" sz="1200" dirty="0" smtClean="0"/>
          </a:p>
          <a:p>
            <a:r>
              <a:rPr lang="sk-SK" sz="1200" dirty="0" err="1" smtClean="0"/>
              <a:t>Heilióti</a:t>
            </a:r>
            <a:r>
              <a:rPr lang="sk-SK" sz="1200" dirty="0" smtClean="0"/>
              <a:t> – otroci, masa pôvodného obyvateľstva</a:t>
            </a:r>
            <a:endParaRPr lang="sk-SK" sz="1200" dirty="0"/>
          </a:p>
        </p:txBody>
      </p:sp>
      <p:sp>
        <p:nvSpPr>
          <p:cNvPr id="6" name="Blesk 5"/>
          <p:cNvSpPr/>
          <p:nvPr/>
        </p:nvSpPr>
        <p:spPr>
          <a:xfrm>
            <a:off x="2277800" y="2349925"/>
            <a:ext cx="836909" cy="747151"/>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7" name="Obrázo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65" y="4572000"/>
            <a:ext cx="4059462" cy="2031554"/>
          </a:xfrm>
          <a:prstGeom prst="rect">
            <a:avLst/>
          </a:prstGeom>
        </p:spPr>
      </p:pic>
      <p:pic>
        <p:nvPicPr>
          <p:cNvPr id="9" name="Obrázo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444" y="121295"/>
            <a:ext cx="1025841" cy="1025841"/>
          </a:xfrm>
          <a:prstGeom prst="rect">
            <a:avLst/>
          </a:prstGeom>
        </p:spPr>
      </p:pic>
    </p:spTree>
    <p:extLst>
      <p:ext uri="{BB962C8B-B14F-4D97-AF65-F5344CB8AC3E}">
        <p14:creationId xmlns:p14="http://schemas.microsoft.com/office/powerpoint/2010/main" val="22547969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Ako sa vládlo v Sparte</a:t>
            </a:r>
            <a:endParaRPr lang="sk-SK" dirty="0"/>
          </a:p>
        </p:txBody>
      </p:sp>
      <p:sp>
        <p:nvSpPr>
          <p:cNvPr id="3" name="Zástupný objekt pre obsah 2"/>
          <p:cNvSpPr>
            <a:spLocks noGrp="1"/>
          </p:cNvSpPr>
          <p:nvPr>
            <p:ph idx="1"/>
          </p:nvPr>
        </p:nvSpPr>
        <p:spPr/>
        <p:txBody>
          <a:bodyPr/>
          <a:lstStyle/>
          <a:p>
            <a:r>
              <a:rPr lang="sk-SK" dirty="0"/>
              <a:t> na čele Sparty stáli 2 králi – mali vojenskú a čiastočne kňazskú </a:t>
            </a:r>
            <a:r>
              <a:rPr lang="sk-SK" dirty="0" smtClean="0"/>
              <a:t>právomoc</a:t>
            </a:r>
            <a:endParaRPr lang="sk-SK" dirty="0"/>
          </a:p>
          <a:p>
            <a:r>
              <a:rPr lang="sk-SK" dirty="0"/>
              <a:t>existovala aj rada starších – </a:t>
            </a:r>
            <a:r>
              <a:rPr lang="sk-SK" dirty="0" err="1"/>
              <a:t>Geruzia</a:t>
            </a:r>
            <a:r>
              <a:rPr lang="sk-SK" dirty="0"/>
              <a:t> – členmi boli 2 králi a 28 starcov, ktorí mali nad 60 rokov; volení z aristokratických </a:t>
            </a:r>
            <a:r>
              <a:rPr lang="sk-SK" dirty="0" smtClean="0"/>
              <a:t>kruhov</a:t>
            </a:r>
          </a:p>
          <a:p>
            <a:r>
              <a:rPr lang="sk-SK" dirty="0"/>
              <a:t>ľudové zhromaždenie – </a:t>
            </a:r>
            <a:r>
              <a:rPr lang="sk-SK" dirty="0" err="1"/>
              <a:t>apelá</a:t>
            </a:r>
            <a:r>
              <a:rPr lang="sk-SK" dirty="0"/>
              <a:t>, ktorého členmi mohli byť len plnoprávni, dospelí (nad 30 rokov) Sparťania – volili členov do zboru </a:t>
            </a:r>
            <a:r>
              <a:rPr lang="sk-SK" dirty="0" err="1"/>
              <a:t>eforov</a:t>
            </a:r>
            <a:r>
              <a:rPr lang="sk-SK" dirty="0"/>
              <a:t>, prípadne do </a:t>
            </a:r>
            <a:r>
              <a:rPr lang="sk-SK" dirty="0" err="1"/>
              <a:t>Geruzie</a:t>
            </a:r>
            <a:r>
              <a:rPr lang="sk-SK" dirty="0"/>
              <a:t>, rozhodovali o mieri a medzinárodných zmluvách, spartská ústava je typom zmiešanej ústavy, pretože obsahovala </a:t>
            </a:r>
            <a:r>
              <a:rPr lang="sk-SK" dirty="0" err="1"/>
              <a:t>monarchistické,aristokratické</a:t>
            </a:r>
            <a:r>
              <a:rPr lang="sk-SK" dirty="0"/>
              <a:t> a demokratické </a:t>
            </a:r>
            <a:r>
              <a:rPr lang="sk-SK" dirty="0" smtClean="0"/>
              <a:t>prvky</a:t>
            </a:r>
            <a:r>
              <a:rPr lang="sk-SK" dirty="0"/>
              <a:t/>
            </a:r>
            <a:br>
              <a:rPr lang="sk-SK" dirty="0"/>
            </a:br>
            <a:endParaRPr lang="sk-SK" dirty="0"/>
          </a:p>
        </p:txBody>
      </p:sp>
      <p:sp>
        <p:nvSpPr>
          <p:cNvPr id="5" name="Zvislý zvitok 4"/>
          <p:cNvSpPr/>
          <p:nvPr/>
        </p:nvSpPr>
        <p:spPr>
          <a:xfrm>
            <a:off x="371959" y="5176434"/>
            <a:ext cx="2340244" cy="150333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 name="BlokTextu 5"/>
          <p:cNvSpPr txBox="1"/>
          <p:nvPr/>
        </p:nvSpPr>
        <p:spPr>
          <a:xfrm>
            <a:off x="829183" y="5343325"/>
            <a:ext cx="1720312" cy="1169551"/>
          </a:xfrm>
          <a:prstGeom prst="rect">
            <a:avLst/>
          </a:prstGeom>
          <a:noFill/>
        </p:spPr>
        <p:txBody>
          <a:bodyPr wrap="square" rtlCol="0">
            <a:spAutoFit/>
          </a:bodyPr>
          <a:lstStyle/>
          <a:p>
            <a:r>
              <a:rPr lang="sk-SK" sz="1400" u="sng" dirty="0" err="1"/>
              <a:t>Apella</a:t>
            </a:r>
            <a:r>
              <a:rPr lang="sk-SK" sz="1400" dirty="0"/>
              <a:t> – národné zhromaždenie</a:t>
            </a:r>
          </a:p>
          <a:p>
            <a:r>
              <a:rPr lang="sk-SK" sz="1400" u="sng" dirty="0" err="1"/>
              <a:t>Gerúzia</a:t>
            </a:r>
            <a:r>
              <a:rPr lang="sk-SK" sz="1400" dirty="0"/>
              <a:t> – aristokratická inštitúcia</a:t>
            </a:r>
          </a:p>
        </p:txBody>
      </p:sp>
      <p:pic>
        <p:nvPicPr>
          <p:cNvPr id="7" name="Obrázo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77" y="354604"/>
            <a:ext cx="2398945" cy="2497084"/>
          </a:xfrm>
          <a:prstGeom prst="rect">
            <a:avLst/>
          </a:prstGeom>
        </p:spPr>
      </p:pic>
    </p:spTree>
    <p:extLst>
      <p:ext uri="{BB962C8B-B14F-4D97-AF65-F5344CB8AC3E}">
        <p14:creationId xmlns:p14="http://schemas.microsoft.com/office/powerpoint/2010/main" val="150599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Grécke vojny s Peržanmi !</a:t>
            </a:r>
            <a:endParaRPr lang="sk-SK" dirty="0"/>
          </a:p>
        </p:txBody>
      </p:sp>
      <p:sp>
        <p:nvSpPr>
          <p:cNvPr id="3" name="Zástupný objekt pre obsah 2"/>
          <p:cNvSpPr>
            <a:spLocks noGrp="1"/>
          </p:cNvSpPr>
          <p:nvPr>
            <p:ph idx="1"/>
          </p:nvPr>
        </p:nvSpPr>
        <p:spPr/>
        <p:txBody>
          <a:bodyPr/>
          <a:lstStyle/>
          <a:p>
            <a:r>
              <a:rPr lang="sk-SK" dirty="0" smtClean="0"/>
              <a:t>V roku 500 pred Kr. vypukol konflikt medzi Peržanmi a maloázijskými Grékmi.</a:t>
            </a:r>
          </a:p>
          <a:p>
            <a:r>
              <a:rPr lang="sk-SK" dirty="0" smtClean="0"/>
              <a:t>Po porážke maloázijských Grékov sa perzský panovník </a:t>
            </a:r>
            <a:r>
              <a:rPr lang="sk-SK" dirty="0" err="1" smtClean="0"/>
              <a:t>Dareios</a:t>
            </a:r>
            <a:r>
              <a:rPr lang="sk-SK" dirty="0" smtClean="0"/>
              <a:t> rozhodol potrestať aj európskych Grékov !</a:t>
            </a: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030" y="4416224"/>
            <a:ext cx="2380863" cy="2294542"/>
          </a:xfrm>
          <a:prstGeom prst="rect">
            <a:avLst/>
          </a:prstGeom>
        </p:spPr>
      </p:pic>
    </p:spTree>
    <p:extLst>
      <p:ext uri="{BB962C8B-B14F-4D97-AF65-F5344CB8AC3E}">
        <p14:creationId xmlns:p14="http://schemas.microsoft.com/office/powerpoint/2010/main" val="135385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pri Maratóne</a:t>
            </a:r>
            <a:endParaRPr lang="sk-SK" dirty="0"/>
          </a:p>
        </p:txBody>
      </p:sp>
      <p:sp>
        <p:nvSpPr>
          <p:cNvPr id="3" name="Zástupný objekt pre obsah 2"/>
          <p:cNvSpPr>
            <a:spLocks noGrp="1"/>
          </p:cNvSpPr>
          <p:nvPr>
            <p:ph idx="1"/>
          </p:nvPr>
        </p:nvSpPr>
        <p:spPr/>
        <p:txBody>
          <a:bodyPr>
            <a:normAutofit fontScale="92500" lnSpcReduction="10000"/>
          </a:bodyPr>
          <a:lstStyle/>
          <a:p>
            <a:r>
              <a:rPr lang="sk-SK" dirty="0"/>
              <a:t>Gréci mali na svojej strane morálku. Bojovali za svoju slobodu a do bitky išli s odhodlaním. Navyše si doslova rozumeli, keďže hovorili rovnakým jazykom. Peržania boli rôznorodým zoskupením mužov z celej ríše, ktorých generáli hnali do boja na cudzej pôde. Miesto na vylodenie si však vybrali výborne. Široká pláň poskytovala dostatok priestoru na rozvinutie vojov, napriek tomu však údajne trvalo štyri dni, kým sa do seba vojaci pustili. Perzský vojvodca </a:t>
            </a:r>
            <a:r>
              <a:rPr lang="sk-SK" dirty="0" err="1"/>
              <a:t>Datus</a:t>
            </a:r>
            <a:r>
              <a:rPr lang="sk-SK" dirty="0"/>
              <a:t> počas tých štyroch dní vymýšľal plán boja. Nariadil nalodiť väčšinu jazdcov s koňmi na lode a po mori napadnúť nechránené Atény. Plavidlá vyrazili v noci chránené rúškom tmy, no Gréci ich spozorovali a </a:t>
            </a:r>
            <a:r>
              <a:rPr lang="sk-SK" dirty="0" err="1"/>
              <a:t>Miltiades</a:t>
            </a:r>
            <a:r>
              <a:rPr lang="sk-SK" dirty="0"/>
              <a:t> vycítil príležitosť a vydal sa do boja. Jeho </a:t>
            </a:r>
            <a:r>
              <a:rPr lang="sk-SK" dirty="0" err="1"/>
              <a:t>hopliti</a:t>
            </a:r>
            <a:r>
              <a:rPr lang="sk-SK" dirty="0"/>
              <a:t> boli v boji ohrození najmä kavalériou, ktorá sa však už z veľkej väčšiny nalodila, keď došlo ku stretu armád. Spočiatku sa zdalo, že bitka skončí prehrou Aténčanov. Peržania stred ich armády zatlačili o kus späť, no následne sa Aténčanom podarilo zlomiť odpor oboch perzských krídel a donútiť ich k ústupu. Aténske krídla sa následne obrátili a obkľúčili perzský stred, ktorý už tým pádom nemal nádej na prežitie.</a:t>
            </a:r>
          </a:p>
        </p:txBody>
      </p:sp>
      <p:sp>
        <p:nvSpPr>
          <p:cNvPr id="4" name="Zvislý zvitok 3"/>
          <p:cNvSpPr/>
          <p:nvPr/>
        </p:nvSpPr>
        <p:spPr>
          <a:xfrm>
            <a:off x="185980" y="5106412"/>
            <a:ext cx="2154264" cy="169706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 name="BlokTextu 5"/>
          <p:cNvSpPr txBox="1"/>
          <p:nvPr/>
        </p:nvSpPr>
        <p:spPr>
          <a:xfrm>
            <a:off x="650929" y="5563892"/>
            <a:ext cx="1286359" cy="1200329"/>
          </a:xfrm>
          <a:prstGeom prst="rect">
            <a:avLst/>
          </a:prstGeom>
          <a:noFill/>
        </p:spPr>
        <p:txBody>
          <a:bodyPr wrap="square" rtlCol="0">
            <a:spAutoFit/>
          </a:bodyPr>
          <a:lstStyle/>
          <a:p>
            <a:r>
              <a:rPr lang="sk-SK" dirty="0" smtClean="0"/>
              <a:t>Bitka sa odohrala v r. 490 pred Kr.</a:t>
            </a:r>
            <a:endParaRPr lang="sk-SK" dirty="0"/>
          </a:p>
        </p:txBody>
      </p:sp>
      <p:pic>
        <p:nvPicPr>
          <p:cNvPr id="7" name="Obrázo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36" y="286880"/>
            <a:ext cx="1982007" cy="2533650"/>
          </a:xfrm>
          <a:prstGeom prst="rect">
            <a:avLst/>
          </a:prstGeom>
        </p:spPr>
      </p:pic>
      <p:sp>
        <p:nvSpPr>
          <p:cNvPr id="8" name="BlokTextu 7"/>
          <p:cNvSpPr txBox="1"/>
          <p:nvPr/>
        </p:nvSpPr>
        <p:spPr>
          <a:xfrm>
            <a:off x="2340243" y="286880"/>
            <a:ext cx="2402238" cy="923330"/>
          </a:xfrm>
          <a:prstGeom prst="rect">
            <a:avLst/>
          </a:prstGeom>
          <a:noFill/>
        </p:spPr>
        <p:txBody>
          <a:bodyPr wrap="square" rtlCol="0">
            <a:spAutoFit/>
          </a:bodyPr>
          <a:lstStyle/>
          <a:p>
            <a:r>
              <a:rPr lang="sk-SK" dirty="0" smtClean="0"/>
              <a:t>Grécky bojovník utekal 42200 m aby oznámil víťazstvo</a:t>
            </a:r>
            <a:endParaRPr lang="sk-SK" dirty="0"/>
          </a:p>
        </p:txBody>
      </p:sp>
      <p:sp>
        <p:nvSpPr>
          <p:cNvPr id="9" name="BlokTextu 8"/>
          <p:cNvSpPr txBox="1"/>
          <p:nvPr/>
        </p:nvSpPr>
        <p:spPr>
          <a:xfrm>
            <a:off x="2668124" y="6051808"/>
            <a:ext cx="8413163" cy="646331"/>
          </a:xfrm>
          <a:prstGeom prst="rect">
            <a:avLst/>
          </a:prstGeom>
          <a:noFill/>
        </p:spPr>
        <p:txBody>
          <a:bodyPr wrap="square" rtlCol="0">
            <a:spAutoFit/>
          </a:bodyPr>
          <a:lstStyle/>
          <a:p>
            <a:r>
              <a:rPr lang="sk-SK" dirty="0" smtClean="0"/>
              <a:t>- Gréci na hrdinskú počesť behu vojaka vytvorili atletickú disciplínu – maratónsky beh</a:t>
            </a:r>
            <a:endParaRPr lang="sk-SK" dirty="0"/>
          </a:p>
        </p:txBody>
      </p:sp>
    </p:spTree>
    <p:extLst>
      <p:ext uri="{BB962C8B-B14F-4D97-AF65-F5344CB8AC3E}">
        <p14:creationId xmlns:p14="http://schemas.microsoft.com/office/powerpoint/2010/main" val="106894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49" y="991891"/>
            <a:ext cx="6659910" cy="5238427"/>
          </a:xfrm>
          <a:prstGeom prst="rect">
            <a:avLst/>
          </a:prstGeom>
        </p:spPr>
      </p:pic>
      <p:sp>
        <p:nvSpPr>
          <p:cNvPr id="3" name="BlokTextu 2"/>
          <p:cNvSpPr txBox="1"/>
          <p:nvPr/>
        </p:nvSpPr>
        <p:spPr>
          <a:xfrm>
            <a:off x="8260597" y="1673817"/>
            <a:ext cx="3022169" cy="646331"/>
          </a:xfrm>
          <a:prstGeom prst="rect">
            <a:avLst/>
          </a:prstGeom>
          <a:noFill/>
        </p:spPr>
        <p:txBody>
          <a:bodyPr wrap="square" rtlCol="0">
            <a:spAutoFit/>
          </a:bodyPr>
          <a:lstStyle/>
          <a:p>
            <a:r>
              <a:rPr lang="sk-SK" dirty="0" smtClean="0"/>
              <a:t>Červená farba : Peržania </a:t>
            </a:r>
          </a:p>
          <a:p>
            <a:r>
              <a:rPr lang="sk-SK" dirty="0" smtClean="0"/>
              <a:t>Modrá farba : Gréci</a:t>
            </a:r>
            <a:endParaRPr lang="sk-SK" dirty="0"/>
          </a:p>
        </p:txBody>
      </p:sp>
    </p:spTree>
    <p:extLst>
      <p:ext uri="{BB962C8B-B14F-4D97-AF65-F5344CB8AC3E}">
        <p14:creationId xmlns:p14="http://schemas.microsoft.com/office/powerpoint/2010/main" val="68305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pri </a:t>
            </a:r>
            <a:r>
              <a:rPr lang="sk-SK" dirty="0" err="1" smtClean="0"/>
              <a:t>Thermopylskom</a:t>
            </a:r>
            <a:r>
              <a:rPr lang="sk-SK" dirty="0" smtClean="0"/>
              <a:t> priesmyku</a:t>
            </a:r>
            <a:endParaRPr lang="sk-SK" dirty="0"/>
          </a:p>
        </p:txBody>
      </p:sp>
      <p:sp>
        <p:nvSpPr>
          <p:cNvPr id="3" name="Zástupný objekt pre obsah 2"/>
          <p:cNvSpPr>
            <a:spLocks noGrp="1"/>
          </p:cNvSpPr>
          <p:nvPr>
            <p:ph idx="1"/>
          </p:nvPr>
        </p:nvSpPr>
        <p:spPr>
          <a:xfrm>
            <a:off x="5226936" y="803186"/>
            <a:ext cx="6281873" cy="5248622"/>
          </a:xfrm>
        </p:spPr>
        <p:txBody>
          <a:bodyPr/>
          <a:lstStyle/>
          <a:p>
            <a:r>
              <a:rPr lang="sk-SK" dirty="0" smtClean="0"/>
              <a:t>Ďalšia výprava pod vedením panovníka Xerxa prenikla v roku 480 pred Kr. až k </a:t>
            </a:r>
            <a:r>
              <a:rPr lang="sk-SK" dirty="0" err="1" smtClean="0"/>
              <a:t>Thermopylskému</a:t>
            </a:r>
            <a:r>
              <a:rPr lang="sk-SK" dirty="0" smtClean="0"/>
              <a:t> priesmyku.</a:t>
            </a:r>
          </a:p>
          <a:p>
            <a:r>
              <a:rPr lang="sk-SK" dirty="0" smtClean="0"/>
              <a:t>V úzkom priesmyku Peržania nemohlo zvíťaziť a využiť početnú výhodu, pomohla im zrada jedného z Grékov, ktorý im prezradil cestu cez hory až do tyla gréckeho vojska.</a:t>
            </a:r>
          </a:p>
          <a:p>
            <a:r>
              <a:rPr lang="sk-SK" dirty="0" smtClean="0"/>
              <a:t>Gréci síce prehrali, ale morálne zvíťazili.</a:t>
            </a: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39" y="4494508"/>
            <a:ext cx="4098189" cy="2200760"/>
          </a:xfrm>
          <a:prstGeom prst="rect">
            <a:avLst/>
          </a:prstGeom>
        </p:spPr>
      </p:pic>
      <p:sp>
        <p:nvSpPr>
          <p:cNvPr id="5" name="BlokTextu 4"/>
          <p:cNvSpPr txBox="1"/>
          <p:nvPr/>
        </p:nvSpPr>
        <p:spPr>
          <a:xfrm>
            <a:off x="4753028" y="6051808"/>
            <a:ext cx="6653725" cy="369332"/>
          </a:xfrm>
          <a:prstGeom prst="rect">
            <a:avLst/>
          </a:prstGeom>
          <a:noFill/>
        </p:spPr>
        <p:txBody>
          <a:bodyPr wrap="square" rtlCol="0">
            <a:spAutoFit/>
          </a:bodyPr>
          <a:lstStyle/>
          <a:p>
            <a:r>
              <a:rPr lang="sk-SK" dirty="0" smtClean="0"/>
              <a:t>- Takto vyzerá </a:t>
            </a:r>
            <a:r>
              <a:rPr lang="sk-SK" dirty="0" err="1" smtClean="0"/>
              <a:t>Thermopyl</a:t>
            </a:r>
            <a:r>
              <a:rPr lang="sk-SK" dirty="0" smtClean="0"/>
              <a:t> dnes</a:t>
            </a:r>
            <a:endParaRPr lang="sk-SK" dirty="0"/>
          </a:p>
        </p:txBody>
      </p:sp>
      <p:pic>
        <p:nvPicPr>
          <p:cNvPr id="6" name="Obrázo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858" y="125838"/>
            <a:ext cx="2200795" cy="2538644"/>
          </a:xfrm>
          <a:prstGeom prst="rect">
            <a:avLst/>
          </a:prstGeom>
        </p:spPr>
      </p:pic>
      <p:sp>
        <p:nvSpPr>
          <p:cNvPr id="7" name="Zvislý zvitok 6"/>
          <p:cNvSpPr/>
          <p:nvPr/>
        </p:nvSpPr>
        <p:spPr>
          <a:xfrm>
            <a:off x="9128502" y="4633993"/>
            <a:ext cx="2380307" cy="20612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 name="BlokTextu 7"/>
          <p:cNvSpPr txBox="1"/>
          <p:nvPr/>
        </p:nvSpPr>
        <p:spPr>
          <a:xfrm>
            <a:off x="9608949" y="4943959"/>
            <a:ext cx="1549831" cy="1754326"/>
          </a:xfrm>
          <a:prstGeom prst="rect">
            <a:avLst/>
          </a:prstGeom>
          <a:noFill/>
        </p:spPr>
        <p:txBody>
          <a:bodyPr wrap="square" rtlCol="0">
            <a:spAutoFit/>
          </a:bodyPr>
          <a:lstStyle/>
          <a:p>
            <a:r>
              <a:rPr lang="sk-SK" dirty="0" smtClean="0"/>
              <a:t>- Víťazstvo Peržanov sa dodnes pokladá za </a:t>
            </a:r>
            <a:r>
              <a:rPr lang="sk-SK" dirty="0" err="1" smtClean="0"/>
              <a:t>Pyrrhovo</a:t>
            </a:r>
            <a:r>
              <a:rPr lang="sk-SK" dirty="0" smtClean="0"/>
              <a:t> víťazstvo</a:t>
            </a:r>
            <a:endParaRPr lang="sk-SK" dirty="0"/>
          </a:p>
        </p:txBody>
      </p:sp>
    </p:spTree>
    <p:extLst>
      <p:ext uri="{BB962C8B-B14F-4D97-AF65-F5344CB8AC3E}">
        <p14:creationId xmlns:p14="http://schemas.microsoft.com/office/powerpoint/2010/main" val="240289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pri </a:t>
            </a:r>
            <a:r>
              <a:rPr lang="sk-SK" dirty="0" err="1" smtClean="0"/>
              <a:t>Salamíne</a:t>
            </a:r>
            <a:r>
              <a:rPr lang="sk-SK" dirty="0" smtClean="0"/>
              <a:t> a </a:t>
            </a:r>
            <a:r>
              <a:rPr lang="sk-SK" dirty="0" err="1" smtClean="0"/>
              <a:t>Platajách</a:t>
            </a:r>
            <a:endParaRPr lang="sk-SK" dirty="0"/>
          </a:p>
        </p:txBody>
      </p:sp>
      <p:sp>
        <p:nvSpPr>
          <p:cNvPr id="3" name="Zástupný objekt pre obsah 2"/>
          <p:cNvSpPr>
            <a:spLocks noGrp="1"/>
          </p:cNvSpPr>
          <p:nvPr>
            <p:ph idx="1"/>
          </p:nvPr>
        </p:nvSpPr>
        <p:spPr/>
        <p:txBody>
          <a:bodyPr/>
          <a:lstStyle/>
          <a:p>
            <a:r>
              <a:rPr lang="sk-SK" dirty="0" smtClean="0">
                <a:solidFill>
                  <a:srgbClr val="FF0000"/>
                </a:solidFill>
              </a:rPr>
              <a:t>Bitka pri </a:t>
            </a:r>
            <a:r>
              <a:rPr lang="sk-SK" dirty="0" err="1" smtClean="0">
                <a:solidFill>
                  <a:srgbClr val="FF0000"/>
                </a:solidFill>
              </a:rPr>
              <a:t>Salamíne</a:t>
            </a:r>
            <a:r>
              <a:rPr lang="sk-SK" dirty="0" smtClean="0">
                <a:solidFill>
                  <a:srgbClr val="FF0000"/>
                </a:solidFill>
              </a:rPr>
              <a:t> – </a:t>
            </a:r>
            <a:r>
              <a:rPr lang="sk-SK" dirty="0" smtClean="0"/>
              <a:t>v roku 480 pred Kr. zničilo skvelo pripravené grécke loďstvo perzskú armádu, ktorá stratila možnosť rýchleho zásobovania.</a:t>
            </a:r>
          </a:p>
          <a:p>
            <a:r>
              <a:rPr lang="sk-SK" dirty="0" smtClean="0">
                <a:solidFill>
                  <a:schemeClr val="accent1"/>
                </a:solidFill>
              </a:rPr>
              <a:t>Bitka pri </a:t>
            </a:r>
            <a:r>
              <a:rPr lang="sk-SK" dirty="0" err="1" smtClean="0">
                <a:solidFill>
                  <a:schemeClr val="accent1"/>
                </a:solidFill>
              </a:rPr>
              <a:t>Platajách</a:t>
            </a:r>
            <a:r>
              <a:rPr lang="sk-SK" dirty="0" smtClean="0">
                <a:solidFill>
                  <a:schemeClr val="accent1"/>
                </a:solidFill>
              </a:rPr>
              <a:t> </a:t>
            </a:r>
            <a:r>
              <a:rPr lang="sk-SK" dirty="0"/>
              <a:t> bola jednou z posledných veľkých bitiek </a:t>
            </a:r>
            <a:r>
              <a:rPr lang="sk-SK" dirty="0">
                <a:hlinkClick r:id="rId2" tooltip="Grécko-perzské vojny"/>
              </a:rPr>
              <a:t>grécko-perzských vojen</a:t>
            </a:r>
            <a:r>
              <a:rPr lang="sk-SK" dirty="0"/>
              <a:t>. Odohrala sa v roku </a:t>
            </a:r>
            <a:r>
              <a:rPr lang="sk-SK" dirty="0">
                <a:hlinkClick r:id="rId3" tooltip="479 pred Kr."/>
              </a:rPr>
              <a:t>479 pred Kr.</a:t>
            </a:r>
            <a:r>
              <a:rPr lang="sk-SK" dirty="0"/>
              <a:t> pri mestečku </a:t>
            </a:r>
            <a:r>
              <a:rPr lang="sk-SK" dirty="0" err="1">
                <a:hlinkClick r:id="rId4" tooltip="Plataje"/>
              </a:rPr>
              <a:t>Plataje</a:t>
            </a:r>
            <a:r>
              <a:rPr lang="sk-SK" dirty="0"/>
              <a:t> v </a:t>
            </a:r>
            <a:r>
              <a:rPr lang="sk-SK" dirty="0" err="1">
                <a:hlinkClick r:id="rId5" tooltip="Boiótia"/>
              </a:rPr>
              <a:t>Boiótii</a:t>
            </a:r>
            <a:r>
              <a:rPr lang="sk-SK" dirty="0"/>
              <a:t> (</a:t>
            </a:r>
            <a:r>
              <a:rPr lang="sk-SK" dirty="0" err="1"/>
              <a:t>Bojócia</a:t>
            </a:r>
            <a:r>
              <a:rPr lang="sk-SK" dirty="0"/>
              <a:t>, </a:t>
            </a:r>
            <a:r>
              <a:rPr lang="sk-SK" dirty="0" err="1"/>
              <a:t>Bojótia</a:t>
            </a:r>
            <a:r>
              <a:rPr lang="sk-SK" dirty="0"/>
              <a:t>) v strednom Grécku</a:t>
            </a:r>
            <a:r>
              <a:rPr lang="sk-SK" dirty="0" smtClean="0"/>
              <a:t>. Armáda gréckych štátov na čele so Sparťanmi porazila Peržanov a podarilo sa tak zachrániť politickú a duchovnú slobodu Grékov.</a:t>
            </a:r>
            <a:endParaRPr lang="sk-SK" dirty="0">
              <a:solidFill>
                <a:schemeClr val="accent1"/>
              </a:solidFill>
            </a:endParaRPr>
          </a:p>
        </p:txBody>
      </p:sp>
      <p:pic>
        <p:nvPicPr>
          <p:cNvPr id="4" name="Obrázok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524" y="281386"/>
            <a:ext cx="3549279" cy="2353326"/>
          </a:xfrm>
          <a:prstGeom prst="rect">
            <a:avLst/>
          </a:prstGeom>
        </p:spPr>
      </p:pic>
      <p:pic>
        <p:nvPicPr>
          <p:cNvPr id="5" name="Obrázo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458" y="4356568"/>
            <a:ext cx="3153321" cy="2361947"/>
          </a:xfrm>
          <a:prstGeom prst="rect">
            <a:avLst/>
          </a:prstGeom>
        </p:spPr>
      </p:pic>
    </p:spTree>
    <p:extLst>
      <p:ext uri="{BB962C8B-B14F-4D97-AF65-F5344CB8AC3E}">
        <p14:creationId xmlns:p14="http://schemas.microsoft.com/office/powerpoint/2010/main" val="421021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357187"/>
            <a:ext cx="11416937" cy="6143625"/>
          </a:xfrm>
          <a:prstGeom prst="rect">
            <a:avLst/>
          </a:prstGeom>
        </p:spPr>
      </p:pic>
      <p:sp>
        <p:nvSpPr>
          <p:cNvPr id="4" name="BlokTextu 3"/>
          <p:cNvSpPr txBox="1"/>
          <p:nvPr/>
        </p:nvSpPr>
        <p:spPr>
          <a:xfrm>
            <a:off x="3461657" y="1031965"/>
            <a:ext cx="6335486" cy="707886"/>
          </a:xfrm>
          <a:prstGeom prst="rect">
            <a:avLst/>
          </a:prstGeom>
          <a:noFill/>
        </p:spPr>
        <p:txBody>
          <a:bodyPr wrap="square" rtlCol="0">
            <a:spAutoFit/>
          </a:bodyPr>
          <a:lstStyle/>
          <a:p>
            <a:r>
              <a:rPr lang="sk-SK" sz="4000" dirty="0" smtClean="0">
                <a:solidFill>
                  <a:srgbClr val="FFFF00"/>
                </a:solidFill>
              </a:rPr>
              <a:t>Ďakujem za pozornosť</a:t>
            </a:r>
            <a:endParaRPr lang="sk-SK" sz="4000" dirty="0">
              <a:solidFill>
                <a:srgbClr val="FFFF00"/>
              </a:solidFill>
            </a:endParaRPr>
          </a:p>
        </p:txBody>
      </p:sp>
    </p:spTree>
    <p:extLst>
      <p:ext uri="{BB962C8B-B14F-4D97-AF65-F5344CB8AC3E}">
        <p14:creationId xmlns:p14="http://schemas.microsoft.com/office/powerpoint/2010/main" val="186627195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Office_36806845_TF23154475.potx" id="{95DF8A35-AE08-4801-B9DD-AA1BC62D8BBE}" vid="{21969095-63F1-4E55-A2F6-AFD6DE3D02DD}"/>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4716F-C831-4AC2-BB0A-5EC60E4671B3}">
  <ds:schemaRef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1af3243-3dd4-4a8d-8c0d-dd76da1f02a5"/>
    <ds:schemaRef ds:uri="http://schemas.microsoft.com/office/infopath/2007/PartnerControls"/>
    <ds:schemaRef ds:uri="16c05727-aa75-4e4a-9b5f-8a80a1165891"/>
    <ds:schemaRef ds:uri="http://purl.org/dc/terms/"/>
  </ds:schemaRefs>
</ds:datastoreItem>
</file>

<file path=customXml/itemProps2.xml><?xml version="1.0" encoding="utf-8"?>
<ds:datastoreItem xmlns:ds="http://schemas.openxmlformats.org/officeDocument/2006/customXml" ds:itemID="{58F3D8C7-1E6F-4D15-8163-ADBC81A00AAD}">
  <ds:schemaRefs>
    <ds:schemaRef ds:uri="http://schemas.microsoft.com/sharepoint/v3/contenttype/forms"/>
  </ds:schemaRefs>
</ds:datastoreItem>
</file>

<file path=customXml/itemProps3.xml><?xml version="1.0" encoding="utf-8"?>
<ds:datastoreItem xmlns:ds="http://schemas.openxmlformats.org/officeDocument/2006/customXml" ds:itemID="{F3A8986E-DA64-415A-A390-AF2FFA01BA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Návrh Atlas</Template>
  <TotalTime>0</TotalTime>
  <Words>550</Words>
  <Application>Microsoft Office PowerPoint</Application>
  <PresentationFormat>Širokouhlá</PresentationFormat>
  <Paragraphs>43</Paragraphs>
  <Slides>9</Slides>
  <Notes>2</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9</vt:i4>
      </vt:variant>
    </vt:vector>
  </HeadingPairs>
  <TitlesOfParts>
    <vt:vector size="16" baseType="lpstr">
      <vt:lpstr>Arial Black</vt:lpstr>
      <vt:lpstr>Calibri</vt:lpstr>
      <vt:lpstr>Calibri Light</vt:lpstr>
      <vt:lpstr>Rockwell</vt:lpstr>
      <vt:lpstr>Times New Roman</vt:lpstr>
      <vt:lpstr>Wingdings</vt:lpstr>
      <vt:lpstr>Atlas</vt:lpstr>
      <vt:lpstr>Sparta a Gréci vo vojnách</vt:lpstr>
      <vt:lpstr>Čo bola Sparta ?</vt:lpstr>
      <vt:lpstr>Ako sa vládlo v Sparte</vt:lpstr>
      <vt:lpstr>Grécke vojny s Peržanmi !</vt:lpstr>
      <vt:lpstr>Bitka pri Maratóne</vt:lpstr>
      <vt:lpstr>Prezentácia programu PowerPoint</vt:lpstr>
      <vt:lpstr>Bitka pri Thermopylskom priesmyku</vt:lpstr>
      <vt:lpstr>Bitka pri Salamíne a Platajách</vt:lpstr>
      <vt:lpstr>Prezentácia programu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2023-11-03T09:57:44Z</dcterms:created>
  <dcterms:modified xsi:type="dcterms:W3CDTF">2023-11-03T13:33:39Z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