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sk-SK" sz="8800" dirty="0" smtClean="0"/>
              <a:t>Enzýmy – </a:t>
            </a:r>
            <a:br>
              <a:rPr lang="sk-SK" sz="8800" dirty="0" smtClean="0"/>
            </a:br>
            <a:r>
              <a:rPr lang="sk-SK" sz="4900" smtClean="0"/>
              <a:t>	Tajnička 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   Tajnička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941" t="26796" r="31197" b="8989"/>
          <a:stretch>
            <a:fillRect/>
          </a:stretch>
        </p:blipFill>
        <p:spPr bwMode="auto">
          <a:xfrm>
            <a:off x="3203848" y="953344"/>
            <a:ext cx="59401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113" t="37237" r="80421" b="57854"/>
          <a:stretch>
            <a:fillRect/>
          </a:stretch>
        </p:blipFill>
        <p:spPr bwMode="auto">
          <a:xfrm>
            <a:off x="179512" y="692696"/>
            <a:ext cx="17636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5113" t="37309" r="75696" b="57782"/>
          <a:stretch>
            <a:fillRect/>
          </a:stretch>
        </p:blipFill>
        <p:spPr bwMode="auto">
          <a:xfrm>
            <a:off x="179512" y="1268760"/>
            <a:ext cx="23397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5113" t="37237" r="73925" b="57854"/>
          <a:stretch>
            <a:fillRect/>
          </a:stretch>
        </p:blipFill>
        <p:spPr bwMode="auto">
          <a:xfrm>
            <a:off x="179512" y="1988840"/>
            <a:ext cx="25557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5113" t="37237" r="70081" b="57854"/>
          <a:stretch>
            <a:fillRect/>
          </a:stretch>
        </p:blipFill>
        <p:spPr bwMode="auto">
          <a:xfrm>
            <a:off x="179512" y="256490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5114" t="37237" r="65355" b="57854"/>
          <a:stretch>
            <a:fillRect/>
          </a:stretch>
        </p:blipFill>
        <p:spPr bwMode="auto">
          <a:xfrm>
            <a:off x="0" y="3140968"/>
            <a:ext cx="360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5113" t="37237" r="73034" b="57854"/>
          <a:stretch>
            <a:fillRect/>
          </a:stretch>
        </p:blipFill>
        <p:spPr bwMode="auto">
          <a:xfrm>
            <a:off x="179512" y="3645024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5113" t="37237" r="73625" b="57854"/>
          <a:stretch>
            <a:fillRect/>
          </a:stretch>
        </p:blipFill>
        <p:spPr bwMode="auto">
          <a:xfrm>
            <a:off x="179512" y="4221088"/>
            <a:ext cx="25922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5113" t="37237" r="70081" b="57854"/>
          <a:stretch>
            <a:fillRect/>
          </a:stretch>
        </p:blipFill>
        <p:spPr bwMode="auto">
          <a:xfrm>
            <a:off x="179512" y="472514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441</TotalTime>
  <Words>8</Words>
  <Application>Microsoft Office PowerPoint</Application>
  <PresentationFormat>Prezentácia na obrazovke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Tok</vt:lpstr>
      <vt:lpstr>Enzýmy –   Tajnička </vt:lpstr>
      <vt:lpstr>   Tajnička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Guest</dc:creator>
  <cp:lastModifiedBy>Gymgl</cp:lastModifiedBy>
  <cp:revision>39</cp:revision>
  <dcterms:created xsi:type="dcterms:W3CDTF">2015-01-22T18:50:59Z</dcterms:created>
  <dcterms:modified xsi:type="dcterms:W3CDTF">2020-04-02T11:53:29Z</dcterms:modified>
</cp:coreProperties>
</file>