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9E89-E4FD-43C3-BE64-97C0501DFC57}" type="datetimeFigureOut">
              <a:rPr lang="sk-SK" smtClean="0"/>
              <a:t>16. 5. 2018</a:t>
            </a:fld>
            <a:endParaRPr lang="sk-SK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D9C1566-21BC-4212-BE11-08122953B55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9E89-E4FD-43C3-BE64-97C0501DFC57}" type="datetimeFigureOut">
              <a:rPr lang="sk-SK" smtClean="0"/>
              <a:t>16. 5. 2018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1566-21BC-4212-BE11-08122953B55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9E89-E4FD-43C3-BE64-97C0501DFC57}" type="datetimeFigureOut">
              <a:rPr lang="sk-SK" smtClean="0"/>
              <a:t>16. 5. 2018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1566-21BC-4212-BE11-08122953B55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9E89-E4FD-43C3-BE64-97C0501DFC57}" type="datetimeFigureOut">
              <a:rPr lang="sk-SK" smtClean="0"/>
              <a:t>16. 5. 2018</a:t>
            </a:fld>
            <a:endParaRPr lang="sk-S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D9C1566-21BC-4212-BE11-08122953B55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9E89-E4FD-43C3-BE64-97C0501DFC57}" type="datetimeFigureOut">
              <a:rPr lang="sk-SK" smtClean="0"/>
              <a:t>16. 5. 2018</a:t>
            </a:fld>
            <a:endParaRPr lang="sk-SK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1566-21BC-4212-BE11-08122953B55F}" type="slidenum">
              <a:rPr lang="sk-SK" smtClean="0"/>
              <a:t>‹#›</a:t>
            </a:fld>
            <a:endParaRPr lang="sk-SK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9E89-E4FD-43C3-BE64-97C0501DFC57}" type="datetimeFigureOut">
              <a:rPr lang="sk-SK" smtClean="0"/>
              <a:t>16. 5. 2018</a:t>
            </a:fld>
            <a:endParaRPr lang="sk-SK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1566-21BC-4212-BE11-08122953B55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9E89-E4FD-43C3-BE64-97C0501DFC57}" type="datetimeFigureOut">
              <a:rPr lang="sk-SK" smtClean="0"/>
              <a:t>16. 5. 2018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D9C1566-21BC-4212-BE11-08122953B55F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9E89-E4FD-43C3-BE64-97C0501DFC57}" type="datetimeFigureOut">
              <a:rPr lang="sk-SK" smtClean="0"/>
              <a:t>16. 5. 2018</a:t>
            </a:fld>
            <a:endParaRPr lang="sk-SK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1566-21BC-4212-BE11-08122953B55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9E89-E4FD-43C3-BE64-97C0501DFC57}" type="datetimeFigureOut">
              <a:rPr lang="sk-SK" smtClean="0"/>
              <a:t>16. 5. 2018</a:t>
            </a:fld>
            <a:endParaRPr lang="sk-SK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1566-21BC-4212-BE11-08122953B55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9E89-E4FD-43C3-BE64-97C0501DFC57}" type="datetimeFigureOut">
              <a:rPr lang="sk-SK" smtClean="0"/>
              <a:t>16. 5. 2018</a:t>
            </a:fld>
            <a:endParaRPr lang="sk-SK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1566-21BC-4212-BE11-08122953B55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9E89-E4FD-43C3-BE64-97C0501DFC57}" type="datetimeFigureOut">
              <a:rPr lang="sk-SK" smtClean="0"/>
              <a:t>16. 5. 2018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1566-21BC-4212-BE11-08122953B55F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84E9E89-E4FD-43C3-BE64-97C0501DFC57}" type="datetimeFigureOut">
              <a:rPr lang="sk-SK" smtClean="0"/>
              <a:t>16. 5. 2018</a:t>
            </a:fld>
            <a:endParaRPr lang="sk-SK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D9C1566-21BC-4212-BE11-08122953B55F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e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224" y="3212976"/>
            <a:ext cx="2377430" cy="2732678"/>
          </a:xfrm>
          <a:prstGeom prst="rect">
            <a:avLst/>
          </a:prstGeom>
        </p:spPr>
      </p:pic>
      <p:pic>
        <p:nvPicPr>
          <p:cNvPr id="6" name="Picture 5" descr="Fotolia_24394879_Subscription_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437112"/>
            <a:ext cx="3275856" cy="24208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1560" y="1052736"/>
            <a:ext cx="8064896" cy="3024336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oubleWave1">
              <a:avLst/>
            </a:prstTxWarp>
            <a:spAutoFit/>
          </a:bodyPr>
          <a:lstStyle/>
          <a:p>
            <a:pPr algn="ctr"/>
            <a:r>
              <a:rPr lang="sk-SK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</a:rPr>
              <a:t>Netradičné</a:t>
            </a:r>
            <a:r>
              <a:rPr lang="sk-SK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zdroje energie</a:t>
            </a:r>
            <a:endParaRPr lang="sk-SK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Podnadpis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988840"/>
            <a:ext cx="7467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dirty="0" smtClean="0"/>
              <a:t>-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hovorí sa im aj </a:t>
            </a:r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alternatívne zdroje energie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buFontTx/>
              <a:buChar char="-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sú to </a:t>
            </a:r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obnoviteľné </a:t>
            </a:r>
            <a:r>
              <a:rPr lang="sk-SK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zdroje </a:t>
            </a:r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energie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>
              <a:buFontTx/>
              <a:buChar char="-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sú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považované za </a:t>
            </a:r>
            <a:r>
              <a:rPr lang="sk-SK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zdroje budúcnosti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, avšak ich využitie už v súčasnosti získava stále väčší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význam, </a:t>
            </a:r>
          </a:p>
          <a:p>
            <a:pPr>
              <a:buFontTx/>
              <a:buChar char="-"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rinášajú </a:t>
            </a:r>
            <a:r>
              <a:rPr lang="sk-SK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reálnu alternatívu fosílnym palivám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, ktorých zásoby sú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obmedzené </a:t>
            </a:r>
            <a:r>
              <a:rPr lang="sk-SK" smtClean="0">
                <a:latin typeface="Times New Roman" pitchFamily="18" charset="0"/>
                <a:cs typeface="Times New Roman" pitchFamily="18" charset="0"/>
              </a:rPr>
              <a:t>a vysokou </a:t>
            </a:r>
            <a:r>
              <a:rPr lang="sk-SK">
                <a:latin typeface="Times New Roman" pitchFamily="18" charset="0"/>
                <a:cs typeface="Times New Roman" pitchFamily="18" charset="0"/>
              </a:rPr>
              <a:t>rýchlosťou </a:t>
            </a:r>
            <a:r>
              <a:rPr lang="sk-SK" smtClean="0">
                <a:latin typeface="Times New Roman" pitchFamily="18" charset="0"/>
                <a:cs typeface="Times New Roman" pitchFamily="18" charset="0"/>
              </a:rPr>
              <a:t>sa míňajú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260648"/>
            <a:ext cx="79928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Netradičné zdroje energie</a:t>
            </a:r>
            <a:endParaRPr lang="sk-SK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9971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sk-SK" dirty="0" smtClean="0">
              <a:solidFill>
                <a:schemeClr val="accent6">
                  <a:lumMod val="5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  <a:p>
            <a:pPr>
              <a:buNone/>
            </a:pPr>
            <a:r>
              <a:rPr lang="sk-SK" dirty="0" smtClean="0">
                <a:solidFill>
                  <a:schemeClr val="accent6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Slnečnú energiu </a:t>
            </a:r>
          </a:p>
          <a:p>
            <a:pPr>
              <a:buNone/>
            </a:pPr>
            <a:r>
              <a:rPr lang="sk-SK" dirty="0" smtClean="0">
                <a:solidFill>
                  <a:srgbClr val="663300"/>
                </a:solidFill>
              </a:rPr>
              <a:t>                          </a:t>
            </a:r>
          </a:p>
          <a:p>
            <a:pPr>
              <a:buNone/>
            </a:pPr>
            <a:r>
              <a:rPr lang="sk-SK" dirty="0" smtClean="0">
                <a:solidFill>
                  <a:srgbClr val="663300"/>
                </a:solidFill>
              </a:rPr>
              <a:t>                         Veternú energiu  </a:t>
            </a:r>
          </a:p>
          <a:p>
            <a:pPr>
              <a:buNone/>
            </a:pPr>
            <a:r>
              <a:rPr lang="sk-SK" dirty="0" smtClean="0">
                <a:solidFill>
                  <a:schemeClr val="accent5">
                    <a:lumMod val="50000"/>
                  </a:schemeClr>
                </a:solidFill>
              </a:rPr>
              <a:t>                                                      Vodnú energiu</a:t>
            </a:r>
          </a:p>
          <a:p>
            <a:pPr>
              <a:buNone/>
            </a:pPr>
            <a:endParaRPr lang="sk-SK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sk-SK" dirty="0" smtClean="0">
                <a:solidFill>
                  <a:schemeClr val="accent3">
                    <a:lumMod val="75000"/>
                  </a:schemeClr>
                </a:solidFill>
              </a:rPr>
              <a:t>Geotermálnu energiu   </a:t>
            </a:r>
          </a:p>
          <a:p>
            <a:pPr>
              <a:buNone/>
            </a:pPr>
            <a:endParaRPr lang="sk-SK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                                              Energiu biomasy</a:t>
            </a:r>
            <a:endParaRPr lang="sk-SK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5" y="0"/>
            <a:ext cx="792088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Za netradičné zdroje energie považujeme:</a:t>
            </a:r>
            <a:endParaRPr lang="sk-SK" sz="5400" b="1" cap="none" spc="0" dirty="0">
              <a:ln w="10541" cmpd="sng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50000"/>
                </a:schemeClr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6" name="Picture 5" descr="images (4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1772816"/>
            <a:ext cx="2018822" cy="1512168"/>
          </a:xfrm>
          <a:prstGeom prst="rect">
            <a:avLst/>
          </a:prstGeom>
        </p:spPr>
      </p:pic>
      <p:pic>
        <p:nvPicPr>
          <p:cNvPr id="7" name="Picture 6" descr="images (5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1988840"/>
            <a:ext cx="2238897" cy="1634480"/>
          </a:xfrm>
          <a:prstGeom prst="rect">
            <a:avLst/>
          </a:prstGeom>
        </p:spPr>
      </p:pic>
      <p:pic>
        <p:nvPicPr>
          <p:cNvPr id="8" name="Picture 7" descr="images (6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3284984"/>
            <a:ext cx="1627619" cy="1436936"/>
          </a:xfrm>
          <a:prstGeom prst="rect">
            <a:avLst/>
          </a:prstGeom>
        </p:spPr>
      </p:pic>
      <p:pic>
        <p:nvPicPr>
          <p:cNvPr id="9" name="Picture 8" descr="images (7)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55976" y="4221088"/>
            <a:ext cx="1450652" cy="13936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arth and Su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815216" cy="2348880"/>
          </a:xfrm>
        </p:spPr>
      </p:pic>
      <p:pic>
        <p:nvPicPr>
          <p:cNvPr id="5" name="Picture 4" descr="solar-energy-satellite-dish-collector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1659" y="4553744"/>
            <a:ext cx="3072341" cy="2304256"/>
          </a:xfrm>
          <a:prstGeom prst="rect">
            <a:avLst/>
          </a:prstGeom>
        </p:spPr>
      </p:pic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4552" y="0"/>
            <a:ext cx="2669447" cy="26369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9552" y="2708920"/>
            <a:ext cx="784887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6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60000" endA="900" endPos="58000" dir="5400000" sy="-100000" algn="bl" rotWithShape="0"/>
                </a:effectLst>
              </a:rPr>
              <a:t>Slnečná energia</a:t>
            </a:r>
            <a:endParaRPr lang="sk-SK" sz="6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3808" y="332656"/>
            <a:ext cx="49685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Využíva sa na: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sk-SK" sz="28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Ohrev </a:t>
            </a:r>
            <a:r>
              <a:rPr lang="sk-SK" sz="28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úžitkovej vody</a:t>
            </a:r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sk-SK" sz="28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Fotovoltaické systémy</a:t>
            </a:r>
          </a:p>
          <a:p>
            <a:r>
              <a:rPr lang="sk-SK" sz="28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Ohrev vody v bazénoch</a:t>
            </a:r>
          </a:p>
          <a:p>
            <a:r>
              <a:rPr lang="sk-SK" sz="28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Prikurovanie budov</a:t>
            </a:r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512" y="3811012"/>
            <a:ext cx="56886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latin typeface="Times New Roman" pitchFamily="18" charset="0"/>
                <a:cs typeface="Times New Roman" pitchFamily="18" charset="0"/>
              </a:rPr>
              <a:t>Čo je to fotovoltaický 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proces?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sk-SK" sz="2400" dirty="0" smtClean="0">
                <a:latin typeface="Times New Roman" pitchFamily="18" charset="0"/>
                <a:cs typeface="Times New Roman" pitchFamily="18" charset="0"/>
              </a:rPr>
            </a:br>
            <a:endParaRPr lang="sk-SK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Pri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fotovoltaickom procese dochádza k priamej premene energie slnečného žiarenia na energiu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elektrickú.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Ako hlavná surovina sa vo fotovoltaike používať kremík - podobný systém ako u kalkulačiek a hodiniek.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lternative-energy-windfar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4038600"/>
            <a:ext cx="4210050" cy="2819400"/>
          </a:xfrm>
        </p:spPr>
      </p:pic>
      <p:pic>
        <p:nvPicPr>
          <p:cNvPr id="5" name="Picture 4" descr="alternative-energy-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4005063"/>
            <a:ext cx="4211960" cy="28529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31640" y="188640"/>
            <a:ext cx="6840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1">
                    <a:lumMod val="50000"/>
                  </a:schemeClr>
                </a:solidFill>
                <a:effectLst/>
              </a:rPr>
              <a:t>Veterná energia</a:t>
            </a:r>
            <a:endParaRPr lang="sk-SK" sz="5400" b="1" cap="none" spc="0" dirty="0">
              <a:ln/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340768"/>
            <a:ext cx="8496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latin typeface="Times New Roman" pitchFamily="18" charset="0"/>
                <a:cs typeface="Times New Roman" pitchFamily="18" charset="0"/>
              </a:rPr>
              <a:t>Výhody veternej energie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sk-SK" sz="2400" b="1" dirty="0">
                <a:latin typeface="Times New Roman" pitchFamily="18" charset="0"/>
                <a:cs typeface="Times New Roman" pitchFamily="18" charset="0"/>
              </a:rPr>
              <a:t>nevznikajú emisie ani žiaden škodlivý odpad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nemá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negatívny vplyv na zdravie ľudí (s výnimkou možného vzniku hluku pri prevádzke veternej elektrárne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),</a:t>
            </a:r>
            <a:endParaRPr lang="sk-SK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 prevádzkové </a:t>
            </a:r>
            <a:r>
              <a:rPr lang="sk-SK" sz="2400" b="1" dirty="0">
                <a:latin typeface="Times New Roman" pitchFamily="18" charset="0"/>
                <a:cs typeface="Times New Roman" pitchFamily="18" charset="0"/>
              </a:rPr>
              <a:t>náklady sú nízke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 a obsluha je nenáročná.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ydro-Pow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4067944" cy="2855697"/>
          </a:xfrm>
        </p:spPr>
      </p:pic>
      <p:pic>
        <p:nvPicPr>
          <p:cNvPr id="5" name="Picture 4" descr="images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1" y="3457351"/>
            <a:ext cx="3851920" cy="34006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3773" y="2924944"/>
            <a:ext cx="501605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Vodná energia</a:t>
            </a:r>
            <a:endParaRPr lang="sk-SK" sz="4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39952" y="476672"/>
            <a:ext cx="47525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Energia vody je obsiahnutá v:</a:t>
            </a:r>
          </a:p>
          <a:p>
            <a:pPr fontAlgn="base"/>
            <a:r>
              <a:rPr lang="sk-SK" sz="2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energii atmosférických zrážok</a:t>
            </a:r>
          </a:p>
          <a:p>
            <a:pPr fontAlgn="base"/>
            <a:r>
              <a:rPr lang="sk-SK" sz="2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energii ľadovcov</a:t>
            </a:r>
          </a:p>
          <a:p>
            <a:pPr fontAlgn="base"/>
            <a:r>
              <a:rPr lang="sk-SK" sz="2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energii vodných tokov</a:t>
            </a:r>
          </a:p>
          <a:p>
            <a:pPr fontAlgn="base"/>
            <a:r>
              <a:rPr lang="sk-SK" sz="2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energii morí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20" y="3811012"/>
            <a:ext cx="48965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vodné elektrárne </a:t>
            </a:r>
            <a:r>
              <a:rPr lang="sk-SK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sú 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bezodpadovým zdrojom elektrickej energie, </a:t>
            </a:r>
            <a:endParaRPr lang="sk-SK" sz="24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 najväčším 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kladným vplyvom vodných elektrární na životné prostredie je náhrada elektrickej energie za zdroje podstatne viac znečisťujúce životné </a:t>
            </a:r>
            <a:r>
              <a:rPr lang="sk-SK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prostredie</a:t>
            </a:r>
            <a:endParaRPr lang="sk-SK" sz="24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 (3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1504557">
            <a:off x="7263067" y="260309"/>
            <a:ext cx="1601181" cy="1676236"/>
          </a:xfrm>
        </p:spPr>
      </p:pic>
      <p:pic>
        <p:nvPicPr>
          <p:cNvPr id="5" name="Picture 4" descr="geothermal-energy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112" y="4185084"/>
            <a:ext cx="3563888" cy="2672916"/>
          </a:xfrm>
          <a:prstGeom prst="rect">
            <a:avLst/>
          </a:prstGeom>
        </p:spPr>
      </p:pic>
      <p:pic>
        <p:nvPicPr>
          <p:cNvPr id="6" name="Picture 5" descr="images (2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198887"/>
            <a:ext cx="3995936" cy="26591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75656" y="2132856"/>
            <a:ext cx="62626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Geotermálna energia</a:t>
            </a:r>
            <a:endParaRPr lang="sk-SK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60648"/>
            <a:ext cx="748883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Poskytuje teplo, ktoré pochádza z roztaveného jadra Zeme hlboko pod zemskou kôrou.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Na niektorých miestach geotermálna energia </a:t>
            </a:r>
            <a:r>
              <a:rPr lang="sk-SK" sz="2400" b="1" dirty="0">
                <a:latin typeface="Times New Roman" pitchFamily="18" charset="0"/>
                <a:cs typeface="Times New Roman" pitchFamily="18" charset="0"/>
              </a:rPr>
              <a:t>vystupuje na povrch v prírodných prameňoch horúcej pary alebo vody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, ktoré boli od dávnych čias využívané na kúpanie a varenie.</a:t>
            </a:r>
            <a:endParaRPr lang="sk-SK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3140968"/>
            <a:ext cx="8424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V súčasnosti sa geotermálna energia na Slovensku </a:t>
            </a:r>
            <a:r>
              <a:rPr lang="it-IT" sz="2000" b="1" dirty="0">
                <a:latin typeface="Times New Roman" pitchFamily="18" charset="0"/>
                <a:cs typeface="Times New Roman" pitchFamily="18" charset="0"/>
              </a:rPr>
              <a:t>využíva na asi 36 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</a:rPr>
              <a:t>lokalitách</a:t>
            </a:r>
            <a:r>
              <a:rPr lang="sk-SK" sz="20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 Ide predovšetkým o rekreačné využitie geotermálnej energie v termálnych bazénoch a vykurovanie obytných a priemyselných objektov.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iomass-energ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23728" y="1196752"/>
            <a:ext cx="4888964" cy="3096344"/>
          </a:xfrm>
        </p:spPr>
      </p:pic>
      <p:sp>
        <p:nvSpPr>
          <p:cNvPr id="5" name="Rectangle 4"/>
          <p:cNvSpPr/>
          <p:nvPr/>
        </p:nvSpPr>
        <p:spPr>
          <a:xfrm>
            <a:off x="2123728" y="188640"/>
            <a:ext cx="48901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Energia biomasy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4437112"/>
            <a:ext cx="799288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Biomasa: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organická hmota či už vo f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orme dreva, rastlín alebo zvyškov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 nám dokáže poskytnúť všetky užitočné formy energie - elektrinu, teplo aj kvapalné palivá pre motorové vozidlá. 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Biomasa </a:t>
            </a:r>
            <a:r>
              <a:rPr lang="sk-SK" sz="2400" b="1" dirty="0">
                <a:latin typeface="Times New Roman" pitchFamily="18" charset="0"/>
                <a:cs typeface="Times New Roman" pitchFamily="18" charset="0"/>
              </a:rPr>
              <a:t>sa využíva na produkciu tepla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 viac ako na </a:t>
            </a:r>
            <a:r>
              <a:rPr lang="sk-SK" sz="2400" b="1" dirty="0">
                <a:latin typeface="Times New Roman" pitchFamily="18" charset="0"/>
                <a:cs typeface="Times New Roman" pitchFamily="18" charset="0"/>
              </a:rPr>
              <a:t>výrobu elektriny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 alebo na </a:t>
            </a:r>
            <a:r>
              <a:rPr lang="sk-SK" sz="2400" b="1" dirty="0">
                <a:latin typeface="Times New Roman" pitchFamily="18" charset="0"/>
                <a:cs typeface="Times New Roman" pitchFamily="18" charset="0"/>
              </a:rPr>
              <a:t>výrobu alternatívnych palív v doprave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. </a:t>
            </a:r>
            <a:endParaRPr lang="sk-SK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Domáca Úloha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87483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Zisti z internetu alebo literatúry, ktoré vodné elektrárne máme na Slovensku a napíš ich názvy.</a:t>
            </a:r>
            <a:endParaRPr lang="sk-SK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images (8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3109874"/>
            <a:ext cx="4320480" cy="3398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112</TotalTime>
  <Words>197</Words>
  <Application>Microsoft Office PowerPoint</Application>
  <PresentationFormat>Prezentácia na obrazovke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Trek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Domáca Úloha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Schmiedt</dc:creator>
  <cp:lastModifiedBy>Guest</cp:lastModifiedBy>
  <cp:revision>12</cp:revision>
  <dcterms:created xsi:type="dcterms:W3CDTF">2012-05-30T17:59:02Z</dcterms:created>
  <dcterms:modified xsi:type="dcterms:W3CDTF">2018-05-16T07:53:28Z</dcterms:modified>
</cp:coreProperties>
</file>