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oravsky hr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814" y="304800"/>
            <a:ext cx="9148814" cy="6096000"/>
          </a:xfrm>
          <a:prstGeom prst="rect">
            <a:avLst/>
          </a:prstGeom>
          <a:noFill/>
        </p:spPr>
      </p:pic>
      <p:pic>
        <p:nvPicPr>
          <p:cNvPr id="2052" name="Picture 4" descr="Výsledok vyhľadávania obrázkov pre dopyt dev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"/>
            <a:ext cx="9264088" cy="6172200"/>
          </a:xfrm>
          <a:prstGeom prst="rect">
            <a:avLst/>
          </a:prstGeom>
          <a:noFill/>
        </p:spPr>
      </p:pic>
      <p:pic>
        <p:nvPicPr>
          <p:cNvPr id="2054" name="Picture 6" descr="Výsledok vyhľadávania obrázkov pre dopyt spišská kapitul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04800"/>
            <a:ext cx="8305800" cy="6229353"/>
          </a:xfrm>
          <a:prstGeom prst="rect">
            <a:avLst/>
          </a:prstGeom>
          <a:noFill/>
        </p:spPr>
      </p:pic>
      <p:pic>
        <p:nvPicPr>
          <p:cNvPr id="2056" name="Picture 8" descr="Výsledok vyhľadávania obrázkov pre dopyt plejs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28600"/>
            <a:ext cx="8763000" cy="6539389"/>
          </a:xfrm>
          <a:prstGeom prst="rect">
            <a:avLst/>
          </a:prstGeom>
          <a:noFill/>
        </p:spPr>
      </p:pic>
      <p:pic>
        <p:nvPicPr>
          <p:cNvPr id="2058" name="Picture 10" descr="Výsledok vyhľadávania obrázkov pre dopyt siva brad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04800"/>
            <a:ext cx="9139536" cy="6096000"/>
          </a:xfrm>
          <a:prstGeom prst="rect">
            <a:avLst/>
          </a:prstGeom>
          <a:noFill/>
        </p:spPr>
      </p:pic>
      <p:pic>
        <p:nvPicPr>
          <p:cNvPr id="2060" name="Picture 12" descr="Výsledok vyhľadávania obrázkov pre dopyt betlia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04800"/>
            <a:ext cx="9302986" cy="6096000"/>
          </a:xfrm>
          <a:prstGeom prst="rect">
            <a:avLst/>
          </a:prstGeom>
          <a:noFill/>
        </p:spPr>
      </p:pic>
      <p:pic>
        <p:nvPicPr>
          <p:cNvPr id="2062" name="Picture 14" descr="Výsledok vyhľadávania obrázkov pre dopyt kalvaria prešov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" y="304800"/>
            <a:ext cx="9212237" cy="6172200"/>
          </a:xfrm>
          <a:prstGeom prst="rect">
            <a:avLst/>
          </a:prstGeom>
          <a:noFill/>
        </p:spPr>
      </p:pic>
      <p:pic>
        <p:nvPicPr>
          <p:cNvPr id="2064" name="Picture 16" descr="Výsledok vyhľadávania obrázkov pre dopyt stara lubovna hra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228600"/>
            <a:ext cx="8763000" cy="6547910"/>
          </a:xfrm>
          <a:prstGeom prst="rect">
            <a:avLst/>
          </a:prstGeom>
          <a:noFill/>
        </p:spPr>
      </p:pic>
      <p:pic>
        <p:nvPicPr>
          <p:cNvPr id="2066" name="Picture 18" descr="Výsledok vyhľadávania obrázkov pre dopyt kráter vo vyšných ružbachoch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304800"/>
            <a:ext cx="9374469" cy="5334000"/>
          </a:xfrm>
          <a:prstGeom prst="rect">
            <a:avLst/>
          </a:prstGeom>
          <a:noFill/>
        </p:spPr>
      </p:pic>
      <p:pic>
        <p:nvPicPr>
          <p:cNvPr id="2068" name="Picture 20" descr="Výsledok vyhľadávania obrázkov pre dopyt viate piesky zahori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-1" y="304800"/>
            <a:ext cx="9296087" cy="6172200"/>
          </a:xfrm>
          <a:prstGeom prst="rect">
            <a:avLst/>
          </a:prstGeom>
          <a:noFill/>
        </p:spPr>
      </p:pic>
      <p:pic>
        <p:nvPicPr>
          <p:cNvPr id="2070" name="Picture 22" descr="Výsledok vyhľadávania obrázkov pre dopyt chodník v korunách stromov slovensko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33375" y="0"/>
            <a:ext cx="8810625" cy="634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Zemepisná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zemepisna si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752600"/>
            <a:ext cx="8286394" cy="49048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642918"/>
            <a:ext cx="8063169" cy="4214842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4500562" y="1500174"/>
            <a:ext cx="214314" cy="714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2</Words>
  <PresentationFormat>Prezentácia na obrazovke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Nadšenie</vt:lpstr>
      <vt:lpstr>Snímka 1</vt:lpstr>
      <vt:lpstr>Snímka 2</vt:lpstr>
      <vt:lpstr>Zemepisná sieť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10</cp:revision>
  <dcterms:created xsi:type="dcterms:W3CDTF">2017-10-03T13:05:29Z</dcterms:created>
  <dcterms:modified xsi:type="dcterms:W3CDTF">2017-10-03T13:17:37Z</dcterms:modified>
</cp:coreProperties>
</file>