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2" r:id="rId11"/>
    <p:sldId id="26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C7F65-BCB0-44A0-B9E0-A366E3124360}" type="datetimeFigureOut">
              <a:rPr lang="sk-SK" smtClean="0"/>
              <a:t>28. 11. 2023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1D18F-3A50-4939-9579-84B115B6A7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2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9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88;p24"/>
          <p:cNvGrpSpPr/>
          <p:nvPr/>
        </p:nvGrpSpPr>
        <p:grpSpPr>
          <a:xfrm>
            <a:off x="26" y="-393073"/>
            <a:ext cx="9143984" cy="8037215"/>
            <a:chOff x="26" y="-294805"/>
            <a:chExt cx="9143984" cy="6027911"/>
          </a:xfrm>
        </p:grpSpPr>
        <p:grpSp>
          <p:nvGrpSpPr>
            <p:cNvPr id="3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402;p24"/>
          <p:cNvGrpSpPr/>
          <p:nvPr/>
        </p:nvGrpSpPr>
        <p:grpSpPr>
          <a:xfrm>
            <a:off x="7655643" y="-791275"/>
            <a:ext cx="2161745" cy="8440365"/>
            <a:chOff x="7655642" y="-593456"/>
            <a:chExt cx="2161745" cy="6330274"/>
          </a:xfrm>
        </p:grpSpPr>
        <p:grpSp>
          <p:nvGrpSpPr>
            <p:cNvPr id="6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2286175"/>
            <a:ext cx="6505800" cy="33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549165"/>
            <a:ext cx="7704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3040243"/>
            <a:ext cx="53781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457168"/>
            <a:ext cx="2132400" cy="1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4531909"/>
            <a:ext cx="36594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" name="Google Shape;24;p3"/>
          <p:cNvGrpSpPr/>
          <p:nvPr/>
        </p:nvGrpSpPr>
        <p:grpSpPr>
          <a:xfrm>
            <a:off x="26" y="-393073"/>
            <a:ext cx="9143984" cy="8037215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0;p3"/>
          <p:cNvGrpSpPr/>
          <p:nvPr/>
        </p:nvGrpSpPr>
        <p:grpSpPr>
          <a:xfrm>
            <a:off x="-717937" y="-952622"/>
            <a:ext cx="10579873" cy="8763247"/>
            <a:chOff x="-717937" y="-714467"/>
            <a:chExt cx="10579873" cy="6572435"/>
          </a:xfrm>
        </p:grpSpPr>
        <p:grpSp>
          <p:nvGrpSpPr>
            <p:cNvPr id="5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8077200" cy="24353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7200" dirty="0" smtClean="0"/>
              <a:t>GENETIKA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4800" y="990600"/>
            <a:ext cx="81534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1.gény lokalizované na jednom chromozóme sa dedia spoločne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2.gény sú v chromozóme uložené lineárne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3.medzi homologickými chromozómami môže prebehnúť </a:t>
            </a:r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rekombinácia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Dedičnosť organizmov: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1"/>
            <a:ext cx="6858000" cy="525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u="sng" dirty="0" smtClean="0"/>
              <a:t>podľa </a:t>
            </a:r>
            <a:r>
              <a:rPr lang="sk-SK" b="1" u="sng" dirty="0" smtClean="0"/>
              <a:t>typu </a:t>
            </a:r>
            <a:r>
              <a:rPr lang="sk-SK" b="1" u="sng" dirty="0" smtClean="0"/>
              <a:t>z</a:t>
            </a:r>
            <a:r>
              <a:rPr lang="sk-SK" b="1" u="sng" dirty="0" smtClean="0"/>
              <a:t>asiahnutého chromozómu /podľa umiestnenia/:</a:t>
            </a:r>
            <a:endParaRPr lang="sk-SK" b="1" u="sng" dirty="0" smtClean="0"/>
          </a:p>
          <a:p>
            <a:pPr lvl="1"/>
            <a:r>
              <a:rPr lang="sk-SK" dirty="0" err="1" smtClean="0"/>
              <a:t>Autozómová</a:t>
            </a:r>
            <a:endParaRPr lang="sk-SK" dirty="0" smtClean="0"/>
          </a:p>
          <a:p>
            <a:pPr lvl="1"/>
            <a:r>
              <a:rPr lang="sk-SK" dirty="0" err="1" smtClean="0"/>
              <a:t>Gonozómová</a:t>
            </a:r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/>
              <a:t>Podľa sily prejavenia </a:t>
            </a:r>
            <a:r>
              <a:rPr lang="sk-SK" b="1" u="sng" dirty="0" err="1" smtClean="0"/>
              <a:t>alel</a:t>
            </a:r>
            <a:r>
              <a:rPr lang="sk-SK" b="1" u="sng" dirty="0" smtClean="0"/>
              <a:t> = </a:t>
            </a:r>
            <a:r>
              <a:rPr lang="sk-SK" b="1" u="sng" smtClean="0"/>
              <a:t>podľa vzťahu </a:t>
            </a:r>
            <a:r>
              <a:rPr lang="sk-SK" b="1" u="sng" dirty="0" err="1" smtClean="0"/>
              <a:t>alel</a:t>
            </a:r>
            <a:r>
              <a:rPr lang="sk-SK" b="1" u="sng" dirty="0" smtClean="0"/>
              <a:t>:</a:t>
            </a:r>
            <a:endParaRPr lang="sk-SK" b="1" u="sng" dirty="0" smtClean="0"/>
          </a:p>
          <a:p>
            <a:pPr lvl="1"/>
            <a:r>
              <a:rPr lang="sk-SK" dirty="0" smtClean="0"/>
              <a:t>Dedičnosť s úplnou dominanciou</a:t>
            </a:r>
          </a:p>
          <a:p>
            <a:pPr lvl="1"/>
            <a:r>
              <a:rPr lang="sk-SK" dirty="0" smtClean="0"/>
              <a:t>Dedičnosť s neúplnou dominanciou</a:t>
            </a:r>
          </a:p>
          <a:p>
            <a:pPr lvl="1"/>
            <a:r>
              <a:rPr lang="sk-SK" dirty="0"/>
              <a:t>Dedičnosť s neúplnou dominanciou</a:t>
            </a:r>
          </a:p>
          <a:p>
            <a:pPr marL="457200" lvl="1" indent="0">
              <a:buNone/>
            </a:pPr>
            <a:r>
              <a:rPr lang="sk-SK" dirty="0" smtClean="0"/>
              <a:t> </a:t>
            </a:r>
            <a:endParaRPr lang="sk-SK" dirty="0" smtClean="0"/>
          </a:p>
          <a:p>
            <a:pPr lvl="1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Homologické a nehomologické chromozómy</a:t>
            </a:r>
            <a:endParaRPr lang="sk-SK" dirty="0"/>
          </a:p>
        </p:txBody>
      </p:sp>
      <p:pic>
        <p:nvPicPr>
          <p:cNvPr id="4" name="Zástupný symbol obsahu 3" descr="homolog.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9144000" cy="43609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Karyotyp</a:t>
            </a:r>
            <a:r>
              <a:rPr lang="sk-SK" dirty="0" smtClean="0"/>
              <a:t>                     IDIOGRAM</a:t>
            </a:r>
            <a:endParaRPr lang="sk-SK" dirty="0"/>
          </a:p>
        </p:txBody>
      </p:sp>
      <p:pic>
        <p:nvPicPr>
          <p:cNvPr id="4" name="Zástupný symbol obsahu 3" descr="karyotyp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580412"/>
            <a:ext cx="6781800" cy="5313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524805" y="1577337"/>
            <a:ext cx="8094391" cy="33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Monohybrid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1 znaku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Dihybrid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2 znakoch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None/>
            </a:pPr>
            <a:endParaRPr lang="sk-SK" sz="1600" dirty="0"/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Znak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vlastnosť organizmu, ktorá vzniká ako vonkajší prejav génu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Kvalitatívny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veľkého účinku bez prechodných alternatív (napr. červená alebo biela farba)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Kvantitatívny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malého účinku; vzniká viacero fenotypových tried (napr. hmotnosť tela novorodencov)</a:t>
            </a:r>
            <a:endParaRPr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tx2"/>
                </a:solidFill>
              </a:rPr>
              <a:t>GENETICKÉ POJMY</a:t>
            </a:r>
            <a:endParaRPr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D938EB2-B07D-46CF-8B7F-AC61AA1D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6" y="808096"/>
            <a:ext cx="5560928" cy="5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9" y="1786270"/>
            <a:ext cx="4181610" cy="3955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</a:rPr>
              <a:t>Karyotyp </a:t>
            </a:r>
            <a:r>
              <a:rPr lang="sk-SK" sz="2000" dirty="0">
                <a:sym typeface="Symbol" panose="05050102010706020507" pitchFamily="18" charset="2"/>
              </a:rPr>
              <a:t> súbor všetkých chromozómov organizmu, ktoré sú zoradené podľa veľkosti a tvaru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Idiogram</a:t>
            </a:r>
            <a:r>
              <a:rPr lang="sk-SK" sz="2000" dirty="0">
                <a:sym typeface="Symbol" panose="05050102010706020507" pitchFamily="18" charset="2"/>
              </a:rPr>
              <a:t>  schematické zobrazenie karyotypu určitého organizmu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A human idiogram, defined by the University of Washington Medical... |  Download Scientific Diagram">
            <a:extLst>
              <a:ext uri="{FF2B5EF4-FFF2-40B4-BE49-F238E27FC236}">
                <a16:creationId xmlns:a16="http://schemas.microsoft.com/office/drawing/2014/main" id="{ECA9399D-1661-4FBB-9D55-8A9B04A0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3" y="1820611"/>
            <a:ext cx="2766663" cy="437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8" y="1786270"/>
            <a:ext cx="7704000" cy="3955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</a:rPr>
              <a:t>Haploid </a:t>
            </a:r>
            <a:r>
              <a:rPr lang="sk-SK" sz="2000" dirty="0">
                <a:sym typeface="Symbol" panose="05050102010706020507" pitchFamily="18" charset="2"/>
              </a:rPr>
              <a:t> organizmus s polovičným počtom chromozómov (haploidná sada n)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Diploid</a:t>
            </a:r>
            <a:r>
              <a:rPr lang="sk-SK" sz="2000" dirty="0">
                <a:sym typeface="Symbol" panose="05050102010706020507" pitchFamily="18" charset="2"/>
              </a:rPr>
              <a:t>  organizmus s dvoma súbormi chromozómov v telových bunkách (diploidná sada 2n)</a:t>
            </a:r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Homologické chromozómy</a:t>
            </a:r>
            <a:r>
              <a:rPr lang="sk-SK" sz="2000" dirty="0">
                <a:sym typeface="Symbol" panose="05050102010706020507" pitchFamily="18" charset="2"/>
              </a:rPr>
              <a:t>  pár chromozómov, ktoré majú rovnaký tvar, veľkosť, štruktúru aj funkciu (1 od otca, 2. od matky)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Nehomologické chromozómy</a:t>
            </a:r>
            <a:r>
              <a:rPr lang="sk-SK" sz="2000" dirty="0">
                <a:sym typeface="Symbol" panose="05050102010706020507" pitchFamily="18" charset="2"/>
              </a:rPr>
              <a:t>  chromozómy z rozličných párov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Sesterské chromatídy</a:t>
            </a:r>
            <a:r>
              <a:rPr lang="sk-SK" sz="2000" dirty="0">
                <a:sym typeface="Symbol" panose="05050102010706020507" pitchFamily="18" charset="2"/>
              </a:rPr>
              <a:t>  identické chromatídy jedného chromozómu spojené v centromére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Nesesterské chromatídy</a:t>
            </a:r>
            <a:r>
              <a:rPr lang="sk-SK" sz="2000" dirty="0">
                <a:sym typeface="Symbol" panose="05050102010706020507" pitchFamily="18" charset="2"/>
              </a:rPr>
              <a:t>  chromatídy rôznych chromozómov</a:t>
            </a:r>
            <a:endParaRPr lang="sk-SK" sz="20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Väzbová skupina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8750"/>
          <a:stretch>
            <a:fillRect/>
          </a:stretch>
        </p:blipFill>
        <p:spPr>
          <a:xfrm>
            <a:off x="0" y="2743200"/>
            <a:ext cx="9085545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Morganove</a:t>
            </a:r>
            <a:r>
              <a:rPr lang="sk-SK" dirty="0" smtClean="0"/>
              <a:t> pravidlá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673388"/>
            <a:ext cx="2971799" cy="4708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</TotalTime>
  <Words>239</Words>
  <Application>Microsoft Office PowerPoint</Application>
  <PresentationFormat>Prezentácia na obrazovke (4:3)</PresentationFormat>
  <Paragraphs>37</Paragraphs>
  <Slides>11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21" baseType="lpstr">
      <vt:lpstr>Arial</vt:lpstr>
      <vt:lpstr>Calibri</vt:lpstr>
      <vt:lpstr>Corbel</vt:lpstr>
      <vt:lpstr>Spartan ExtraBold</vt:lpstr>
      <vt:lpstr>Symbol</vt:lpstr>
      <vt:lpstr>Times New Roman</vt:lpstr>
      <vt:lpstr>Wingdings</vt:lpstr>
      <vt:lpstr>Wingdings 2</vt:lpstr>
      <vt:lpstr>Wingdings 3</vt:lpstr>
      <vt:lpstr>Modul</vt:lpstr>
      <vt:lpstr>GENETIKA</vt:lpstr>
      <vt:lpstr>Homologické a nehomologické chromozómy</vt:lpstr>
      <vt:lpstr>Karyotyp                     IDIOGRAM</vt:lpstr>
      <vt:lpstr>GENETICKÉ POJMY</vt:lpstr>
      <vt:lpstr>Prezentácia programu PowerPoint</vt:lpstr>
      <vt:lpstr>GENETICKÉ POJMY</vt:lpstr>
      <vt:lpstr>GENETICKÉ POJMY</vt:lpstr>
      <vt:lpstr>Väzbová skupina</vt:lpstr>
      <vt:lpstr>Morganove pravidlá</vt:lpstr>
      <vt:lpstr>Prezentácia programu PowerPoint</vt:lpstr>
      <vt:lpstr>Dedičnosť organizmov: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Daniel Richnavsky</dc:creator>
  <cp:lastModifiedBy>student</cp:lastModifiedBy>
  <cp:revision>17</cp:revision>
  <dcterms:created xsi:type="dcterms:W3CDTF">2015-04-07T07:04:12Z</dcterms:created>
  <dcterms:modified xsi:type="dcterms:W3CDTF">2023-11-28T10:50:14Z</dcterms:modified>
</cp:coreProperties>
</file>