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14. 8. 2020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KWgcFPHq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Replikácia DNA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https</a:t>
            </a:r>
            <a:r>
              <a:rPr lang="sk-SK">
                <a:hlinkClick r:id="rId2"/>
              </a:rPr>
              <a:t>://</a:t>
            </a:r>
            <a:r>
              <a:rPr lang="sk-SK" smtClean="0">
                <a:hlinkClick r:id="rId2"/>
              </a:rPr>
              <a:t>www.youtube.com/watch?v=TNKWgcFPHqw</a:t>
            </a:r>
            <a:endParaRPr lang="sk-SK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76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8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Prezentácia na obrazovke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Replikácia DNA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Replikácia DNA</dc:title>
  <dc:creator>spravca</dc:creator>
  <cp:lastModifiedBy>spravca</cp:lastModifiedBy>
  <cp:revision>1</cp:revision>
  <dcterms:created xsi:type="dcterms:W3CDTF">2020-08-14T14:46:57Z</dcterms:created>
  <dcterms:modified xsi:type="dcterms:W3CDTF">2020-08-14T14:47:46Z</dcterms:modified>
</cp:coreProperties>
</file>