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notesMasterIdLst>
    <p:notesMasterId r:id="rId15"/>
  </p:notes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72" r:id="rId9"/>
    <p:sldId id="271" r:id="rId10"/>
    <p:sldId id="268" r:id="rId11"/>
    <p:sldId id="269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000" autoAdjust="0"/>
  </p:normalViewPr>
  <p:slideViewPr>
    <p:cSldViewPr snapToGrid="0">
      <p:cViewPr varScale="1">
        <p:scale>
          <a:sx n="50" d="100"/>
          <a:sy n="50" d="100"/>
        </p:scale>
        <p:origin x="53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FD054-3B90-4A20-AFCE-13392676A6B5}" type="datetimeFigureOut">
              <a:rPr lang="sk-SK" smtClean="0"/>
              <a:t>21. 6. 2019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0E8A-9C8F-4589-B570-240316EF373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841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 smtClean="0"/>
              <a:t>Musia byť ťažko prekonateľné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dirty="0" smtClean="0"/>
              <a:t>Musia byť dostatočne pevnéa</a:t>
            </a:r>
            <a:r>
              <a:rPr lang="sk-SK" baseline="0" dirty="0" smtClean="0"/>
              <a:t> odolné proti rýchlemu odstráneniu alebo porušeniu ENY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aseline="0" dirty="0" smtClean="0"/>
              <a:t>Musia sa dať dobre brániť a strážiť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aseline="0" dirty="0" smtClean="0"/>
              <a:t>Musia sa dať rýchlo vybudovať prostriedkami, ktoré sú k dispozícii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aseline="0" dirty="0" smtClean="0"/>
              <a:t>Nesmú obmedzovať manéver a pohyb vlastných síl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0E8A-9C8F-4589-B570-240316EF3738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782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Výbušné</a:t>
            </a:r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patria sem mínové polia, nástrahy a časované míny. Základom sú protitankové mínové polia. Na ich zriaďovanie sa v ozbrojených silách používajú protitankové a protidopravné míny. </a:t>
            </a:r>
          </a:p>
          <a:p>
            <a:r>
              <a:rPr lang="sk-SK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Nevýbušné</a:t>
            </a:r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zátarasy, ktoré pevnosťou svojej konštrukcie, rozmermi, tvarom alebo zvláštnou úpravou vlastností povrchu terénu znemožňujú alebo sťažujú nepriateľovi pohyb po bojisku. </a:t>
            </a: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 protitankové zátarasy, medzi ktoré patria mínové polia, jednotlivé míny, protitan-kové steny, zrázy, priekopy, záseky, zábrany, barikády, vodné prekážky, rozbah-nený terén, kolové zátarasy, betónové ihlany a pod. </a:t>
            </a: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 protipechotné zátarasy, medzi ktoré patria protipechotné mínové polia, jednotlivé protipechotné míny, drôtené zátarasy a ploty, stromové záseky a pod. </a:t>
            </a: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c) protidopravné zátarasy, medzi ktoré patria všetky zátarasy zriaďované na komu-nikáciách (napr. smerové míny, lieviky a pod.), </a:t>
            </a: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d) protivýsadkové zátarasy, medzi ktoré patria všetky zátarasy zriaďované na mies-tach vhodných na pristátie lietadiel, helikoptér a vyloďovacích prostriedkov, ako aj zátarasy proti padákovému výsadku, 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0E8A-9C8F-4589-B570-240316EF3738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509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0E8A-9C8F-4589-B570-240316EF3738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808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klamné </a:t>
            </a:r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zátarasy, ktoré sa budujú zároveň s ostatnými druhmi zátarás a sú určené na klamanie nepriateľa </a:t>
            </a:r>
          </a:p>
          <a:p>
            <a:r>
              <a:rPr lang="sk-SK" b="1" dirty="0" smtClean="0"/>
              <a:t>Rušivé – </a:t>
            </a:r>
            <a:r>
              <a:rPr lang="sk-SK" b="0" dirty="0" smtClean="0"/>
              <a:t>narušiť zámysel ENY (obmedzený</a:t>
            </a:r>
            <a:r>
              <a:rPr lang="sk-SK" b="0" baseline="0" dirty="0" smtClean="0"/>
              <a:t> počet mín)</a:t>
            </a:r>
            <a:endParaRPr lang="sk-S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0E8A-9C8F-4589-B570-240316EF3738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132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0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5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1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9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6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3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6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6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2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4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89213" y="401652"/>
            <a:ext cx="9259887" cy="4648911"/>
          </a:xfrm>
        </p:spPr>
        <p:txBody>
          <a:bodyPr>
            <a:noAutofit/>
          </a:bodyPr>
          <a:lstStyle/>
          <a:p>
            <a:r>
              <a:rPr lang="sk-SK" b="1" dirty="0" smtClean="0"/>
              <a:t>ZATARASOVANIE V OFENZÍVNYCH A DEFENZÍVNYCH AKTIVITÁCH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89213" y="5266982"/>
            <a:ext cx="8915399" cy="1280521"/>
          </a:xfrm>
        </p:spPr>
        <p:txBody>
          <a:bodyPr>
            <a:noAutofit/>
          </a:bodyPr>
          <a:lstStyle/>
          <a:p>
            <a:r>
              <a:rPr lang="sk-SK" dirty="0" smtClean="0"/>
              <a:t>AOS gen. M. R. Štefánika</a:t>
            </a:r>
          </a:p>
          <a:p>
            <a:r>
              <a:rPr lang="sk-SK" dirty="0" smtClean="0"/>
              <a:t>Ženijná podpora</a:t>
            </a:r>
          </a:p>
          <a:p>
            <a:r>
              <a:rPr lang="sk-SK" dirty="0"/>
              <a:t>v</a:t>
            </a:r>
            <a:r>
              <a:rPr lang="sk-SK" dirty="0" smtClean="0"/>
              <a:t>oj. Terézia Dubovcová, B21a BOŠ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65037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4115" y="494675"/>
            <a:ext cx="10233328" cy="975202"/>
          </a:xfrm>
        </p:spPr>
        <p:txBody>
          <a:bodyPr>
            <a:noAutofit/>
          </a:bodyPr>
          <a:lstStyle/>
          <a:p>
            <a:r>
              <a:rPr lang="sk-SK" sz="4800" b="1" dirty="0" smtClean="0"/>
              <a:t>ROZDELENIE ZÁTARAS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88869" y="1640374"/>
            <a:ext cx="3857295" cy="5041236"/>
          </a:xfrm>
        </p:spPr>
        <p:txBody>
          <a:bodyPr>
            <a:normAutofit/>
          </a:bodyPr>
          <a:lstStyle/>
          <a:p>
            <a:r>
              <a:rPr lang="sk-SK" sz="3200" b="1" u="sng" dirty="0" smtClean="0"/>
              <a:t>Podľa miesta a voj. významu:</a:t>
            </a:r>
          </a:p>
          <a:p>
            <a:r>
              <a:rPr lang="sk-SK" sz="2400" dirty="0"/>
              <a:t>t</a:t>
            </a:r>
            <a:r>
              <a:rPr lang="sk-SK" sz="2400" dirty="0" smtClean="0"/>
              <a:t>aktické</a:t>
            </a:r>
          </a:p>
          <a:p>
            <a:r>
              <a:rPr lang="sk-SK" sz="2400" dirty="0"/>
              <a:t>o</a:t>
            </a:r>
            <a:r>
              <a:rPr lang="sk-SK" sz="2400" dirty="0" smtClean="0"/>
              <a:t>peračné</a:t>
            </a:r>
          </a:p>
          <a:p>
            <a:endParaRPr lang="sk-SK" sz="2400" dirty="0" smtClean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6499241" y="1640374"/>
            <a:ext cx="5060674" cy="3920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 smtClean="0"/>
              <a:t>Klamné</a:t>
            </a:r>
          </a:p>
          <a:p>
            <a:r>
              <a:rPr lang="sk-SK" sz="3200" dirty="0" smtClean="0"/>
              <a:t>Rušivé</a:t>
            </a:r>
          </a:p>
          <a:p>
            <a:endParaRPr lang="sk-SK" sz="2400" dirty="0" smtClean="0"/>
          </a:p>
        </p:txBody>
      </p:sp>
    </p:spTree>
    <p:extLst>
      <p:ext uri="{BB962C8B-B14F-4D97-AF65-F5344CB8AC3E}">
        <p14:creationId xmlns:p14="http://schemas.microsoft.com/office/powerpoint/2010/main" val="31560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8997" y="416029"/>
            <a:ext cx="10418164" cy="990713"/>
          </a:xfrm>
        </p:spPr>
        <p:txBody>
          <a:bodyPr>
            <a:noAutofit/>
          </a:bodyPr>
          <a:lstStyle/>
          <a:p>
            <a:r>
              <a:rPr lang="sk-SK" sz="5400" b="1" dirty="0" smtClean="0"/>
              <a:t>PLÁNOVANIE ZATARASOVANIA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44860" y="1922078"/>
            <a:ext cx="9692635" cy="4432407"/>
          </a:xfrm>
        </p:spPr>
        <p:txBody>
          <a:bodyPr>
            <a:normAutofit/>
          </a:bodyPr>
          <a:lstStyle/>
          <a:p>
            <a:r>
              <a:rPr lang="sk-SK" sz="2400" dirty="0"/>
              <a:t>z</a:t>
            </a:r>
            <a:r>
              <a:rPr lang="sk-SK" sz="2400" dirty="0" smtClean="0"/>
              <a:t>átarasy orientované na terén, situáciu a cieľ</a:t>
            </a:r>
          </a:p>
          <a:p>
            <a:r>
              <a:rPr lang="sk-SK" sz="2400" dirty="0" smtClean="0"/>
              <a:t>úlohy zatarasovania môžu zahŕňať:</a:t>
            </a:r>
          </a:p>
          <a:p>
            <a:r>
              <a:rPr lang="sk-SK" sz="2400" dirty="0" smtClean="0"/>
              <a:t>A.) </a:t>
            </a:r>
            <a:r>
              <a:rPr lang="sk-SK" sz="2400" b="1" dirty="0" smtClean="0"/>
              <a:t>ochranu krídiel a medzier v zostave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2400" dirty="0"/>
              <a:t>z</a:t>
            </a:r>
            <a:r>
              <a:rPr lang="sk-SK" sz="2400" dirty="0" smtClean="0"/>
              <a:t>atarasovanie a ničenie ciest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2400" dirty="0"/>
              <a:t>p</a:t>
            </a:r>
            <a:r>
              <a:rPr lang="sk-SK" sz="2400" dirty="0" smtClean="0"/>
              <a:t>lánovanie a nasadenie systémov na rozptyľovanie mín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2400" dirty="0"/>
              <a:t>p</a:t>
            </a:r>
            <a:r>
              <a:rPr lang="sk-SK" sz="2400" dirty="0" smtClean="0"/>
              <a:t>ríprava ďalších zátaras v závislosti na situácii, čase a teréne</a:t>
            </a:r>
          </a:p>
          <a:p>
            <a:r>
              <a:rPr lang="sk-SK" sz="2400" dirty="0" smtClean="0"/>
              <a:t>B.) </a:t>
            </a:r>
            <a:r>
              <a:rPr lang="sk-SK" sz="2400" b="1" dirty="0"/>
              <a:t>budovanie obrany v priestore dosiahnutého cieľa vo fázy </a:t>
            </a:r>
            <a:r>
              <a:rPr lang="sk-SK" sz="2400" b="1" dirty="0" smtClean="0"/>
              <a:t>konsolidácie </a:t>
            </a:r>
            <a:r>
              <a:rPr lang="sk-SK" sz="2400" dirty="0" smtClean="0"/>
              <a:t>(príprava na vykonanie prechodu na defenzívu)</a:t>
            </a:r>
            <a:endParaRPr lang="sk-SK" sz="2400" b="1" dirty="0"/>
          </a:p>
          <a:p>
            <a:r>
              <a:rPr lang="sk-SK" sz="2400" dirty="0" smtClean="0"/>
              <a:t>C.) </a:t>
            </a:r>
            <a:r>
              <a:rPr lang="sk-SK" sz="2400" b="1" dirty="0"/>
              <a:t>zatarasovanie ústupových ciest </a:t>
            </a:r>
            <a:r>
              <a:rPr lang="sk-SK" sz="2400" b="1" dirty="0" smtClean="0"/>
              <a:t>nepriateľa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1528997" y="1152233"/>
            <a:ext cx="10418164" cy="572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4000" b="1" dirty="0" smtClean="0"/>
              <a:t>Ofenzívne aktivity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384936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8997" y="416029"/>
            <a:ext cx="10418164" cy="990713"/>
          </a:xfrm>
        </p:spPr>
        <p:txBody>
          <a:bodyPr>
            <a:noAutofit/>
          </a:bodyPr>
          <a:lstStyle/>
          <a:p>
            <a:r>
              <a:rPr lang="sk-SK" sz="5400" b="1" dirty="0" smtClean="0"/>
              <a:t>PLÁNOVANIE ZATARASOVANIA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44860" y="1922078"/>
            <a:ext cx="9692635" cy="4432407"/>
          </a:xfrm>
        </p:spPr>
        <p:txBody>
          <a:bodyPr>
            <a:normAutofit/>
          </a:bodyPr>
          <a:lstStyle/>
          <a:p>
            <a:r>
              <a:rPr lang="sk-SK" sz="2400" dirty="0" smtClean="0"/>
              <a:t>zabrániť ENY manévrovať a spôsobiť mu straty v útočiacich silách</a:t>
            </a:r>
          </a:p>
          <a:p>
            <a:r>
              <a:rPr lang="sk-SK" sz="2400" dirty="0"/>
              <a:t>z</a:t>
            </a:r>
            <a:r>
              <a:rPr lang="sk-SK" sz="2400" dirty="0" smtClean="0"/>
              <a:t>atarasovanie musí byť koordinované </a:t>
            </a:r>
            <a:r>
              <a:rPr lang="sk-SK" sz="2400" smtClean="0"/>
              <a:t>s </a:t>
            </a:r>
            <a:r>
              <a:rPr lang="sk-SK" sz="2400" smtClean="0"/>
              <a:t>priamou a </a:t>
            </a:r>
            <a:r>
              <a:rPr lang="sk-SK" sz="2400" dirty="0" smtClean="0"/>
              <a:t>nepriamou palebnou podporou</a:t>
            </a:r>
          </a:p>
          <a:p>
            <a:r>
              <a:rPr lang="sk-SK" sz="2400" dirty="0"/>
              <a:t>n</a:t>
            </a:r>
            <a:r>
              <a:rPr lang="sk-SK" sz="2400" dirty="0" smtClean="0"/>
              <a:t>a budovaní zátaras sa podieľajú všetky jednotky</a:t>
            </a:r>
          </a:p>
          <a:p>
            <a:r>
              <a:rPr lang="sk-SK" sz="2400" dirty="0"/>
              <a:t>ú</a:t>
            </a:r>
            <a:r>
              <a:rPr lang="sk-SK" sz="2400" dirty="0" smtClean="0"/>
              <a:t>silie sa sústreďuje na najdôležitejšie zátarasy operačného plánu</a:t>
            </a:r>
          </a:p>
          <a:p>
            <a:r>
              <a:rPr lang="sk-SK" sz="2400" dirty="0"/>
              <a:t>n</a:t>
            </a:r>
            <a:r>
              <a:rPr lang="sk-SK" sz="2400" dirty="0" smtClean="0"/>
              <a:t>evyhnutnosť koordinácie s celkovým operačným plánom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1528997" y="1152233"/>
            <a:ext cx="10418164" cy="572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4000" b="1" dirty="0" smtClean="0"/>
              <a:t>Defenzívne aktivity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10117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4115" y="479165"/>
            <a:ext cx="10233328" cy="835286"/>
          </a:xfrm>
        </p:spPr>
        <p:txBody>
          <a:bodyPr>
            <a:normAutofit fontScale="90000"/>
          </a:bodyPr>
          <a:lstStyle/>
          <a:p>
            <a:r>
              <a:rPr lang="sk-SK" sz="5400" b="1" dirty="0" smtClean="0"/>
              <a:t>Zdroje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35819" y="1466849"/>
            <a:ext cx="10511624" cy="5124781"/>
          </a:xfrm>
        </p:spPr>
        <p:txBody>
          <a:bodyPr/>
          <a:lstStyle/>
          <a:p>
            <a:r>
              <a:rPr lang="sk-SK" sz="2400" dirty="0" smtClean="0"/>
              <a:t>Žen-2/7/1 – Vojenský predpis o zatarasovaní</a:t>
            </a:r>
          </a:p>
          <a:p>
            <a:r>
              <a:rPr lang="sk-SK" sz="2400" dirty="0" smtClean="0"/>
              <a:t>VDG-30-03/Žen – Ženijná podpora PS v operáciách</a:t>
            </a:r>
          </a:p>
          <a:p>
            <a:r>
              <a:rPr lang="sk-SK" sz="2400" dirty="0" smtClean="0"/>
              <a:t>SVD 30-12 – Ženijná doktrína OS SR</a:t>
            </a:r>
            <a:endParaRPr lang="sk-SK" sz="2400" dirty="0"/>
          </a:p>
          <a:p>
            <a:endParaRPr lang="sk-SK" sz="2000" dirty="0" smtClean="0"/>
          </a:p>
        </p:txBody>
      </p:sp>
    </p:spTree>
    <p:extLst>
      <p:ext uri="{BB962C8B-B14F-4D97-AF65-F5344CB8AC3E}">
        <p14:creationId xmlns:p14="http://schemas.microsoft.com/office/powerpoint/2010/main" val="351163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4115" y="479165"/>
            <a:ext cx="10233328" cy="987684"/>
          </a:xfrm>
        </p:spPr>
        <p:txBody>
          <a:bodyPr>
            <a:noAutofit/>
          </a:bodyPr>
          <a:lstStyle/>
          <a:p>
            <a:r>
              <a:rPr lang="sk-SK" sz="6000" b="1" dirty="0" smtClean="0"/>
              <a:t>Obsah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661495" y="2367185"/>
            <a:ext cx="8138568" cy="2563737"/>
          </a:xfrm>
        </p:spPr>
        <p:txBody>
          <a:bodyPr>
            <a:noAutofit/>
          </a:bodyPr>
          <a:lstStyle/>
          <a:p>
            <a:r>
              <a:rPr lang="sk-SK" sz="3200" dirty="0" smtClean="0"/>
              <a:t>Zatarasovanie – požiadavky, efekty</a:t>
            </a:r>
          </a:p>
          <a:p>
            <a:r>
              <a:rPr lang="sk-SK" sz="3200" dirty="0" smtClean="0"/>
              <a:t>Rozdelenie ženijných zátaras</a:t>
            </a:r>
          </a:p>
          <a:p>
            <a:r>
              <a:rPr lang="sk-SK" sz="3200" dirty="0" smtClean="0"/>
              <a:t>Plánovanie zatarasovania ofenzívnych a defenzívnych aktivitách</a:t>
            </a:r>
          </a:p>
        </p:txBody>
      </p:sp>
    </p:spTree>
    <p:extLst>
      <p:ext uri="{BB962C8B-B14F-4D97-AF65-F5344CB8AC3E}">
        <p14:creationId xmlns:p14="http://schemas.microsoft.com/office/powerpoint/2010/main" val="87636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4115" y="479164"/>
            <a:ext cx="10233328" cy="990713"/>
          </a:xfrm>
        </p:spPr>
        <p:txBody>
          <a:bodyPr>
            <a:noAutofit/>
          </a:bodyPr>
          <a:lstStyle/>
          <a:p>
            <a:r>
              <a:rPr lang="sk-SK" sz="5400" b="1" dirty="0" smtClean="0"/>
              <a:t>ZATARASOVANIE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614115" y="1598064"/>
            <a:ext cx="5072435" cy="5041236"/>
          </a:xfrm>
        </p:spPr>
        <p:txBody>
          <a:bodyPr>
            <a:normAutofit/>
          </a:bodyPr>
          <a:lstStyle/>
          <a:p>
            <a:r>
              <a:rPr lang="sk-SK" sz="2800" dirty="0"/>
              <a:t>j</a:t>
            </a:r>
            <a:r>
              <a:rPr lang="sk-SK" sz="2800" dirty="0" smtClean="0"/>
              <a:t>edno z hlavných ženijných opatrení</a:t>
            </a:r>
          </a:p>
          <a:p>
            <a:r>
              <a:rPr lang="sk-SK" sz="2800" b="1" dirty="0"/>
              <a:t>c</a:t>
            </a:r>
            <a:r>
              <a:rPr lang="sk-SK" sz="2800" b="1" dirty="0" smtClean="0"/>
              <a:t>ieľ</a:t>
            </a:r>
            <a:r>
              <a:rPr lang="sk-SK" sz="2800" dirty="0" smtClean="0"/>
              <a:t> - </a:t>
            </a:r>
            <a:r>
              <a:rPr lang="sk-SK" sz="2800" u="sng" dirty="0" smtClean="0"/>
              <a:t>spôsobiť </a:t>
            </a:r>
            <a:r>
              <a:rPr lang="sk-SK" sz="2800" dirty="0" smtClean="0"/>
              <a:t>ENY </a:t>
            </a:r>
            <a:r>
              <a:rPr lang="sk-SK" sz="2800" u="sng" dirty="0" smtClean="0"/>
              <a:t>straty, zastaviť, spomaliť alebo usmerniť</a:t>
            </a:r>
            <a:r>
              <a:rPr lang="sk-SK" sz="2800" dirty="0" smtClean="0"/>
              <a:t> jeho </a:t>
            </a:r>
            <a:r>
              <a:rPr lang="sk-SK" sz="2800" u="sng" dirty="0" smtClean="0"/>
              <a:t>pohyb</a:t>
            </a:r>
            <a:r>
              <a:rPr lang="sk-SK" sz="2800" dirty="0" smtClean="0"/>
              <a:t> a manéver → vytvoriť priaznivé podmienky pre jeho ničenie paľbou vlastných jednotiek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779" y="1742522"/>
            <a:ext cx="4838700" cy="32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4115" y="479164"/>
            <a:ext cx="10233328" cy="990713"/>
          </a:xfrm>
        </p:spPr>
        <p:txBody>
          <a:bodyPr>
            <a:noAutofit/>
          </a:bodyPr>
          <a:lstStyle/>
          <a:p>
            <a:r>
              <a:rPr lang="sk-SK" sz="4800" b="1" dirty="0" smtClean="0"/>
              <a:t>POŽIADAVKY NA ZATARASOVANIE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99496" y="1598064"/>
            <a:ext cx="7921273" cy="5041236"/>
          </a:xfrm>
        </p:spPr>
        <p:txBody>
          <a:bodyPr>
            <a:normAutofit/>
          </a:bodyPr>
          <a:lstStyle/>
          <a:p>
            <a:r>
              <a:rPr lang="sk-SK" sz="2400" dirty="0"/>
              <a:t>m</a:t>
            </a:r>
            <a:r>
              <a:rPr lang="sk-SK" sz="2400" dirty="0" smtClean="0"/>
              <a:t>usia byť vhodne prispôsobené terénu, maskované a skryté pred ENY pozorovaním</a:t>
            </a:r>
          </a:p>
          <a:p>
            <a:r>
              <a:rPr lang="sk-SK" sz="2400" dirty="0"/>
              <a:t>m</a:t>
            </a:r>
            <a:r>
              <a:rPr lang="sk-SK" sz="2400" dirty="0" smtClean="0"/>
              <a:t>usia mať čo najväčší prekvapujúci účinok</a:t>
            </a:r>
          </a:p>
          <a:p>
            <a:r>
              <a:rPr lang="sk-SK" sz="2400" dirty="0"/>
              <a:t>m</a:t>
            </a:r>
            <a:r>
              <a:rPr lang="sk-SK" sz="2400" dirty="0" smtClean="0"/>
              <a:t>usia pôsobiť proti činnosti ENY a vytvárať podmienky, ktoré uľahčujú jeho ničenie</a:t>
            </a:r>
          </a:p>
          <a:p>
            <a:r>
              <a:rPr lang="sk-SK" sz="2400" dirty="0"/>
              <a:t>m</a:t>
            </a:r>
            <a:r>
              <a:rPr lang="sk-SK" sz="2400" dirty="0" smtClean="0"/>
              <a:t>usia zosilniť vlastnú obranu</a:t>
            </a:r>
          </a:p>
          <a:p>
            <a:r>
              <a:rPr lang="sk-SK" sz="2400" dirty="0"/>
              <a:t>m</a:t>
            </a:r>
            <a:r>
              <a:rPr lang="sk-SK" sz="2400" dirty="0" smtClean="0"/>
              <a:t>usia spoľahlivo chrániť najzraniteľnejšie a najdôležitejšie miesta a prvky vlastnej bojovej zostavy</a:t>
            </a:r>
          </a:p>
        </p:txBody>
      </p:sp>
    </p:spTree>
    <p:extLst>
      <p:ext uri="{BB962C8B-B14F-4D97-AF65-F5344CB8AC3E}">
        <p14:creationId xmlns:p14="http://schemas.microsoft.com/office/powerpoint/2010/main" val="79588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4115" y="479164"/>
            <a:ext cx="10233328" cy="990713"/>
          </a:xfrm>
        </p:spPr>
        <p:txBody>
          <a:bodyPr>
            <a:noAutofit/>
          </a:bodyPr>
          <a:lstStyle/>
          <a:p>
            <a:r>
              <a:rPr lang="sk-SK" sz="4800" b="1" dirty="0" smtClean="0"/>
              <a:t>EFEKTY ZATARASOVANIE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90225" y="1469877"/>
            <a:ext cx="4790850" cy="5041236"/>
          </a:xfrm>
        </p:spPr>
        <p:txBody>
          <a:bodyPr>
            <a:normAutofit/>
          </a:bodyPr>
          <a:lstStyle/>
          <a:p>
            <a:r>
              <a:rPr lang="sk-SK" sz="2400" dirty="0" smtClean="0"/>
              <a:t>1. </a:t>
            </a:r>
            <a:r>
              <a:rPr lang="sk-SK" sz="3600" b="1" dirty="0" smtClean="0"/>
              <a:t>NARUŠENIE</a:t>
            </a:r>
          </a:p>
          <a:p>
            <a:r>
              <a:rPr lang="sk-SK" sz="2400" dirty="0"/>
              <a:t>b</a:t>
            </a:r>
            <a:r>
              <a:rPr lang="sk-SK" sz="2400" dirty="0" smtClean="0"/>
              <a:t>ojovú zostavu ENY, jeho časový plán, spomaliť tempo, zdržať ho, rozdrobiť jeho útok, aby zmenil svoj plán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6606" t="31102" r="39448" b="51662"/>
          <a:stretch/>
        </p:blipFill>
        <p:spPr bwMode="auto">
          <a:xfrm>
            <a:off x="1793996" y="4317168"/>
            <a:ext cx="3902265" cy="19844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ástupný symbol obsahu 2"/>
          <p:cNvSpPr txBox="1">
            <a:spLocks/>
          </p:cNvSpPr>
          <p:nvPr/>
        </p:nvSpPr>
        <p:spPr>
          <a:xfrm>
            <a:off x="6109497" y="1469877"/>
            <a:ext cx="4790850" cy="504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/>
              <a:t>2</a:t>
            </a:r>
            <a:r>
              <a:rPr lang="sk-SK" sz="2400" dirty="0" smtClean="0"/>
              <a:t>. </a:t>
            </a:r>
            <a:r>
              <a:rPr lang="sk-SK" sz="3600" b="1" dirty="0" smtClean="0"/>
              <a:t>USMERNENIE</a:t>
            </a:r>
          </a:p>
          <a:p>
            <a:r>
              <a:rPr lang="sk-SK" sz="2400" dirty="0"/>
              <a:t>o</a:t>
            </a:r>
            <a:r>
              <a:rPr lang="sk-SK" sz="2400" dirty="0" smtClean="0"/>
              <a:t>dkloniť ENY z smeru postupu do priestoru, ktorý je výhodnejší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40271" t="66628" r="41503" b="14296"/>
          <a:stretch/>
        </p:blipFill>
        <p:spPr bwMode="auto">
          <a:xfrm>
            <a:off x="6986077" y="4225243"/>
            <a:ext cx="3267195" cy="20043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53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4115" y="479164"/>
            <a:ext cx="10233328" cy="990713"/>
          </a:xfrm>
        </p:spPr>
        <p:txBody>
          <a:bodyPr>
            <a:noAutofit/>
          </a:bodyPr>
          <a:lstStyle/>
          <a:p>
            <a:r>
              <a:rPr lang="sk-SK" sz="4800" b="1" dirty="0" smtClean="0"/>
              <a:t>EFEKTY ZATARASOVANIE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90225" y="1469877"/>
            <a:ext cx="4790850" cy="5041236"/>
          </a:xfrm>
        </p:spPr>
        <p:txBody>
          <a:bodyPr>
            <a:normAutofit/>
          </a:bodyPr>
          <a:lstStyle/>
          <a:p>
            <a:r>
              <a:rPr lang="sk-SK" sz="2400" dirty="0"/>
              <a:t>3</a:t>
            </a:r>
            <a:r>
              <a:rPr lang="sk-SK" sz="2400" dirty="0" smtClean="0"/>
              <a:t>. </a:t>
            </a:r>
            <a:r>
              <a:rPr lang="sk-SK" sz="3600" b="1" dirty="0" smtClean="0"/>
              <a:t>PRIPÚTANIE</a:t>
            </a:r>
          </a:p>
          <a:p>
            <a:r>
              <a:rPr lang="sk-SK" sz="2400" dirty="0"/>
              <a:t>s</a:t>
            </a:r>
            <a:r>
              <a:rPr lang="sk-SK" sz="2400" dirty="0" smtClean="0"/>
              <a:t>pomaliť pohyb ENY, získať čas (napr. na protiútok), zamerať ENY, zničiť ho paľbou, ...</a:t>
            </a: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6109497" y="1469877"/>
            <a:ext cx="4790850" cy="504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 smtClean="0"/>
              <a:t>4. </a:t>
            </a:r>
            <a:r>
              <a:rPr lang="sk-SK" sz="3600" b="1" dirty="0" smtClean="0"/>
              <a:t>ZASTAVENIE</a:t>
            </a:r>
          </a:p>
          <a:p>
            <a:r>
              <a:rPr lang="sk-SK" sz="2400" dirty="0" smtClean="0"/>
              <a:t>ENY na stanovenom mieste, jeho útoku, zničenie jeho síl atým mu znemožniť splniť cieľ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7" t="29525" r="39592" b="51399"/>
          <a:stretch/>
        </p:blipFill>
        <p:spPr bwMode="auto">
          <a:xfrm>
            <a:off x="1849141" y="4129749"/>
            <a:ext cx="3157220" cy="1986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2"/>
          <a:srcRect l="41740" t="62447" r="39885" b="18737"/>
          <a:stretch/>
        </p:blipFill>
        <p:spPr bwMode="auto">
          <a:xfrm>
            <a:off x="7201266" y="4129749"/>
            <a:ext cx="3246877" cy="19862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87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4115" y="494675"/>
            <a:ext cx="10233328" cy="975202"/>
          </a:xfrm>
        </p:spPr>
        <p:txBody>
          <a:bodyPr>
            <a:noAutofit/>
          </a:bodyPr>
          <a:lstStyle/>
          <a:p>
            <a:r>
              <a:rPr lang="sk-SK" sz="4800" b="1" dirty="0" smtClean="0"/>
              <a:t>ROZDELENIE ZÁTARAS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88869" y="1640374"/>
            <a:ext cx="3857295" cy="5041236"/>
          </a:xfrm>
        </p:spPr>
        <p:txBody>
          <a:bodyPr>
            <a:normAutofit/>
          </a:bodyPr>
          <a:lstStyle/>
          <a:p>
            <a:r>
              <a:rPr lang="sk-SK" sz="3200" b="1" u="sng" dirty="0" smtClean="0"/>
              <a:t>Podľa účinku:</a:t>
            </a:r>
          </a:p>
          <a:p>
            <a:r>
              <a:rPr lang="sk-SK" sz="2400" dirty="0"/>
              <a:t>v</a:t>
            </a:r>
            <a:r>
              <a:rPr lang="sk-SK" sz="2400" dirty="0" smtClean="0"/>
              <a:t>ýbušné</a:t>
            </a:r>
          </a:p>
          <a:p>
            <a:r>
              <a:rPr lang="sk-SK" sz="2400" dirty="0"/>
              <a:t>n</a:t>
            </a:r>
            <a:r>
              <a:rPr lang="sk-SK" sz="2400" dirty="0" smtClean="0"/>
              <a:t>evýbušné</a:t>
            </a:r>
          </a:p>
          <a:p>
            <a:r>
              <a:rPr lang="sk-SK" sz="2400" dirty="0"/>
              <a:t>k</a:t>
            </a:r>
            <a:r>
              <a:rPr lang="sk-SK" sz="2400" dirty="0" smtClean="0"/>
              <a:t>ombinované</a:t>
            </a:r>
          </a:p>
          <a:p>
            <a:r>
              <a:rPr lang="sk-SK" sz="2400" dirty="0"/>
              <a:t>v</a:t>
            </a:r>
            <a:r>
              <a:rPr lang="sk-SK" sz="2400" dirty="0" smtClean="0"/>
              <a:t>odné</a:t>
            </a:r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6499241" y="1640374"/>
            <a:ext cx="5060674" cy="3920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b="1" u="sng" dirty="0" smtClean="0"/>
              <a:t>Podľa určenia: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rotitankové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rotipechotné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rotidopravné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rotivýsadkové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rotivrtuľníkové</a:t>
            </a:r>
          </a:p>
        </p:txBody>
      </p:sp>
    </p:spTree>
    <p:extLst>
      <p:ext uri="{BB962C8B-B14F-4D97-AF65-F5344CB8AC3E}">
        <p14:creationId xmlns:p14="http://schemas.microsoft.com/office/powerpoint/2010/main" val="346105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4115" y="494675"/>
            <a:ext cx="10233328" cy="975202"/>
          </a:xfrm>
        </p:spPr>
        <p:txBody>
          <a:bodyPr>
            <a:noAutofit/>
          </a:bodyPr>
          <a:lstStyle/>
          <a:p>
            <a:r>
              <a:rPr lang="sk-SK" sz="4800" b="1" dirty="0" smtClean="0"/>
              <a:t>ROZDELENIE ZÁTARAS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614115" y="1469877"/>
            <a:ext cx="9568235" cy="5045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600" b="1" dirty="0" smtClean="0"/>
              <a:t>NEVÝBUŠNÉ ZÁTARASY</a:t>
            </a:r>
          </a:p>
          <a:p>
            <a:r>
              <a:rPr lang="sk-SK" sz="2400" b="1" dirty="0" smtClean="0"/>
              <a:t>Protitankové </a:t>
            </a:r>
            <a:r>
              <a:rPr lang="sk-SK" sz="2400" dirty="0" smtClean="0"/>
              <a:t>– steny, zrázy, priekopy, barikády, ježkovia, dračí zub, stromové záseky a i.</a:t>
            </a:r>
            <a:r>
              <a:rPr lang="sk-SK" sz="2400" b="1" dirty="0" smtClean="0"/>
              <a:t> </a:t>
            </a:r>
          </a:p>
          <a:p>
            <a:r>
              <a:rPr lang="sk-SK" sz="2400" b="1" dirty="0" smtClean="0"/>
              <a:t>Protipechotné </a:t>
            </a:r>
            <a:r>
              <a:rPr lang="sk-SK" sz="2400" dirty="0" smtClean="0"/>
              <a:t>– rohatka, ježkovia, drôtené ploty, concertino, stromové záseky a i.</a:t>
            </a:r>
            <a:endParaRPr lang="sk-SK" sz="2400" b="1" dirty="0" smtClean="0"/>
          </a:p>
          <a:p>
            <a:r>
              <a:rPr lang="sk-SK" sz="2400" b="1" dirty="0" smtClean="0"/>
              <a:t>Protidopravné</a:t>
            </a:r>
            <a:r>
              <a:rPr lang="sk-SK" sz="2400" dirty="0" smtClean="0"/>
              <a:t> – priekopy, zábrany, kolové zátarasy, bariéry, zničené úseky ciest a i.</a:t>
            </a:r>
            <a:endParaRPr lang="sk-SK" sz="2400" b="1" dirty="0" smtClean="0"/>
          </a:p>
          <a:p>
            <a:r>
              <a:rPr lang="sk-SK" sz="2400" b="1" dirty="0" smtClean="0"/>
              <a:t>Protivýsadkové</a:t>
            </a:r>
            <a:r>
              <a:rPr lang="sk-SK" sz="2400" dirty="0" smtClean="0"/>
              <a:t> – rôzne druhy protitankových, protidopravných a protipechotných mín (miesta vhodné na pristávanie lietadiel a na vzdušný výsadok)</a:t>
            </a:r>
            <a:endParaRPr lang="sk-SK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7467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0" y="1020218"/>
            <a:ext cx="3867150" cy="22650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640" y="4267200"/>
            <a:ext cx="4095750" cy="228369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4"/>
          <a:srcRect l="22193" t="62708" r="55465" b="10377"/>
          <a:stretch/>
        </p:blipFill>
        <p:spPr bwMode="auto">
          <a:xfrm>
            <a:off x="4938305" y="1008153"/>
            <a:ext cx="3360420" cy="2277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90" y="3602990"/>
            <a:ext cx="3614057" cy="2710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0743" y="2365601"/>
            <a:ext cx="3810000" cy="2105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5257" y="272143"/>
            <a:ext cx="554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Príklady </a:t>
            </a:r>
            <a:r>
              <a:rPr lang="sk-SK" b="1" dirty="0" smtClean="0"/>
              <a:t>výbušných a nevýbušných zátaras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6600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379</TotalTime>
  <Words>703</Words>
  <Application>Microsoft Office PowerPoint</Application>
  <PresentationFormat>Widescreen</PresentationFormat>
  <Paragraphs>90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Dym</vt:lpstr>
      <vt:lpstr>ZATARASOVANIE V OFENZÍVNYCH A DEFENZÍVNYCH AKTIVITÁCH</vt:lpstr>
      <vt:lpstr>Obsah</vt:lpstr>
      <vt:lpstr>ZATARASOVANIE</vt:lpstr>
      <vt:lpstr>POŽIADAVKY NA ZATARASOVANIE</vt:lpstr>
      <vt:lpstr>EFEKTY ZATARASOVANIE</vt:lpstr>
      <vt:lpstr>EFEKTY ZATARASOVANIE</vt:lpstr>
      <vt:lpstr>ROZDELENIE ZÁTARAS</vt:lpstr>
      <vt:lpstr>ROZDELENIE ZÁTARAS</vt:lpstr>
      <vt:lpstr>PowerPoint Presentation</vt:lpstr>
      <vt:lpstr>ROZDELENIE ZÁTARAS</vt:lpstr>
      <vt:lpstr>PLÁNOVANIE ZATARASOVANIA</vt:lpstr>
      <vt:lpstr>PLÁNOVANIE ZATARASOVANIA</vt:lpstr>
      <vt:lpstr>Zdroje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Gerebi</dc:creator>
  <cp:lastModifiedBy>Terézia Dubovcová</cp:lastModifiedBy>
  <cp:revision>37</cp:revision>
  <dcterms:created xsi:type="dcterms:W3CDTF">2018-04-30T09:38:08Z</dcterms:created>
  <dcterms:modified xsi:type="dcterms:W3CDTF">2019-06-21T13:18:53Z</dcterms:modified>
</cp:coreProperties>
</file>