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4"/>
  </p:sldMasterIdLst>
  <p:notesMasterIdLst>
    <p:notesMasterId r:id="rId7"/>
  </p:notesMasterIdLst>
  <p:sldIdLst>
    <p:sldId id="256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A3C068"/>
    <a:srgbClr val="B0C97D"/>
    <a:srgbClr val="91B44A"/>
    <a:srgbClr val="FF0000"/>
    <a:srgbClr val="C4D79D"/>
    <a:srgbClr val="9EBD5F"/>
    <a:srgbClr val="996633"/>
    <a:srgbClr val="B7C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Štýl s motívom 2 - zvýrazneni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9" autoAdjust="0"/>
    <p:restoredTop sz="76706" autoAdjust="0"/>
  </p:normalViewPr>
  <p:slideViewPr>
    <p:cSldViewPr snapToGrid="0">
      <p:cViewPr varScale="1">
        <p:scale>
          <a:sx n="83" d="100"/>
          <a:sy n="83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2034" y="51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23.2.2011</a:t>
            </a:r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DE1C-5E54-4522-AD99-6834E8AF58E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53400" cy="44958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5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accent5">
                  <a:lumMod val="50000"/>
                </a:schemeClr>
              </a:buClr>
              <a:defRPr/>
            </a:lvl2pPr>
            <a:lvl3pPr>
              <a:buClr>
                <a:schemeClr val="accent5">
                  <a:lumMod val="50000"/>
                </a:schemeClr>
              </a:buClr>
              <a:defRPr/>
            </a:lvl3pPr>
          </a:lstStyle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>
              <a:lumMod val="7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dirty="0" smtClean="0"/>
              <a:t>Kliknite sem a upravte štýly predlohy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5">
              <a:lumMod val="5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chemeClr val="accent2">
              <a:lumMod val="75000"/>
            </a:schemeClr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dirty="0" smtClean="0"/>
              <a:t>Kliknite sem a upravte štýly predlohy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 baseline="0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535"/>
          </a:xfrm>
        </p:spPr>
        <p:txBody>
          <a:bodyPr>
            <a:noAutofit/>
          </a:bodyPr>
          <a:lstStyle>
            <a:lvl1pPr>
              <a:defRPr sz="3200" baseline="0"/>
            </a:lvl1pPr>
          </a:lstStyle>
          <a:p>
            <a:r>
              <a:rPr lang="sk-SK" dirty="0" smtClean="0"/>
              <a:t>Kliknite sem a upravte štýl predlohy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2970-BBA8-4113-BD0B-BAD0C4977BB7}" type="datetimeFigureOut">
              <a:rPr lang="sk-SK" smtClean="0"/>
              <a:pPr/>
              <a:t>24. 9. 2014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696" r:id="rId12"/>
    <p:sldLayoutId id="2147483699" r:id="rId13"/>
    <p:sldLayoutId id="214748370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3"/>
          <p:cNvSpPr txBox="1">
            <a:spLocks/>
          </p:cNvSpPr>
          <p:nvPr/>
        </p:nvSpPr>
        <p:spPr>
          <a:xfrm>
            <a:off x="655406" y="4306558"/>
            <a:ext cx="8236630" cy="8007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900113" marR="0" lvl="0" indent="-900113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3/3 Opevňovanie a maskovanie (seminár).</a:t>
            </a:r>
            <a:endParaRPr kumimoji="0" lang="sk-SK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9" name="Zástupný symbol textu 4"/>
          <p:cNvSpPr txBox="1">
            <a:spLocks/>
          </p:cNvSpPr>
          <p:nvPr/>
        </p:nvSpPr>
        <p:spPr>
          <a:xfrm>
            <a:off x="688062" y="3160059"/>
            <a:ext cx="7955195" cy="92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5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Ženijná podpora</a:t>
            </a:r>
          </a:p>
        </p:txBody>
      </p:sp>
      <p:sp>
        <p:nvSpPr>
          <p:cNvPr id="10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655406" y="6311745"/>
            <a:ext cx="1182029" cy="365125"/>
          </a:xfrm>
        </p:spPr>
        <p:txBody>
          <a:bodyPr/>
          <a:lstStyle/>
          <a:p>
            <a:r>
              <a:rPr lang="sk-SK" sz="1600" dirty="0" smtClean="0">
                <a:solidFill>
                  <a:schemeClr val="bg1"/>
                </a:solidFill>
              </a:rPr>
              <a:t>2. 10. 2014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11" name="Rovná spojnica 10"/>
          <p:cNvCxnSpPr/>
          <p:nvPr/>
        </p:nvCxnSpPr>
        <p:spPr>
          <a:xfrm flipV="1">
            <a:off x="691378" y="4114817"/>
            <a:ext cx="8196144" cy="33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seminára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605638" y="1090230"/>
            <a:ext cx="8015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uľ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3520"/>
              </p:ext>
            </p:extLst>
          </p:nvPr>
        </p:nvGraphicFramePr>
        <p:xfrm>
          <a:off x="717632" y="2149355"/>
          <a:ext cx="7766612" cy="35552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71867"/>
                <a:gridCol w="5694745"/>
              </a:tblGrid>
              <a:tr h="491602">
                <a:tc>
                  <a:txBody>
                    <a:bodyPr/>
                    <a:lstStyle/>
                    <a:p>
                      <a:r>
                        <a:rPr lang="sk-SK" dirty="0" smtClean="0"/>
                        <a:t>Téma: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b="1" dirty="0" smtClean="0"/>
                        <a:t>Opevňovanie a maskovanie</a:t>
                      </a:r>
                      <a:endParaRPr lang="sk-SK" b="1" dirty="0"/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r>
                        <a:rPr lang="sk-SK" dirty="0" smtClean="0"/>
                        <a:t>Termín: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2. októbra 2014,  </a:t>
                      </a:r>
                      <a:r>
                        <a:rPr lang="sk-SK" dirty="0" smtClean="0"/>
                        <a:t>1 –</a:t>
                      </a:r>
                      <a:r>
                        <a:rPr lang="sk-SK" baseline="0" dirty="0" smtClean="0"/>
                        <a:t> 2 hodina</a:t>
                      </a:r>
                      <a:endParaRPr lang="sk-SK" dirty="0"/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r>
                        <a:rPr lang="sk-SK" dirty="0" smtClean="0"/>
                        <a:t>Seminárne otázky: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3038" indent="-173038"/>
                      <a:r>
                        <a:rPr lang="sk-SK" dirty="0" smtClean="0"/>
                        <a:t>1. Univerzálny</a:t>
                      </a:r>
                      <a:r>
                        <a:rPr lang="sk-SK" baseline="0" dirty="0" smtClean="0"/>
                        <a:t> skladací úkryt USU </a:t>
                      </a:r>
                      <a:r>
                        <a:rPr lang="sk-SK" sz="1200" baseline="0" dirty="0" smtClean="0"/>
                        <a:t>(TTÚ, konštrukcia, spôsob použitia)</a:t>
                      </a:r>
                      <a:endParaRPr lang="sk-SK" sz="1200" dirty="0"/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2. Opatrenia na ochranu FOB </a:t>
                      </a:r>
                      <a:r>
                        <a:rPr lang="sk-SK" sz="1200" dirty="0" smtClean="0"/>
                        <a:t>(ochranné stavby, ochranné konštrukcie, zátarasy, ECB - štruktúra a činnosť na ECB)</a:t>
                      </a:r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3. Druhy</a:t>
                      </a:r>
                      <a:r>
                        <a:rPr lang="sk-SK" baseline="0" dirty="0" smtClean="0"/>
                        <a:t> prieskumu a prieskumné prostriedky </a:t>
                      </a:r>
                      <a:endParaRPr lang="sk-SK" dirty="0" smtClean="0"/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4. Digitálne maskovacie vzory </a:t>
                      </a:r>
                      <a:r>
                        <a:rPr lang="sk-SK" sz="1200" dirty="0" smtClean="0"/>
                        <a:t>(princíp digitálneho maskovania, vývoj, príklady použitia)</a:t>
                      </a:r>
                    </a:p>
                  </a:txBody>
                  <a:tcPr anchor="ctr"/>
                </a:tc>
              </a:tr>
              <a:tr h="491602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5. </a:t>
                      </a:r>
                      <a:r>
                        <a:rPr lang="sk-SK" dirty="0" smtClean="0"/>
                        <a:t>Maskovacie siete </a:t>
                      </a:r>
                      <a:r>
                        <a:rPr lang="sk-SK" sz="1200" baseline="0" dirty="0" smtClean="0"/>
                        <a:t>(vývoj, druhy, vlastnosti, </a:t>
                      </a:r>
                      <a:r>
                        <a:rPr lang="sk-SK" sz="1200" baseline="0" dirty="0" smtClean="0"/>
                        <a:t>použitie)</a:t>
                      </a:r>
                      <a:endParaRPr lang="sk-SK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592A26CC253A04896FB5117130F8A6604005A7378CDD03C594BAF4542E14611C016" ma:contentTypeVersion="27" ma:contentTypeDescription="Create a new document." ma:contentTypeScope="" ma:versionID="b5be926f407435f922f2b3fb158601a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6AB1BA-8314-4623-A664-A846BCC7AE80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26587FAD-A6DF-445B-9EBE-5E57F3987A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9253E4-87EA-477B-A47D-F4B952BF86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Prezentácia na obrazovke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Prezentácia programu PowerPoint</vt:lpstr>
      <vt:lpstr>Plán seminára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2011-02-18T08:59:00Z</dcterms:created>
  <dcterms:modified xsi:type="dcterms:W3CDTF">2014-09-24T07:48:03Z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