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1" r:id="rId2"/>
    <p:sldId id="263" r:id="rId3"/>
    <p:sldId id="264" r:id="rId4"/>
    <p:sldId id="265" r:id="rId5"/>
    <p:sldId id="266" r:id="rId6"/>
    <p:sldId id="282"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Lst>
  <p:sldSz cx="12192000" cy="6858000"/>
  <p:notesSz cx="6858000" cy="9144000"/>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redný štýl 2 - zvýrazneni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65" d="100"/>
          <a:sy n="65" d="100"/>
        </p:scale>
        <p:origin x="70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2" name="Nadpis 1"/>
          <p:cNvSpPr>
            <a:spLocks noGrp="1"/>
          </p:cNvSpPr>
          <p:nvPr>
            <p:ph type="ctrTitle"/>
          </p:nvPr>
        </p:nvSpPr>
        <p:spPr>
          <a:xfrm>
            <a:off x="1524000" y="1122363"/>
            <a:ext cx="9144000" cy="2387600"/>
          </a:xfrm>
        </p:spPr>
        <p:txBody>
          <a:bodyPr anchor="b"/>
          <a:lstStyle>
            <a:lvl1pPr algn="ctr">
              <a:defRPr sz="6000"/>
            </a:lvl1pPr>
          </a:lstStyle>
          <a:p>
            <a:r>
              <a:rPr lang="sk-SK" smtClean="0"/>
              <a:t>Upravte štýly predlohy textu</a:t>
            </a:r>
            <a:endParaRPr lang="sk-SK"/>
          </a:p>
        </p:txBody>
      </p:sp>
      <p:sp>
        <p:nvSpPr>
          <p:cNvPr id="3" name="Podnadpis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k-SK" smtClean="0"/>
              <a:t>Upravte štýl predlohy podnadpisov</a:t>
            </a:r>
            <a:endParaRPr lang="sk-SK"/>
          </a:p>
        </p:txBody>
      </p:sp>
      <p:sp>
        <p:nvSpPr>
          <p:cNvPr id="4" name="Zástupný symbol dátumu 3"/>
          <p:cNvSpPr>
            <a:spLocks noGrp="1"/>
          </p:cNvSpPr>
          <p:nvPr>
            <p:ph type="dt" sz="half" idx="10"/>
          </p:nvPr>
        </p:nvSpPr>
        <p:spPr/>
        <p:txBody>
          <a:bodyPr/>
          <a:lstStyle/>
          <a:p>
            <a:fld id="{46F22A55-0635-4279-AE33-81759207F4BF}" type="datetimeFigureOut">
              <a:rPr lang="sk-SK" smtClean="0"/>
              <a:t>11. 10. 2021</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03A3E2B5-2C9C-447C-AD44-5E42FD0ABC4B}" type="slidenum">
              <a:rPr lang="sk-SK" smtClean="0"/>
              <a:t>‹#›</a:t>
            </a:fld>
            <a:endParaRPr lang="sk-SK"/>
          </a:p>
        </p:txBody>
      </p:sp>
    </p:spTree>
    <p:extLst>
      <p:ext uri="{BB962C8B-B14F-4D97-AF65-F5344CB8AC3E}">
        <p14:creationId xmlns:p14="http://schemas.microsoft.com/office/powerpoint/2010/main" val="230349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Upravte štýly predlohy textu</a:t>
            </a:r>
            <a:endParaRPr lang="sk-SK"/>
          </a:p>
        </p:txBody>
      </p:sp>
      <p:sp>
        <p:nvSpPr>
          <p:cNvPr id="3" name="Zástupný symbol zvislého textu 2"/>
          <p:cNvSpPr>
            <a:spLocks noGrp="1"/>
          </p:cNvSpPr>
          <p:nvPr>
            <p:ph type="body" orient="vert" idx="1"/>
          </p:nvPr>
        </p:nvSpPr>
        <p:spPr/>
        <p:txBody>
          <a:bodyPr vert="eaVert"/>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46F22A55-0635-4279-AE33-81759207F4BF}" type="datetimeFigureOut">
              <a:rPr lang="sk-SK" smtClean="0"/>
              <a:t>11. 10. 2021</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03A3E2B5-2C9C-447C-AD44-5E42FD0ABC4B}" type="slidenum">
              <a:rPr lang="sk-SK" smtClean="0"/>
              <a:t>‹#›</a:t>
            </a:fld>
            <a:endParaRPr lang="sk-SK"/>
          </a:p>
        </p:txBody>
      </p:sp>
    </p:spTree>
    <p:extLst>
      <p:ext uri="{BB962C8B-B14F-4D97-AF65-F5344CB8AC3E}">
        <p14:creationId xmlns:p14="http://schemas.microsoft.com/office/powerpoint/2010/main" val="4234444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p:cNvSpPr>
            <a:spLocks noGrp="1"/>
          </p:cNvSpPr>
          <p:nvPr>
            <p:ph type="title" orient="vert"/>
          </p:nvPr>
        </p:nvSpPr>
        <p:spPr>
          <a:xfrm>
            <a:off x="8724900" y="365125"/>
            <a:ext cx="2628900" cy="5811838"/>
          </a:xfrm>
        </p:spPr>
        <p:txBody>
          <a:bodyPr vert="eaVert"/>
          <a:lstStyle/>
          <a:p>
            <a:r>
              <a:rPr lang="sk-SK" smtClean="0"/>
              <a:t>Upravte štýly predlohy textu</a:t>
            </a:r>
            <a:endParaRPr lang="sk-SK"/>
          </a:p>
        </p:txBody>
      </p:sp>
      <p:sp>
        <p:nvSpPr>
          <p:cNvPr id="3" name="Zástupný symbol zvislého textu 2"/>
          <p:cNvSpPr>
            <a:spLocks noGrp="1"/>
          </p:cNvSpPr>
          <p:nvPr>
            <p:ph type="body" orient="vert" idx="1"/>
          </p:nvPr>
        </p:nvSpPr>
        <p:spPr>
          <a:xfrm>
            <a:off x="838200" y="365125"/>
            <a:ext cx="7734300" cy="5811838"/>
          </a:xfrm>
        </p:spPr>
        <p:txBody>
          <a:bodyPr vert="eaVert"/>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46F22A55-0635-4279-AE33-81759207F4BF}" type="datetimeFigureOut">
              <a:rPr lang="sk-SK" smtClean="0"/>
              <a:t>11. 10. 2021</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03A3E2B5-2C9C-447C-AD44-5E42FD0ABC4B}" type="slidenum">
              <a:rPr lang="sk-SK" smtClean="0"/>
              <a:t>‹#›</a:t>
            </a:fld>
            <a:endParaRPr lang="sk-SK"/>
          </a:p>
        </p:txBody>
      </p:sp>
    </p:spTree>
    <p:extLst>
      <p:ext uri="{BB962C8B-B14F-4D97-AF65-F5344CB8AC3E}">
        <p14:creationId xmlns:p14="http://schemas.microsoft.com/office/powerpoint/2010/main" val="1246640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Upravte štýly predlohy textu</a:t>
            </a:r>
            <a:endParaRPr lang="sk-SK"/>
          </a:p>
        </p:txBody>
      </p:sp>
      <p:sp>
        <p:nvSpPr>
          <p:cNvPr id="3" name="Zástupný symbol obsahu 2"/>
          <p:cNvSpPr>
            <a:spLocks noGrp="1"/>
          </p:cNvSpPr>
          <p:nvPr>
            <p:ph idx="1"/>
          </p:nvPr>
        </p:nvSpPr>
        <p:spPr/>
        <p:txBody>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46F22A55-0635-4279-AE33-81759207F4BF}" type="datetimeFigureOut">
              <a:rPr lang="sk-SK" smtClean="0"/>
              <a:t>11. 10. 2021</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03A3E2B5-2C9C-447C-AD44-5E42FD0ABC4B}" type="slidenum">
              <a:rPr lang="sk-SK" smtClean="0"/>
              <a:t>‹#›</a:t>
            </a:fld>
            <a:endParaRPr lang="sk-SK"/>
          </a:p>
        </p:txBody>
      </p:sp>
    </p:spTree>
    <p:extLst>
      <p:ext uri="{BB962C8B-B14F-4D97-AF65-F5344CB8AC3E}">
        <p14:creationId xmlns:p14="http://schemas.microsoft.com/office/powerpoint/2010/main" val="3838321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Nadpis 1"/>
          <p:cNvSpPr>
            <a:spLocks noGrp="1"/>
          </p:cNvSpPr>
          <p:nvPr>
            <p:ph type="title"/>
          </p:nvPr>
        </p:nvSpPr>
        <p:spPr>
          <a:xfrm>
            <a:off x="831850" y="1709738"/>
            <a:ext cx="10515600" cy="2852737"/>
          </a:xfrm>
        </p:spPr>
        <p:txBody>
          <a:bodyPr anchor="b"/>
          <a:lstStyle>
            <a:lvl1pPr>
              <a:defRPr sz="6000"/>
            </a:lvl1pPr>
          </a:lstStyle>
          <a:p>
            <a:r>
              <a:rPr lang="sk-SK" smtClean="0"/>
              <a:t>Upravte štýly predlohy textu</a:t>
            </a:r>
            <a:endParaRPr lang="sk-SK"/>
          </a:p>
        </p:txBody>
      </p:sp>
      <p:sp>
        <p:nvSpPr>
          <p:cNvPr id="3" name="Zástupný symbol text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k-SK" smtClean="0"/>
              <a:t>Upravte štýl predlohy textu.</a:t>
            </a:r>
          </a:p>
        </p:txBody>
      </p:sp>
      <p:sp>
        <p:nvSpPr>
          <p:cNvPr id="4" name="Zástupný symbol dátumu 3"/>
          <p:cNvSpPr>
            <a:spLocks noGrp="1"/>
          </p:cNvSpPr>
          <p:nvPr>
            <p:ph type="dt" sz="half" idx="10"/>
          </p:nvPr>
        </p:nvSpPr>
        <p:spPr/>
        <p:txBody>
          <a:bodyPr/>
          <a:lstStyle/>
          <a:p>
            <a:fld id="{46F22A55-0635-4279-AE33-81759207F4BF}" type="datetimeFigureOut">
              <a:rPr lang="sk-SK" smtClean="0"/>
              <a:t>11. 10. 2021</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03A3E2B5-2C9C-447C-AD44-5E42FD0ABC4B}" type="slidenum">
              <a:rPr lang="sk-SK" smtClean="0"/>
              <a:t>‹#›</a:t>
            </a:fld>
            <a:endParaRPr lang="sk-SK"/>
          </a:p>
        </p:txBody>
      </p:sp>
    </p:spTree>
    <p:extLst>
      <p:ext uri="{BB962C8B-B14F-4D97-AF65-F5344CB8AC3E}">
        <p14:creationId xmlns:p14="http://schemas.microsoft.com/office/powerpoint/2010/main" val="2473026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Upravte štýly predlohy textu</a:t>
            </a:r>
            <a:endParaRPr lang="sk-SK"/>
          </a:p>
        </p:txBody>
      </p:sp>
      <p:sp>
        <p:nvSpPr>
          <p:cNvPr id="3" name="Zástupný symbol obsahu 2"/>
          <p:cNvSpPr>
            <a:spLocks noGrp="1"/>
          </p:cNvSpPr>
          <p:nvPr>
            <p:ph sz="half" idx="1"/>
          </p:nvPr>
        </p:nvSpPr>
        <p:spPr>
          <a:xfrm>
            <a:off x="838200" y="1825625"/>
            <a:ext cx="5181600" cy="4351338"/>
          </a:xfrm>
        </p:spPr>
        <p:txBody>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obsahu 3"/>
          <p:cNvSpPr>
            <a:spLocks noGrp="1"/>
          </p:cNvSpPr>
          <p:nvPr>
            <p:ph sz="half" idx="2"/>
          </p:nvPr>
        </p:nvSpPr>
        <p:spPr>
          <a:xfrm>
            <a:off x="6172200" y="1825625"/>
            <a:ext cx="5181600" cy="4351338"/>
          </a:xfrm>
        </p:spPr>
        <p:txBody>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symbol dátumu 4"/>
          <p:cNvSpPr>
            <a:spLocks noGrp="1"/>
          </p:cNvSpPr>
          <p:nvPr>
            <p:ph type="dt" sz="half" idx="10"/>
          </p:nvPr>
        </p:nvSpPr>
        <p:spPr/>
        <p:txBody>
          <a:bodyPr/>
          <a:lstStyle/>
          <a:p>
            <a:fld id="{46F22A55-0635-4279-AE33-81759207F4BF}" type="datetimeFigureOut">
              <a:rPr lang="sk-SK" smtClean="0"/>
              <a:t>11. 10. 2021</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03A3E2B5-2C9C-447C-AD44-5E42FD0ABC4B}" type="slidenum">
              <a:rPr lang="sk-SK" smtClean="0"/>
              <a:t>‹#›</a:t>
            </a:fld>
            <a:endParaRPr lang="sk-SK"/>
          </a:p>
        </p:txBody>
      </p:sp>
    </p:spTree>
    <p:extLst>
      <p:ext uri="{BB962C8B-B14F-4D97-AF65-F5344CB8AC3E}">
        <p14:creationId xmlns:p14="http://schemas.microsoft.com/office/powerpoint/2010/main" val="930724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Nadpis 1"/>
          <p:cNvSpPr>
            <a:spLocks noGrp="1"/>
          </p:cNvSpPr>
          <p:nvPr>
            <p:ph type="title"/>
          </p:nvPr>
        </p:nvSpPr>
        <p:spPr>
          <a:xfrm>
            <a:off x="839788" y="365125"/>
            <a:ext cx="10515600" cy="1325563"/>
          </a:xfrm>
        </p:spPr>
        <p:txBody>
          <a:bodyPr/>
          <a:lstStyle/>
          <a:p>
            <a:r>
              <a:rPr lang="sk-SK" smtClean="0"/>
              <a:t>Upravte štýly predlohy textu</a:t>
            </a:r>
            <a:endParaRPr lang="sk-SK"/>
          </a:p>
        </p:txBody>
      </p:sp>
      <p:sp>
        <p:nvSpPr>
          <p:cNvPr id="3" name="Zástupný symbol text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Upravte štýl predlohy textu.</a:t>
            </a:r>
          </a:p>
        </p:txBody>
      </p:sp>
      <p:sp>
        <p:nvSpPr>
          <p:cNvPr id="4" name="Zástupný symbol obsahu 3"/>
          <p:cNvSpPr>
            <a:spLocks noGrp="1"/>
          </p:cNvSpPr>
          <p:nvPr>
            <p:ph sz="half" idx="2"/>
          </p:nvPr>
        </p:nvSpPr>
        <p:spPr>
          <a:xfrm>
            <a:off x="839788" y="2505075"/>
            <a:ext cx="5157787" cy="3684588"/>
          </a:xfrm>
        </p:spPr>
        <p:txBody>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symbol text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Upravte štýl predlohy textu.</a:t>
            </a:r>
          </a:p>
        </p:txBody>
      </p:sp>
      <p:sp>
        <p:nvSpPr>
          <p:cNvPr id="6" name="Zástupný symbol obsahu 5"/>
          <p:cNvSpPr>
            <a:spLocks noGrp="1"/>
          </p:cNvSpPr>
          <p:nvPr>
            <p:ph sz="quarter" idx="4"/>
          </p:nvPr>
        </p:nvSpPr>
        <p:spPr>
          <a:xfrm>
            <a:off x="6172200" y="2505075"/>
            <a:ext cx="5183188" cy="3684588"/>
          </a:xfrm>
        </p:spPr>
        <p:txBody>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7" name="Zástupný symbol dátumu 6"/>
          <p:cNvSpPr>
            <a:spLocks noGrp="1"/>
          </p:cNvSpPr>
          <p:nvPr>
            <p:ph type="dt" sz="half" idx="10"/>
          </p:nvPr>
        </p:nvSpPr>
        <p:spPr/>
        <p:txBody>
          <a:bodyPr/>
          <a:lstStyle/>
          <a:p>
            <a:fld id="{46F22A55-0635-4279-AE33-81759207F4BF}" type="datetimeFigureOut">
              <a:rPr lang="sk-SK" smtClean="0"/>
              <a:t>11. 10. 2021</a:t>
            </a:fld>
            <a:endParaRPr lang="sk-SK"/>
          </a:p>
        </p:txBody>
      </p:sp>
      <p:sp>
        <p:nvSpPr>
          <p:cNvPr id="8" name="Zástupný symbol päty 7"/>
          <p:cNvSpPr>
            <a:spLocks noGrp="1"/>
          </p:cNvSpPr>
          <p:nvPr>
            <p:ph type="ftr" sz="quarter" idx="11"/>
          </p:nvPr>
        </p:nvSpPr>
        <p:spPr/>
        <p:txBody>
          <a:bodyPr/>
          <a:lstStyle/>
          <a:p>
            <a:endParaRPr lang="sk-SK"/>
          </a:p>
        </p:txBody>
      </p:sp>
      <p:sp>
        <p:nvSpPr>
          <p:cNvPr id="9" name="Zástupný symbol čísla snímky 8"/>
          <p:cNvSpPr>
            <a:spLocks noGrp="1"/>
          </p:cNvSpPr>
          <p:nvPr>
            <p:ph type="sldNum" sz="quarter" idx="12"/>
          </p:nvPr>
        </p:nvSpPr>
        <p:spPr/>
        <p:txBody>
          <a:bodyPr/>
          <a:lstStyle/>
          <a:p>
            <a:fld id="{03A3E2B5-2C9C-447C-AD44-5E42FD0ABC4B}" type="slidenum">
              <a:rPr lang="sk-SK" smtClean="0"/>
              <a:t>‹#›</a:t>
            </a:fld>
            <a:endParaRPr lang="sk-SK"/>
          </a:p>
        </p:txBody>
      </p:sp>
    </p:spTree>
    <p:extLst>
      <p:ext uri="{BB962C8B-B14F-4D97-AF65-F5344CB8AC3E}">
        <p14:creationId xmlns:p14="http://schemas.microsoft.com/office/powerpoint/2010/main" val="739986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Upravte štýly predlohy textu</a:t>
            </a:r>
            <a:endParaRPr lang="sk-SK"/>
          </a:p>
        </p:txBody>
      </p:sp>
      <p:sp>
        <p:nvSpPr>
          <p:cNvPr id="3" name="Zástupný symbol dátumu 2"/>
          <p:cNvSpPr>
            <a:spLocks noGrp="1"/>
          </p:cNvSpPr>
          <p:nvPr>
            <p:ph type="dt" sz="half" idx="10"/>
          </p:nvPr>
        </p:nvSpPr>
        <p:spPr/>
        <p:txBody>
          <a:bodyPr/>
          <a:lstStyle/>
          <a:p>
            <a:fld id="{46F22A55-0635-4279-AE33-81759207F4BF}" type="datetimeFigureOut">
              <a:rPr lang="sk-SK" smtClean="0"/>
              <a:t>11. 10. 2021</a:t>
            </a:fld>
            <a:endParaRPr lang="sk-SK"/>
          </a:p>
        </p:txBody>
      </p:sp>
      <p:sp>
        <p:nvSpPr>
          <p:cNvPr id="4" name="Zástupný symbol päty 3"/>
          <p:cNvSpPr>
            <a:spLocks noGrp="1"/>
          </p:cNvSpPr>
          <p:nvPr>
            <p:ph type="ftr" sz="quarter" idx="11"/>
          </p:nvPr>
        </p:nvSpPr>
        <p:spPr/>
        <p:txBody>
          <a:bodyPr/>
          <a:lstStyle/>
          <a:p>
            <a:endParaRPr lang="sk-SK"/>
          </a:p>
        </p:txBody>
      </p:sp>
      <p:sp>
        <p:nvSpPr>
          <p:cNvPr id="5" name="Zástupný symbol čísla snímky 4"/>
          <p:cNvSpPr>
            <a:spLocks noGrp="1"/>
          </p:cNvSpPr>
          <p:nvPr>
            <p:ph type="sldNum" sz="quarter" idx="12"/>
          </p:nvPr>
        </p:nvSpPr>
        <p:spPr/>
        <p:txBody>
          <a:bodyPr/>
          <a:lstStyle/>
          <a:p>
            <a:fld id="{03A3E2B5-2C9C-447C-AD44-5E42FD0ABC4B}" type="slidenum">
              <a:rPr lang="sk-SK" smtClean="0"/>
              <a:t>‹#›</a:t>
            </a:fld>
            <a:endParaRPr lang="sk-SK"/>
          </a:p>
        </p:txBody>
      </p:sp>
    </p:spTree>
    <p:extLst>
      <p:ext uri="{BB962C8B-B14F-4D97-AF65-F5344CB8AC3E}">
        <p14:creationId xmlns:p14="http://schemas.microsoft.com/office/powerpoint/2010/main" val="2600198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Zástupný symbol dátumu 1"/>
          <p:cNvSpPr>
            <a:spLocks noGrp="1"/>
          </p:cNvSpPr>
          <p:nvPr>
            <p:ph type="dt" sz="half" idx="10"/>
          </p:nvPr>
        </p:nvSpPr>
        <p:spPr/>
        <p:txBody>
          <a:bodyPr/>
          <a:lstStyle/>
          <a:p>
            <a:fld id="{46F22A55-0635-4279-AE33-81759207F4BF}" type="datetimeFigureOut">
              <a:rPr lang="sk-SK" smtClean="0"/>
              <a:t>11. 10. 2021</a:t>
            </a:fld>
            <a:endParaRPr lang="sk-SK"/>
          </a:p>
        </p:txBody>
      </p:sp>
      <p:sp>
        <p:nvSpPr>
          <p:cNvPr id="3" name="Zástupný symbol päty 2"/>
          <p:cNvSpPr>
            <a:spLocks noGrp="1"/>
          </p:cNvSpPr>
          <p:nvPr>
            <p:ph type="ftr" sz="quarter" idx="11"/>
          </p:nvPr>
        </p:nvSpPr>
        <p:spPr/>
        <p:txBody>
          <a:bodyPr/>
          <a:lstStyle/>
          <a:p>
            <a:endParaRPr lang="sk-SK"/>
          </a:p>
        </p:txBody>
      </p:sp>
      <p:sp>
        <p:nvSpPr>
          <p:cNvPr id="4" name="Zástupný symbol čísla snímky 3"/>
          <p:cNvSpPr>
            <a:spLocks noGrp="1"/>
          </p:cNvSpPr>
          <p:nvPr>
            <p:ph type="sldNum" sz="quarter" idx="12"/>
          </p:nvPr>
        </p:nvSpPr>
        <p:spPr/>
        <p:txBody>
          <a:bodyPr/>
          <a:lstStyle/>
          <a:p>
            <a:fld id="{03A3E2B5-2C9C-447C-AD44-5E42FD0ABC4B}" type="slidenum">
              <a:rPr lang="sk-SK" smtClean="0"/>
              <a:t>‹#›</a:t>
            </a:fld>
            <a:endParaRPr lang="sk-SK"/>
          </a:p>
        </p:txBody>
      </p:sp>
    </p:spTree>
    <p:extLst>
      <p:ext uri="{BB962C8B-B14F-4D97-AF65-F5344CB8AC3E}">
        <p14:creationId xmlns:p14="http://schemas.microsoft.com/office/powerpoint/2010/main" val="2862503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Nadpis 1"/>
          <p:cNvSpPr>
            <a:spLocks noGrp="1"/>
          </p:cNvSpPr>
          <p:nvPr>
            <p:ph type="title"/>
          </p:nvPr>
        </p:nvSpPr>
        <p:spPr>
          <a:xfrm>
            <a:off x="839788" y="457200"/>
            <a:ext cx="3932237" cy="1600200"/>
          </a:xfrm>
        </p:spPr>
        <p:txBody>
          <a:bodyPr anchor="b"/>
          <a:lstStyle>
            <a:lvl1pPr>
              <a:defRPr sz="3200"/>
            </a:lvl1pPr>
          </a:lstStyle>
          <a:p>
            <a:r>
              <a:rPr lang="sk-SK" smtClean="0"/>
              <a:t>Upravte štýly predlohy textu</a:t>
            </a:r>
            <a:endParaRPr lang="sk-SK"/>
          </a:p>
        </p:txBody>
      </p:sp>
      <p:sp>
        <p:nvSpPr>
          <p:cNvPr id="3" name="Zástupný symbol obsah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text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k-SK" smtClean="0"/>
              <a:t>Upravte štýl predlohy textu.</a:t>
            </a:r>
          </a:p>
        </p:txBody>
      </p:sp>
      <p:sp>
        <p:nvSpPr>
          <p:cNvPr id="5" name="Zástupný symbol dátumu 4"/>
          <p:cNvSpPr>
            <a:spLocks noGrp="1"/>
          </p:cNvSpPr>
          <p:nvPr>
            <p:ph type="dt" sz="half" idx="10"/>
          </p:nvPr>
        </p:nvSpPr>
        <p:spPr/>
        <p:txBody>
          <a:bodyPr/>
          <a:lstStyle/>
          <a:p>
            <a:fld id="{46F22A55-0635-4279-AE33-81759207F4BF}" type="datetimeFigureOut">
              <a:rPr lang="sk-SK" smtClean="0"/>
              <a:t>11. 10. 2021</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03A3E2B5-2C9C-447C-AD44-5E42FD0ABC4B}" type="slidenum">
              <a:rPr lang="sk-SK" smtClean="0"/>
              <a:t>‹#›</a:t>
            </a:fld>
            <a:endParaRPr lang="sk-SK"/>
          </a:p>
        </p:txBody>
      </p:sp>
    </p:spTree>
    <p:extLst>
      <p:ext uri="{BB962C8B-B14F-4D97-AF65-F5344CB8AC3E}">
        <p14:creationId xmlns:p14="http://schemas.microsoft.com/office/powerpoint/2010/main" val="3110189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Nadpis 1"/>
          <p:cNvSpPr>
            <a:spLocks noGrp="1"/>
          </p:cNvSpPr>
          <p:nvPr>
            <p:ph type="title"/>
          </p:nvPr>
        </p:nvSpPr>
        <p:spPr>
          <a:xfrm>
            <a:off x="839788" y="457200"/>
            <a:ext cx="3932237" cy="1600200"/>
          </a:xfrm>
        </p:spPr>
        <p:txBody>
          <a:bodyPr anchor="b"/>
          <a:lstStyle>
            <a:lvl1pPr>
              <a:defRPr sz="3200"/>
            </a:lvl1pPr>
          </a:lstStyle>
          <a:p>
            <a:r>
              <a:rPr lang="sk-SK" smtClean="0"/>
              <a:t>Upravte štýly predlohy textu</a:t>
            </a:r>
            <a:endParaRPr lang="sk-SK"/>
          </a:p>
        </p:txBody>
      </p:sp>
      <p:sp>
        <p:nvSpPr>
          <p:cNvPr id="3" name="Zástupný symbol obrázka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a:p>
        </p:txBody>
      </p:sp>
      <p:sp>
        <p:nvSpPr>
          <p:cNvPr id="4" name="Zástupný symbol text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k-SK" smtClean="0"/>
              <a:t>Upravte štýl predlohy textu.</a:t>
            </a:r>
          </a:p>
        </p:txBody>
      </p:sp>
      <p:sp>
        <p:nvSpPr>
          <p:cNvPr id="5" name="Zástupný symbol dátumu 4"/>
          <p:cNvSpPr>
            <a:spLocks noGrp="1"/>
          </p:cNvSpPr>
          <p:nvPr>
            <p:ph type="dt" sz="half" idx="10"/>
          </p:nvPr>
        </p:nvSpPr>
        <p:spPr/>
        <p:txBody>
          <a:bodyPr/>
          <a:lstStyle/>
          <a:p>
            <a:fld id="{46F22A55-0635-4279-AE33-81759207F4BF}" type="datetimeFigureOut">
              <a:rPr lang="sk-SK" smtClean="0"/>
              <a:t>11. 10. 2021</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03A3E2B5-2C9C-447C-AD44-5E42FD0ABC4B}" type="slidenum">
              <a:rPr lang="sk-SK" smtClean="0"/>
              <a:t>‹#›</a:t>
            </a:fld>
            <a:endParaRPr lang="sk-SK"/>
          </a:p>
        </p:txBody>
      </p:sp>
    </p:spTree>
    <p:extLst>
      <p:ext uri="{BB962C8B-B14F-4D97-AF65-F5344CB8AC3E}">
        <p14:creationId xmlns:p14="http://schemas.microsoft.com/office/powerpoint/2010/main" val="3930553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nadpi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k-SK" smtClean="0"/>
              <a:t>Upravte štýly predlohy textu</a:t>
            </a:r>
            <a:endParaRPr lang="sk-SK"/>
          </a:p>
        </p:txBody>
      </p:sp>
      <p:sp>
        <p:nvSpPr>
          <p:cNvPr id="3" name="Zástupný symbol text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k-SK" smtClean="0"/>
              <a:t>Upravte štýl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F22A55-0635-4279-AE33-81759207F4BF}" type="datetimeFigureOut">
              <a:rPr lang="sk-SK" smtClean="0"/>
              <a:t>11. 10. 2021</a:t>
            </a:fld>
            <a:endParaRPr lang="sk-SK"/>
          </a:p>
        </p:txBody>
      </p:sp>
      <p:sp>
        <p:nvSpPr>
          <p:cNvPr id="5" name="Zástupný symbol päty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k-SK"/>
          </a:p>
        </p:txBody>
      </p:sp>
      <p:sp>
        <p:nvSpPr>
          <p:cNvPr id="6" name="Zástupný symbol čísla snímky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A3E2B5-2C9C-447C-AD44-5E42FD0ABC4B}" type="slidenum">
              <a:rPr lang="sk-SK" smtClean="0"/>
              <a:t>‹#›</a:t>
            </a:fld>
            <a:endParaRPr lang="sk-SK"/>
          </a:p>
        </p:txBody>
      </p:sp>
    </p:spTree>
    <p:extLst>
      <p:ext uri="{BB962C8B-B14F-4D97-AF65-F5344CB8AC3E}">
        <p14:creationId xmlns:p14="http://schemas.microsoft.com/office/powerpoint/2010/main" val="2264434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Nadpis 5"/>
          <p:cNvSpPr>
            <a:spLocks noGrp="1"/>
          </p:cNvSpPr>
          <p:nvPr>
            <p:ph type="title"/>
          </p:nvPr>
        </p:nvSpPr>
        <p:spPr>
          <a:xfrm>
            <a:off x="206062" y="101968"/>
            <a:ext cx="11771289" cy="1325563"/>
          </a:xfrm>
          <a:solidFill>
            <a:schemeClr val="accent6">
              <a:lumMod val="40000"/>
              <a:lumOff val="60000"/>
            </a:schemeClr>
          </a:solidFill>
        </p:spPr>
        <p:txBody>
          <a:bodyPr>
            <a:noAutofit/>
          </a:bodyPr>
          <a:lstStyle/>
          <a:p>
            <a:pPr algn="ctr"/>
            <a:r>
              <a:rPr lang="sk-SK" sz="3600" b="1" dirty="0" smtClean="0">
                <a:solidFill>
                  <a:srgbClr val="C00000"/>
                </a:solidFill>
                <a:latin typeface="+mn-lt"/>
              </a:rPr>
              <a:t>AMIR ABDUR RAHMAN (1844-1901 AD)</a:t>
            </a:r>
            <a:r>
              <a:rPr lang="sk-SK" sz="3600" b="1" dirty="0" smtClean="0">
                <a:solidFill>
                  <a:srgbClr val="FF0000"/>
                </a:solidFill>
                <a:latin typeface="+mn-lt"/>
              </a:rPr>
              <a:t> </a:t>
            </a:r>
            <a:r>
              <a:rPr lang="sk-SK" sz="3600" b="1" dirty="0" smtClean="0">
                <a:solidFill>
                  <a:srgbClr val="FF0000"/>
                </a:solidFill>
              </a:rPr>
              <a:t>                         </a:t>
            </a:r>
            <a:endParaRPr lang="sk-SK" sz="3600" b="1" dirty="0">
              <a:solidFill>
                <a:srgbClr val="FF0000"/>
              </a:solidFill>
            </a:endParaRPr>
          </a:p>
        </p:txBody>
      </p:sp>
      <p:pic>
        <p:nvPicPr>
          <p:cNvPr id="3" name="Zástupný symbol obsahu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853" y="1573371"/>
            <a:ext cx="3478520" cy="5113426"/>
          </a:xfrm>
        </p:spPr>
      </p:pic>
      <p:sp>
        <p:nvSpPr>
          <p:cNvPr id="8" name="Obdĺžnik 7"/>
          <p:cNvSpPr/>
          <p:nvPr/>
        </p:nvSpPr>
        <p:spPr>
          <a:xfrm>
            <a:off x="3876541" y="1551391"/>
            <a:ext cx="6748531" cy="3847207"/>
          </a:xfrm>
          <a:prstGeom prst="rect">
            <a:avLst/>
          </a:prstGeom>
          <a:ln>
            <a:solidFill>
              <a:schemeClr val="tx1"/>
            </a:solidFill>
          </a:ln>
          <a:effectLst>
            <a:glow rad="101600">
              <a:schemeClr val="accent6">
                <a:satMod val="175000"/>
                <a:alpha val="40000"/>
              </a:schemeClr>
            </a:glow>
          </a:effectLst>
        </p:spPr>
        <p:txBody>
          <a:bodyPr wrap="square">
            <a:spAutoFit/>
          </a:bodyPr>
          <a:lstStyle/>
          <a:p>
            <a:pPr algn="just"/>
            <a:r>
              <a:rPr lang="sk-SK" sz="2800" b="1" dirty="0" smtClean="0"/>
              <a:t>  </a:t>
            </a:r>
            <a:r>
              <a:rPr lang="en-US" sz="2400" b="1" dirty="0" smtClean="0"/>
              <a:t>was</a:t>
            </a:r>
            <a:r>
              <a:rPr lang="sk-SK" sz="2400" b="1" dirty="0" smtClean="0"/>
              <a:t> </a:t>
            </a:r>
            <a:r>
              <a:rPr lang="sk-SK" sz="2400" b="1" dirty="0" err="1" smtClean="0"/>
              <a:t>Amir</a:t>
            </a:r>
            <a:r>
              <a:rPr lang="sk-SK" sz="2400" b="1" dirty="0" smtClean="0"/>
              <a:t> of </a:t>
            </a:r>
            <a:r>
              <a:rPr lang="sk-SK" sz="2400" b="1" dirty="0" err="1" smtClean="0"/>
              <a:t>Afghanistan</a:t>
            </a:r>
            <a:r>
              <a:rPr lang="sk-SK" sz="2400" b="1" dirty="0" smtClean="0"/>
              <a:t> </a:t>
            </a:r>
            <a:r>
              <a:rPr lang="en-US" sz="2400" b="1" dirty="0" smtClean="0"/>
              <a:t>from </a:t>
            </a:r>
            <a:r>
              <a:rPr lang="en-US" sz="2400" b="1" dirty="0"/>
              <a:t>1880 to 1901. He was the third son </a:t>
            </a:r>
            <a:r>
              <a:rPr lang="en-US" sz="2400" b="1" dirty="0" smtClean="0"/>
              <a:t>of</a:t>
            </a:r>
            <a:r>
              <a:rPr lang="sk-SK" sz="2400" b="1" dirty="0" smtClean="0"/>
              <a:t> </a:t>
            </a:r>
            <a:r>
              <a:rPr lang="sk-SK" sz="2400" b="1" dirty="0" err="1" smtClean="0"/>
              <a:t>Mohammad</a:t>
            </a:r>
            <a:r>
              <a:rPr lang="sk-SK" sz="2400" b="1" dirty="0" smtClean="0"/>
              <a:t> </a:t>
            </a:r>
            <a:r>
              <a:rPr lang="sk-SK" sz="2400" b="1" dirty="0" err="1" smtClean="0"/>
              <a:t>Afzal</a:t>
            </a:r>
            <a:r>
              <a:rPr lang="sk-SK" sz="2400" b="1" dirty="0" smtClean="0"/>
              <a:t> </a:t>
            </a:r>
            <a:r>
              <a:rPr lang="sk-SK" sz="2400" b="1" dirty="0" err="1" smtClean="0"/>
              <a:t>Khan</a:t>
            </a:r>
            <a:r>
              <a:rPr lang="en-US" sz="2400" b="1" dirty="0" smtClean="0"/>
              <a:t>, </a:t>
            </a:r>
            <a:r>
              <a:rPr lang="en-US" sz="2400" b="1" dirty="0"/>
              <a:t>and grandson of </a:t>
            </a:r>
            <a:r>
              <a:rPr lang="sk-SK" sz="2400" b="1" dirty="0" err="1" smtClean="0"/>
              <a:t>Dost</a:t>
            </a:r>
            <a:r>
              <a:rPr lang="sk-SK" sz="2400" b="1" dirty="0" smtClean="0"/>
              <a:t> </a:t>
            </a:r>
            <a:r>
              <a:rPr lang="sk-SK" sz="2400" b="1" dirty="0" err="1" smtClean="0"/>
              <a:t>Muhmmad</a:t>
            </a:r>
            <a:r>
              <a:rPr lang="sk-SK" sz="2400" b="1" dirty="0" smtClean="0"/>
              <a:t> </a:t>
            </a:r>
            <a:r>
              <a:rPr lang="sk-SK" sz="2400" b="1" dirty="0" err="1" smtClean="0"/>
              <a:t>Khan</a:t>
            </a:r>
            <a:r>
              <a:rPr lang="en-US" sz="2400" b="1" dirty="0" smtClean="0"/>
              <a:t>. </a:t>
            </a:r>
            <a:endParaRPr lang="sk-SK" sz="2400" b="1" dirty="0" smtClean="0"/>
          </a:p>
          <a:p>
            <a:pPr algn="just"/>
            <a:r>
              <a:rPr lang="sk-SK" sz="2400" b="1" dirty="0"/>
              <a:t> </a:t>
            </a:r>
            <a:r>
              <a:rPr lang="sk-SK" sz="2400" b="1" dirty="0" smtClean="0"/>
              <a:t> </a:t>
            </a:r>
            <a:r>
              <a:rPr lang="en-US" sz="2400" b="1" dirty="0" err="1" smtClean="0"/>
              <a:t>Abdur</a:t>
            </a:r>
            <a:r>
              <a:rPr lang="en-US" sz="2400" b="1" dirty="0" smtClean="0"/>
              <a:t> </a:t>
            </a:r>
            <a:r>
              <a:rPr lang="en-US" sz="2400" b="1" dirty="0"/>
              <a:t>Rahman Khan was considered a strong ruler who re-established the writ of </a:t>
            </a:r>
            <a:r>
              <a:rPr lang="en-US" sz="2400" b="1" dirty="0" smtClean="0"/>
              <a:t>the</a:t>
            </a:r>
            <a:r>
              <a:rPr lang="sk-SK" sz="2400" b="1" dirty="0" smtClean="0"/>
              <a:t> </a:t>
            </a:r>
            <a:r>
              <a:rPr lang="sk-SK" sz="2400" b="1" dirty="0" err="1" smtClean="0"/>
              <a:t>Afghan</a:t>
            </a:r>
            <a:r>
              <a:rPr lang="sk-SK" sz="2400" b="1" dirty="0" smtClean="0"/>
              <a:t> </a:t>
            </a:r>
            <a:r>
              <a:rPr lang="sk-SK" sz="2400" b="1" dirty="0" err="1" smtClean="0"/>
              <a:t>government</a:t>
            </a:r>
            <a:r>
              <a:rPr lang="sk-SK" sz="2400" b="1" dirty="0" smtClean="0"/>
              <a:t> </a:t>
            </a:r>
            <a:r>
              <a:rPr lang="en-US" sz="2400" b="1" dirty="0" smtClean="0"/>
              <a:t>after </a:t>
            </a:r>
            <a:r>
              <a:rPr lang="en-US" sz="2400" b="1" dirty="0"/>
              <a:t>the disarray that followed the </a:t>
            </a:r>
            <a:r>
              <a:rPr lang="sk-SK" sz="2400" b="1" dirty="0" err="1" smtClean="0"/>
              <a:t>Second</a:t>
            </a:r>
            <a:r>
              <a:rPr lang="sk-SK" sz="2400" b="1" dirty="0" smtClean="0"/>
              <a:t> </a:t>
            </a:r>
            <a:r>
              <a:rPr lang="sk-SK" sz="2400" b="1" dirty="0" err="1" smtClean="0"/>
              <a:t>Anglo-Afghan</a:t>
            </a:r>
            <a:r>
              <a:rPr lang="sk-SK" sz="2400" b="1" dirty="0" smtClean="0"/>
              <a:t> </a:t>
            </a:r>
            <a:r>
              <a:rPr lang="sk-SK" sz="2400" b="1" dirty="0" err="1" smtClean="0"/>
              <a:t>War</a:t>
            </a:r>
            <a:r>
              <a:rPr lang="en-US" sz="2400" b="1" dirty="0" smtClean="0"/>
              <a:t>. </a:t>
            </a:r>
            <a:r>
              <a:rPr lang="en-US" sz="2400" b="1" dirty="0"/>
              <a:t>He became known as The Iron Amir after defeating a number of rebellions by various tribes who were led by his </a:t>
            </a:r>
            <a:r>
              <a:rPr lang="en-US" sz="2400" b="1" dirty="0" smtClean="0"/>
              <a:t>relatives</a:t>
            </a:r>
            <a:r>
              <a:rPr lang="sk-SK" sz="2400" b="1" dirty="0" smtClean="0"/>
              <a:t>.</a:t>
            </a:r>
            <a:endParaRPr lang="sk-SK"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613666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1571625" y="26622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sk-SK"/>
          </a:p>
        </p:txBody>
      </p:sp>
      <p:sp>
        <p:nvSpPr>
          <p:cNvPr id="6" name="Nadpis 5"/>
          <p:cNvSpPr>
            <a:spLocks noGrp="1"/>
          </p:cNvSpPr>
          <p:nvPr>
            <p:ph type="title"/>
          </p:nvPr>
        </p:nvSpPr>
        <p:spPr>
          <a:xfrm>
            <a:off x="206062" y="101968"/>
            <a:ext cx="11771289" cy="1325563"/>
          </a:xfrm>
          <a:solidFill>
            <a:schemeClr val="accent6">
              <a:lumMod val="40000"/>
              <a:lumOff val="60000"/>
            </a:schemeClr>
          </a:solidFill>
        </p:spPr>
        <p:txBody>
          <a:bodyPr>
            <a:noAutofit/>
          </a:bodyPr>
          <a:lstStyle/>
          <a:p>
            <a:pPr algn="ctr"/>
            <a:r>
              <a:rPr lang="sk-SK" sz="3600" b="1" dirty="0" smtClean="0">
                <a:solidFill>
                  <a:srgbClr val="C00000"/>
                </a:solidFill>
                <a:latin typeface="+mn-lt"/>
              </a:rPr>
              <a:t>KING MOHAMMED ZAHIR KHAN (1930-1973 AD)</a:t>
            </a:r>
            <a:r>
              <a:rPr lang="sk-SK" sz="3600" b="1" dirty="0" smtClean="0">
                <a:solidFill>
                  <a:srgbClr val="FF0000"/>
                </a:solidFill>
                <a:latin typeface="+mn-lt"/>
              </a:rPr>
              <a:t> </a:t>
            </a:r>
            <a:r>
              <a:rPr lang="sk-SK" sz="3600" b="1" dirty="0" smtClean="0">
                <a:solidFill>
                  <a:srgbClr val="FF0000"/>
                </a:solidFill>
              </a:rPr>
              <a:t>                         </a:t>
            </a:r>
            <a:endParaRPr lang="sk-SK" sz="3600" b="1" dirty="0">
              <a:solidFill>
                <a:srgbClr val="FF0000"/>
              </a:solidFill>
            </a:endParaRPr>
          </a:p>
        </p:txBody>
      </p:sp>
      <p:sp>
        <p:nvSpPr>
          <p:cNvPr id="10" name="Rectangle 1"/>
          <p:cNvSpPr>
            <a:spLocks noGrp="1" noChangeArrowheads="1"/>
          </p:cNvSpPr>
          <p:nvPr>
            <p:ph idx="1"/>
          </p:nvPr>
        </p:nvSpPr>
        <p:spPr bwMode="auto">
          <a:xfrm>
            <a:off x="206062" y="1921230"/>
            <a:ext cx="11771290" cy="4160113"/>
          </a:xfrm>
          <a:prstGeom prst="rect">
            <a:avLst/>
          </a:prstGeom>
          <a:noFill/>
          <a:ln w="76200">
            <a:solidFill>
              <a:schemeClr val="accent6">
                <a:lumMod val="40000"/>
                <a:lumOff val="6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sk-SK" sz="2000" b="1" dirty="0" smtClean="0"/>
              <a:t>      </a:t>
            </a:r>
            <a:r>
              <a:rPr lang="en-US" sz="2000" b="1" dirty="0"/>
              <a:t>(1914-2007) King </a:t>
            </a:r>
            <a:r>
              <a:rPr lang="en-US" sz="2000" b="1" dirty="0" err="1"/>
              <a:t>Zahir</a:t>
            </a:r>
            <a:r>
              <a:rPr lang="en-US" sz="2000" b="1" dirty="0"/>
              <a:t> khan was born on 15 October 1914 in Kabul, Afghanistan</a:t>
            </a:r>
            <a:r>
              <a:rPr lang="en-US" sz="2000" b="1" dirty="0" smtClean="0"/>
              <a:t>.</a:t>
            </a:r>
            <a:r>
              <a:rPr lang="sk-SK" sz="2000" b="1" dirty="0" smtClean="0"/>
              <a:t> </a:t>
            </a:r>
            <a:r>
              <a:rPr lang="en-US" sz="2000" b="1" dirty="0"/>
              <a:t>After the assassination of his father, </a:t>
            </a:r>
            <a:r>
              <a:rPr lang="en-US" sz="2000" b="1" dirty="0" err="1"/>
              <a:t>Zahir</a:t>
            </a:r>
            <a:r>
              <a:rPr lang="en-US" sz="2000" b="1" dirty="0"/>
              <a:t> Shah the 19- year old son of Nadir Shah become the long lasting King of Afghanistan for 40 years until he was ousted by a bloodless coup in 1973. </a:t>
            </a:r>
            <a:r>
              <a:rPr lang="en-US" sz="2000" b="1" dirty="0" err="1"/>
              <a:t>Zahir</a:t>
            </a:r>
            <a:r>
              <a:rPr lang="en-US" sz="2000" b="1" dirty="0"/>
              <a:t> Shah studied especial classes for princes at </a:t>
            </a:r>
            <a:r>
              <a:rPr lang="en-US" sz="2000" b="1" dirty="0" err="1"/>
              <a:t>Habibia</a:t>
            </a:r>
            <a:r>
              <a:rPr lang="en-US" sz="2000" b="1" dirty="0"/>
              <a:t> high school located in western part of Kabul and then he continued his education in France, where his father had been sent as a diplomatic envoy.</a:t>
            </a:r>
          </a:p>
          <a:p>
            <a:pPr marL="0" indent="0">
              <a:buNone/>
            </a:pPr>
            <a:r>
              <a:rPr lang="en-US" sz="2000" b="1" dirty="0"/>
              <a:t>During the king’s time Kabul University was established in early 1930s, - 1940s and gradually the city began to grow as an industrial </a:t>
            </a:r>
            <a:r>
              <a:rPr lang="en-US" sz="2000" b="1" dirty="0" smtClean="0"/>
              <a:t>center and </a:t>
            </a:r>
            <a:r>
              <a:rPr lang="en-US" sz="2000" b="1" dirty="0"/>
              <a:t>in the 1960s, Kabul city was largely developed. While </a:t>
            </a:r>
            <a:r>
              <a:rPr lang="en-US" sz="2000" b="1" dirty="0" err="1"/>
              <a:t>Zahir</a:t>
            </a:r>
            <a:r>
              <a:rPr lang="en-US" sz="2000" b="1" dirty="0"/>
              <a:t> Khan was in Italy for propose of eye surgery, his cousin and the Prime Minister </a:t>
            </a:r>
            <a:r>
              <a:rPr lang="en-US" sz="2000" b="1" dirty="0" err="1"/>
              <a:t>Daud</a:t>
            </a:r>
            <a:r>
              <a:rPr lang="en-US" sz="2000" b="1" dirty="0"/>
              <a:t> Khan staged a coup. </a:t>
            </a:r>
            <a:r>
              <a:rPr lang="en-US" sz="2000" b="1" dirty="0" err="1"/>
              <a:t>Zahir</a:t>
            </a:r>
            <a:r>
              <a:rPr lang="en-US" sz="2000" b="1" dirty="0"/>
              <a:t> Shah lived in exile in Italy for twenty nine years and after his return to the country in 2002, he was given the title of Father of the Nation by Afghan officials. Mohammad </a:t>
            </a:r>
            <a:r>
              <a:rPr lang="en-US" sz="2000" b="1" dirty="0" err="1"/>
              <a:t>Zahir</a:t>
            </a:r>
            <a:r>
              <a:rPr lang="en-US" sz="2000" b="1" dirty="0"/>
              <a:t> Khan, has died on July 23rd 2007 in Kabul Afghanistan. The flag of Afghanistan during King </a:t>
            </a:r>
            <a:r>
              <a:rPr lang="en-US" sz="2000" b="1" dirty="0" err="1"/>
              <a:t>Zahir</a:t>
            </a:r>
            <a:r>
              <a:rPr lang="en-US" sz="2000" b="1" dirty="0"/>
              <a:t> Shah was the same three strip color except the sun was removed from the emblem.</a:t>
            </a:r>
          </a:p>
          <a:p>
            <a:pPr marL="0" lvl="0" indent="0" algn="just" eaLnBrk="0" fontAlgn="base" hangingPunct="0">
              <a:lnSpc>
                <a:spcPct val="100000"/>
              </a:lnSpc>
              <a:spcBef>
                <a:spcPct val="0"/>
              </a:spcBef>
              <a:spcAft>
                <a:spcPct val="0"/>
              </a:spcAft>
              <a:buNone/>
            </a:pPr>
            <a:r>
              <a:rPr lang="en-US" sz="2000" b="1" dirty="0" smtClean="0"/>
              <a:t> </a:t>
            </a:r>
            <a:endParaRPr kumimoji="0" lang="sk-SK" altLang="sk-SK" sz="2000" b="1"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sk-SK" altLang="sk-SK" sz="2000" b="1"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743475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Nadpis 5"/>
          <p:cNvSpPr>
            <a:spLocks noGrp="1"/>
          </p:cNvSpPr>
          <p:nvPr>
            <p:ph type="title"/>
          </p:nvPr>
        </p:nvSpPr>
        <p:spPr>
          <a:xfrm>
            <a:off x="206062" y="101968"/>
            <a:ext cx="11771289" cy="1325563"/>
          </a:xfrm>
          <a:solidFill>
            <a:schemeClr val="accent6">
              <a:lumMod val="40000"/>
              <a:lumOff val="60000"/>
            </a:schemeClr>
          </a:solidFill>
        </p:spPr>
        <p:txBody>
          <a:bodyPr>
            <a:noAutofit/>
          </a:bodyPr>
          <a:lstStyle/>
          <a:p>
            <a:pPr algn="ctr"/>
            <a:r>
              <a:rPr lang="sk-SK" sz="3600" b="1" dirty="0" smtClean="0">
                <a:solidFill>
                  <a:srgbClr val="C00000"/>
                </a:solidFill>
                <a:latin typeface="+mn-lt"/>
              </a:rPr>
              <a:t>MOHAMMAD DAUD KHAN (1909-1978 AD)</a:t>
            </a:r>
            <a:r>
              <a:rPr lang="sk-SK" sz="3600" b="1" dirty="0" smtClean="0">
                <a:solidFill>
                  <a:srgbClr val="FF0000"/>
                </a:solidFill>
                <a:latin typeface="+mn-lt"/>
              </a:rPr>
              <a:t> </a:t>
            </a:r>
            <a:r>
              <a:rPr lang="sk-SK" sz="3600" b="1" dirty="0" smtClean="0">
                <a:solidFill>
                  <a:srgbClr val="FF0000"/>
                </a:solidFill>
              </a:rPr>
              <a:t>                         </a:t>
            </a:r>
            <a:endParaRPr lang="sk-SK" sz="3600" b="1" dirty="0">
              <a:solidFill>
                <a:srgbClr val="FF0000"/>
              </a:solidFill>
            </a:endParaRPr>
          </a:p>
        </p:txBody>
      </p:sp>
      <p:pic>
        <p:nvPicPr>
          <p:cNvPr id="4" name="Zástupný symbol obsah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063" y="1661375"/>
            <a:ext cx="11771288" cy="4507605"/>
          </a:xfrm>
        </p:spPr>
      </p:pic>
    </p:spTree>
    <p:extLst>
      <p:ext uri="{BB962C8B-B14F-4D97-AF65-F5344CB8AC3E}">
        <p14:creationId xmlns:p14="http://schemas.microsoft.com/office/powerpoint/2010/main" val="24746941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1571625" y="26622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sk-SK"/>
          </a:p>
        </p:txBody>
      </p:sp>
      <p:sp>
        <p:nvSpPr>
          <p:cNvPr id="6" name="Nadpis 5"/>
          <p:cNvSpPr>
            <a:spLocks noGrp="1"/>
          </p:cNvSpPr>
          <p:nvPr>
            <p:ph type="title"/>
          </p:nvPr>
        </p:nvSpPr>
        <p:spPr>
          <a:xfrm>
            <a:off x="206062" y="101968"/>
            <a:ext cx="11771289" cy="1325563"/>
          </a:xfrm>
          <a:solidFill>
            <a:schemeClr val="accent6">
              <a:lumMod val="40000"/>
              <a:lumOff val="60000"/>
            </a:schemeClr>
          </a:solidFill>
        </p:spPr>
        <p:txBody>
          <a:bodyPr>
            <a:noAutofit/>
          </a:bodyPr>
          <a:lstStyle/>
          <a:p>
            <a:pPr algn="ctr"/>
            <a:r>
              <a:rPr lang="sk-SK" sz="3600" b="1" dirty="0" smtClean="0">
                <a:solidFill>
                  <a:srgbClr val="C00000"/>
                </a:solidFill>
                <a:latin typeface="+mn-lt"/>
              </a:rPr>
              <a:t>MOHAMMAD DAUD KHAN (1973-1978 AD)</a:t>
            </a:r>
            <a:r>
              <a:rPr lang="sk-SK" sz="3600" b="1" dirty="0" smtClean="0">
                <a:solidFill>
                  <a:srgbClr val="FF0000"/>
                </a:solidFill>
                <a:latin typeface="+mn-lt"/>
              </a:rPr>
              <a:t> </a:t>
            </a:r>
            <a:r>
              <a:rPr lang="sk-SK" sz="3600" b="1" dirty="0" smtClean="0">
                <a:solidFill>
                  <a:srgbClr val="FF0000"/>
                </a:solidFill>
              </a:rPr>
              <a:t>                         </a:t>
            </a:r>
            <a:endParaRPr lang="sk-SK" sz="3600" b="1" dirty="0">
              <a:solidFill>
                <a:srgbClr val="FF0000"/>
              </a:solidFill>
            </a:endParaRPr>
          </a:p>
        </p:txBody>
      </p:sp>
      <p:sp>
        <p:nvSpPr>
          <p:cNvPr id="10" name="Rectangle 1"/>
          <p:cNvSpPr>
            <a:spLocks noGrp="1" noChangeArrowheads="1"/>
          </p:cNvSpPr>
          <p:nvPr>
            <p:ph idx="1"/>
          </p:nvPr>
        </p:nvSpPr>
        <p:spPr bwMode="auto">
          <a:xfrm>
            <a:off x="206062" y="1441607"/>
            <a:ext cx="11771290" cy="5119350"/>
          </a:xfrm>
          <a:prstGeom prst="rect">
            <a:avLst/>
          </a:prstGeom>
          <a:noFill/>
          <a:ln w="76200">
            <a:solidFill>
              <a:schemeClr val="accent6">
                <a:lumMod val="40000"/>
                <a:lumOff val="6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sk-SK" sz="2000" b="1" dirty="0" smtClean="0"/>
              <a:t>    </a:t>
            </a:r>
            <a:r>
              <a:rPr lang="en-US" sz="2000" b="1" dirty="0"/>
              <a:t>(1909 – 1978) Mohammad </a:t>
            </a:r>
            <a:r>
              <a:rPr lang="en-US" sz="2000" b="1" dirty="0" err="1"/>
              <a:t>Daoud</a:t>
            </a:r>
            <a:r>
              <a:rPr lang="en-US" sz="2000" b="1" dirty="0"/>
              <a:t> Khan which was known as </a:t>
            </a:r>
            <a:r>
              <a:rPr lang="en-US" sz="2000" b="1" dirty="0" err="1"/>
              <a:t>Sardar</a:t>
            </a:r>
            <a:r>
              <a:rPr lang="en-US" sz="2000" b="1" dirty="0"/>
              <a:t> </a:t>
            </a:r>
            <a:r>
              <a:rPr lang="en-US" sz="2000" b="1" dirty="0" err="1"/>
              <a:t>Daud</a:t>
            </a:r>
            <a:r>
              <a:rPr lang="en-US" sz="2000" b="1" dirty="0"/>
              <a:t> Khan was born on July 18, 1909 </a:t>
            </a:r>
            <a:r>
              <a:rPr lang="en-US" sz="2000" b="1" dirty="0" err="1" smtClean="0"/>
              <a:t>i</a:t>
            </a:r>
            <a:r>
              <a:rPr lang="sk-SK" sz="2000" b="1" dirty="0" smtClean="0"/>
              <a:t>n</a:t>
            </a:r>
            <a:r>
              <a:rPr lang="en-US" sz="2000" b="1" dirty="0" smtClean="0"/>
              <a:t> </a:t>
            </a:r>
            <a:r>
              <a:rPr lang="en-US" sz="2000" b="1" dirty="0"/>
              <a:t>Kabul Afghanistan in a royal family</a:t>
            </a:r>
            <a:r>
              <a:rPr lang="en-US" sz="2000" b="1" dirty="0" smtClean="0"/>
              <a:t>.</a:t>
            </a:r>
            <a:r>
              <a:rPr lang="sk-SK" sz="2000" b="1" dirty="0" smtClean="0"/>
              <a:t> </a:t>
            </a:r>
            <a:r>
              <a:rPr lang="en-US" sz="2000" b="1" dirty="0" err="1"/>
              <a:t>Daoud</a:t>
            </a:r>
            <a:r>
              <a:rPr lang="en-US" sz="2000" b="1" dirty="0"/>
              <a:t> Khan was a prince and politician of Afghanistan who overthrew the monarchy of his first cousin and brother-in-law </a:t>
            </a:r>
            <a:r>
              <a:rPr lang="en-US" sz="2000" b="1" dirty="0" err="1"/>
              <a:t>Zahir</a:t>
            </a:r>
            <a:r>
              <a:rPr lang="en-US" sz="2000" b="1" dirty="0"/>
              <a:t> Shah and became the first Afghanistan president from July 1973 until his assassination PDPA party in 1978. Before he become the president, Mohammad </a:t>
            </a:r>
            <a:r>
              <a:rPr lang="en-US" sz="2000" b="1" dirty="0" err="1"/>
              <a:t>Daud</a:t>
            </a:r>
            <a:r>
              <a:rPr lang="en-US" sz="2000" b="1" dirty="0"/>
              <a:t> Khan had served as a Prime Minister for ten years from 1953 until 1963. In 1973 </a:t>
            </a:r>
            <a:r>
              <a:rPr lang="en-US" sz="2000" b="1" dirty="0" err="1"/>
              <a:t>Daoud</a:t>
            </a:r>
            <a:r>
              <a:rPr lang="en-US" sz="2000" b="1" dirty="0"/>
              <a:t> Khan staged a bloodless coup and got the power from his cousin and (Brother-in-Law) </a:t>
            </a:r>
            <a:r>
              <a:rPr lang="en-US" sz="2000" b="1" dirty="0" err="1"/>
              <a:t>Zahir</a:t>
            </a:r>
            <a:r>
              <a:rPr lang="en-US" sz="2000" b="1" dirty="0"/>
              <a:t> Shah. </a:t>
            </a:r>
            <a:r>
              <a:rPr lang="en-US" sz="2000" b="1" dirty="0" err="1"/>
              <a:t>Daoud</a:t>
            </a:r>
            <a:r>
              <a:rPr lang="en-US" sz="2000" b="1" dirty="0"/>
              <a:t> Khan became the first president of Afghanistan and established a republican government for the first time and he never announced himself as a king (shah). </a:t>
            </a:r>
            <a:r>
              <a:rPr lang="en-US" sz="2000" b="1" dirty="0" err="1"/>
              <a:t>Daud</a:t>
            </a:r>
            <a:r>
              <a:rPr lang="en-US" sz="2000" b="1" dirty="0"/>
              <a:t> Khan was known for his progressive policies, especially in relation to the women rights.</a:t>
            </a:r>
          </a:p>
          <a:p>
            <a:pPr marL="0" indent="0">
              <a:buNone/>
            </a:pPr>
            <a:r>
              <a:rPr lang="en-US" sz="2000" b="1" dirty="0"/>
              <a:t>On April 27, 1978, </a:t>
            </a:r>
            <a:r>
              <a:rPr lang="en-US" sz="2000" b="1" dirty="0" err="1"/>
              <a:t>Daud</a:t>
            </a:r>
            <a:r>
              <a:rPr lang="en-US" sz="2000" b="1" dirty="0"/>
              <a:t> Khan and most of his family were shot in the presidential palace and dumped in mass graves by the communist regime of Noor Mohammad </a:t>
            </a:r>
            <a:r>
              <a:rPr lang="en-US" sz="2000" b="1" dirty="0" err="1"/>
              <a:t>Taraki</a:t>
            </a:r>
            <a:r>
              <a:rPr lang="en-US" sz="2000" b="1" dirty="0"/>
              <a:t>, </a:t>
            </a:r>
            <a:r>
              <a:rPr lang="en-US" sz="2000" b="1" dirty="0" err="1"/>
              <a:t>Hafizullah</a:t>
            </a:r>
            <a:r>
              <a:rPr lang="en-US" sz="2000" b="1" dirty="0"/>
              <a:t> Amin and </a:t>
            </a:r>
            <a:r>
              <a:rPr lang="en-US" sz="2000" b="1" dirty="0" err="1"/>
              <a:t>Babrak</a:t>
            </a:r>
            <a:r>
              <a:rPr lang="en-US" sz="2000" b="1" dirty="0"/>
              <a:t> </a:t>
            </a:r>
            <a:r>
              <a:rPr lang="en-US" sz="2000" b="1" dirty="0" err="1"/>
              <a:t>Karaml</a:t>
            </a:r>
            <a:r>
              <a:rPr lang="en-US" sz="2000" b="1" dirty="0"/>
              <a:t>. However on June 2008, the body of the President </a:t>
            </a:r>
            <a:r>
              <a:rPr lang="en-US" sz="2000" b="1" dirty="0" err="1"/>
              <a:t>Daud</a:t>
            </a:r>
            <a:r>
              <a:rPr lang="en-US" sz="2000" b="1" dirty="0"/>
              <a:t> Khan and his family were found in two separate mass graves in the </a:t>
            </a:r>
            <a:r>
              <a:rPr lang="en-US" sz="2000" b="1" dirty="0" err="1"/>
              <a:t>Pul-i-Charkhi</a:t>
            </a:r>
            <a:r>
              <a:rPr lang="en-US" sz="2000" b="1" dirty="0"/>
              <a:t> district of Kabul.</a:t>
            </a:r>
          </a:p>
          <a:p>
            <a:pPr marL="0" indent="0">
              <a:buNone/>
            </a:pPr>
            <a:r>
              <a:rPr lang="en-US" sz="2000" b="1" dirty="0"/>
              <a:t>The flag during </a:t>
            </a:r>
            <a:r>
              <a:rPr lang="en-US" sz="2000" b="1" dirty="0" err="1"/>
              <a:t>Daud</a:t>
            </a:r>
            <a:r>
              <a:rPr lang="en-US" sz="2000" b="1" dirty="0"/>
              <a:t> Khan's presidency was changed from vertical to horizontal style and embedded an eagle with two wheat branches as an emblem on top right side of the Afghan flag.</a:t>
            </a:r>
          </a:p>
          <a:p>
            <a:pPr marL="0" lvl="0" indent="0" algn="just" eaLnBrk="0" fontAlgn="base" hangingPunct="0">
              <a:lnSpc>
                <a:spcPct val="100000"/>
              </a:lnSpc>
              <a:spcBef>
                <a:spcPct val="0"/>
              </a:spcBef>
              <a:spcAft>
                <a:spcPct val="0"/>
              </a:spcAft>
              <a:buNone/>
            </a:pPr>
            <a:r>
              <a:rPr lang="en-US" sz="2000" b="1" dirty="0" smtClean="0"/>
              <a:t> </a:t>
            </a:r>
            <a:endParaRPr kumimoji="0" lang="sk-SK" altLang="sk-SK" sz="2000" b="1"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sk-SK" altLang="sk-SK" sz="2000" b="1"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091947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Nadpis 5"/>
          <p:cNvSpPr>
            <a:spLocks noGrp="1"/>
          </p:cNvSpPr>
          <p:nvPr>
            <p:ph type="title"/>
          </p:nvPr>
        </p:nvSpPr>
        <p:spPr>
          <a:xfrm>
            <a:off x="206062" y="101968"/>
            <a:ext cx="11771289" cy="1325563"/>
          </a:xfrm>
          <a:solidFill>
            <a:schemeClr val="accent6">
              <a:lumMod val="40000"/>
              <a:lumOff val="60000"/>
            </a:schemeClr>
          </a:solidFill>
        </p:spPr>
        <p:txBody>
          <a:bodyPr>
            <a:noAutofit/>
          </a:bodyPr>
          <a:lstStyle/>
          <a:p>
            <a:pPr algn="ctr"/>
            <a:r>
              <a:rPr lang="sk-SK" sz="3600" b="1" dirty="0" smtClean="0">
                <a:solidFill>
                  <a:srgbClr val="C00000"/>
                </a:solidFill>
                <a:latin typeface="+mn-lt"/>
              </a:rPr>
              <a:t>NOOR MOHAMMAD TARAKI (1913-1979 AD)</a:t>
            </a:r>
            <a:r>
              <a:rPr lang="sk-SK" sz="3600" b="1" dirty="0" smtClean="0">
                <a:solidFill>
                  <a:srgbClr val="FF0000"/>
                </a:solidFill>
                <a:latin typeface="+mn-lt"/>
              </a:rPr>
              <a:t> </a:t>
            </a:r>
            <a:r>
              <a:rPr lang="sk-SK" sz="3600" b="1" dirty="0" smtClean="0">
                <a:solidFill>
                  <a:srgbClr val="FF0000"/>
                </a:solidFill>
              </a:rPr>
              <a:t>                         </a:t>
            </a:r>
            <a:endParaRPr lang="sk-SK" sz="3600" b="1" dirty="0">
              <a:solidFill>
                <a:srgbClr val="FF0000"/>
              </a:solidFill>
            </a:endParaRPr>
          </a:p>
        </p:txBody>
      </p:sp>
      <p:pic>
        <p:nvPicPr>
          <p:cNvPr id="3" name="Zástupný symbol obsahu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1136" y="1755349"/>
            <a:ext cx="11229728" cy="4491891"/>
          </a:xfrm>
        </p:spPr>
      </p:pic>
    </p:spTree>
    <p:extLst>
      <p:ext uri="{BB962C8B-B14F-4D97-AF65-F5344CB8AC3E}">
        <p14:creationId xmlns:p14="http://schemas.microsoft.com/office/powerpoint/2010/main" val="30999818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1571625" y="26622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sk-SK"/>
          </a:p>
        </p:txBody>
      </p:sp>
      <p:sp>
        <p:nvSpPr>
          <p:cNvPr id="6" name="Nadpis 5"/>
          <p:cNvSpPr>
            <a:spLocks noGrp="1"/>
          </p:cNvSpPr>
          <p:nvPr>
            <p:ph type="title"/>
          </p:nvPr>
        </p:nvSpPr>
        <p:spPr>
          <a:xfrm>
            <a:off x="206062" y="101968"/>
            <a:ext cx="11771289" cy="1325563"/>
          </a:xfrm>
          <a:solidFill>
            <a:schemeClr val="accent6">
              <a:lumMod val="40000"/>
              <a:lumOff val="60000"/>
            </a:schemeClr>
          </a:solidFill>
        </p:spPr>
        <p:txBody>
          <a:bodyPr>
            <a:noAutofit/>
          </a:bodyPr>
          <a:lstStyle/>
          <a:p>
            <a:pPr algn="ctr"/>
            <a:r>
              <a:rPr lang="sk-SK" sz="3600" b="1" dirty="0" smtClean="0">
                <a:solidFill>
                  <a:srgbClr val="C00000"/>
                </a:solidFill>
                <a:latin typeface="+mn-lt"/>
              </a:rPr>
              <a:t>NOOR MOHAMMAD TARAKI (1978-1979 AD)</a:t>
            </a:r>
            <a:r>
              <a:rPr lang="sk-SK" sz="3600" b="1" dirty="0" smtClean="0">
                <a:solidFill>
                  <a:srgbClr val="FF0000"/>
                </a:solidFill>
                <a:latin typeface="+mn-lt"/>
              </a:rPr>
              <a:t> </a:t>
            </a:r>
            <a:r>
              <a:rPr lang="sk-SK" sz="3600" b="1" dirty="0" smtClean="0">
                <a:solidFill>
                  <a:srgbClr val="FF0000"/>
                </a:solidFill>
              </a:rPr>
              <a:t>                         </a:t>
            </a:r>
            <a:endParaRPr lang="sk-SK" sz="3600" b="1" dirty="0">
              <a:solidFill>
                <a:srgbClr val="FF0000"/>
              </a:solidFill>
            </a:endParaRPr>
          </a:p>
        </p:txBody>
      </p:sp>
      <p:sp>
        <p:nvSpPr>
          <p:cNvPr id="10" name="Rectangle 1"/>
          <p:cNvSpPr>
            <a:spLocks noGrp="1" noChangeArrowheads="1"/>
          </p:cNvSpPr>
          <p:nvPr>
            <p:ph idx="1"/>
          </p:nvPr>
        </p:nvSpPr>
        <p:spPr bwMode="auto">
          <a:xfrm>
            <a:off x="206061" y="153888"/>
            <a:ext cx="11771290" cy="6432530"/>
          </a:xfrm>
          <a:prstGeom prst="rect">
            <a:avLst/>
          </a:prstGeom>
          <a:noFill/>
          <a:ln w="76200">
            <a:solidFill>
              <a:schemeClr val="accent6">
                <a:lumMod val="40000"/>
                <a:lumOff val="6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sk-SK" sz="2000" b="1" dirty="0" smtClean="0"/>
              <a:t>   </a:t>
            </a:r>
            <a:endParaRPr lang="sk-SK" sz="2000" b="1" dirty="0"/>
          </a:p>
          <a:p>
            <a:pPr marL="0" indent="0">
              <a:buNone/>
            </a:pPr>
            <a:endParaRPr lang="sk-SK" sz="2000" b="1" dirty="0" smtClean="0"/>
          </a:p>
          <a:p>
            <a:pPr marL="0" indent="0">
              <a:buNone/>
            </a:pPr>
            <a:endParaRPr lang="sk-SK" sz="2000" b="1" dirty="0" smtClean="0"/>
          </a:p>
          <a:p>
            <a:pPr marL="0" indent="0">
              <a:buNone/>
            </a:pPr>
            <a:r>
              <a:rPr lang="en-US" sz="2000" b="1" dirty="0" smtClean="0"/>
              <a:t>(</a:t>
            </a:r>
            <a:r>
              <a:rPr lang="en-US" sz="2000" b="1" dirty="0"/>
              <a:t>1913-1979) Noor Mohammad </a:t>
            </a:r>
            <a:r>
              <a:rPr lang="en-US" sz="2000" b="1" dirty="0" err="1"/>
              <a:t>Taraki</a:t>
            </a:r>
            <a:r>
              <a:rPr lang="en-US" sz="2000" b="1" dirty="0"/>
              <a:t> was born in </a:t>
            </a:r>
            <a:r>
              <a:rPr lang="en-US" sz="2000" b="1" dirty="0" err="1"/>
              <a:t>Paghman</a:t>
            </a:r>
            <a:r>
              <a:rPr lang="en-US" sz="2000" b="1" dirty="0"/>
              <a:t> district of Kabul in a Pashtun family On July 15th 1913</a:t>
            </a:r>
            <a:r>
              <a:rPr lang="en-US" sz="2000" b="1" dirty="0" smtClean="0"/>
              <a:t>.</a:t>
            </a:r>
            <a:r>
              <a:rPr lang="sk-SK" sz="2000" b="1" dirty="0" smtClean="0"/>
              <a:t> </a:t>
            </a:r>
            <a:r>
              <a:rPr lang="en-US" sz="2000" b="1" dirty="0" err="1"/>
              <a:t>Nur</a:t>
            </a:r>
            <a:r>
              <a:rPr lang="en-US" sz="2000" b="1" dirty="0"/>
              <a:t> Mohammad </a:t>
            </a:r>
            <a:r>
              <a:rPr lang="en-US" sz="2000" b="1" dirty="0" err="1"/>
              <a:t>Taraki</a:t>
            </a:r>
            <a:r>
              <a:rPr lang="en-US" sz="2000" b="1" dirty="0"/>
              <a:t> attended school in Bombay India and studied English while he was working as a clerk. He continued his education at Kabul University and got his bachelor degree then he joined Columbia University in New York and received his masters. Later he joined Harvard University and achieved his PhD in political economics. </a:t>
            </a:r>
            <a:r>
              <a:rPr lang="en-US" sz="2000" b="1" dirty="0" err="1"/>
              <a:t>Taraki</a:t>
            </a:r>
            <a:r>
              <a:rPr lang="en-US" sz="2000" b="1" dirty="0"/>
              <a:t> was an important figure of the </a:t>
            </a:r>
            <a:r>
              <a:rPr lang="en-US" sz="2000" b="1" dirty="0" err="1"/>
              <a:t>Khalq</a:t>
            </a:r>
            <a:r>
              <a:rPr lang="en-US" sz="2000" b="1" dirty="0"/>
              <a:t> faction of the People’s Democratic Party of Afghanistan (PDPA)party which was a communist party. In 1978 </a:t>
            </a:r>
            <a:r>
              <a:rPr lang="en-US" sz="2000" b="1" dirty="0" err="1"/>
              <a:t>Taraki</a:t>
            </a:r>
            <a:r>
              <a:rPr lang="en-US" sz="2000" b="1" dirty="0"/>
              <a:t> become the President of Afghanistan after killing Mohammad </a:t>
            </a:r>
            <a:r>
              <a:rPr lang="en-US" sz="2000" b="1" dirty="0" err="1"/>
              <a:t>Daud</a:t>
            </a:r>
            <a:r>
              <a:rPr lang="en-US" sz="2000" b="1" dirty="0"/>
              <a:t> Khan and his family.</a:t>
            </a:r>
          </a:p>
          <a:p>
            <a:pPr marL="0" indent="0">
              <a:buNone/>
            </a:pPr>
            <a:r>
              <a:rPr lang="en-US" sz="2000" b="1" dirty="0" err="1"/>
              <a:t>Taraki</a:t>
            </a:r>
            <a:r>
              <a:rPr lang="en-US" sz="2000" b="1" dirty="0"/>
              <a:t> served as General Secretary of the PDPA party, prime minister and as the communist president of Afghanistan. While he the president, his government was divided between himself and Deputy Prime Minister </a:t>
            </a:r>
            <a:r>
              <a:rPr lang="en-US" sz="2000" b="1" dirty="0" err="1"/>
              <a:t>Hafizullah</a:t>
            </a:r>
            <a:r>
              <a:rPr lang="en-US" sz="2000" b="1" dirty="0"/>
              <a:t> Amin who both were in the </a:t>
            </a:r>
            <a:r>
              <a:rPr lang="en-US" sz="2000" b="1" dirty="0" err="1"/>
              <a:t>Khalq</a:t>
            </a:r>
            <a:r>
              <a:rPr lang="en-US" sz="2000" b="1" dirty="0"/>
              <a:t> faction running against the </a:t>
            </a:r>
            <a:r>
              <a:rPr lang="en-US" sz="2000" b="1" dirty="0" err="1"/>
              <a:t>Parcham</a:t>
            </a:r>
            <a:r>
              <a:rPr lang="en-US" sz="2000" b="1" dirty="0"/>
              <a:t> leaders such as </a:t>
            </a:r>
            <a:r>
              <a:rPr lang="en-US" sz="2000" b="1" dirty="0" err="1"/>
              <a:t>Babrak</a:t>
            </a:r>
            <a:r>
              <a:rPr lang="en-US" sz="2000" b="1" dirty="0"/>
              <a:t> </a:t>
            </a:r>
            <a:r>
              <a:rPr lang="en-US" sz="2000" b="1" dirty="0" err="1"/>
              <a:t>Karmal</a:t>
            </a:r>
            <a:r>
              <a:rPr lang="en-US" sz="2000" b="1" dirty="0"/>
              <a:t> and Dr. </a:t>
            </a:r>
            <a:r>
              <a:rPr lang="en-US" sz="2000" b="1" dirty="0" err="1"/>
              <a:t>Najibullah</a:t>
            </a:r>
            <a:r>
              <a:rPr lang="en-US" sz="2000" b="1" dirty="0"/>
              <a:t>. Eventually, on September 14, 1979, the shared deal between </a:t>
            </a:r>
            <a:r>
              <a:rPr lang="en-US" sz="2000" b="1" dirty="0" err="1"/>
              <a:t>Taraki</a:t>
            </a:r>
            <a:r>
              <a:rPr lang="en-US" sz="2000" b="1" dirty="0"/>
              <a:t> and Amin was ended and </a:t>
            </a:r>
            <a:r>
              <a:rPr lang="en-US" sz="2000" b="1" dirty="0" err="1"/>
              <a:t>Taraki</a:t>
            </a:r>
            <a:r>
              <a:rPr lang="en-US" sz="2000" b="1" dirty="0"/>
              <a:t> was killed by his deputy prime minister </a:t>
            </a:r>
            <a:r>
              <a:rPr lang="en-US" sz="2000" b="1" dirty="0" err="1"/>
              <a:t>Hafizullah</a:t>
            </a:r>
            <a:r>
              <a:rPr lang="en-US" sz="2000" b="1" dirty="0"/>
              <a:t> Amin.</a:t>
            </a:r>
          </a:p>
          <a:p>
            <a:pPr marL="0" indent="0">
              <a:buNone/>
            </a:pPr>
            <a:endParaRPr lang="sk-SK" sz="2000" b="1" dirty="0" smtClean="0"/>
          </a:p>
          <a:p>
            <a:pPr marL="0" indent="0">
              <a:buNone/>
            </a:pPr>
            <a:r>
              <a:rPr lang="en-US" sz="2000" b="1" dirty="0" smtClean="0"/>
              <a:t>When </a:t>
            </a:r>
            <a:r>
              <a:rPr lang="en-US" sz="2000" b="1" dirty="0" err="1"/>
              <a:t>Taraki</a:t>
            </a:r>
            <a:r>
              <a:rPr lang="en-US" sz="2000" b="1" dirty="0"/>
              <a:t> became the president, he </a:t>
            </a:r>
            <a:r>
              <a:rPr lang="en-US" sz="2000" b="1" dirty="0" err="1"/>
              <a:t>totaly</a:t>
            </a:r>
            <a:r>
              <a:rPr lang="en-US" sz="2000" b="1" dirty="0"/>
              <a:t> changed the Afghanistan flag to a solid red background. He embedded the symbol of the '</a:t>
            </a:r>
            <a:r>
              <a:rPr lang="en-US" sz="2000" b="1" dirty="0" err="1"/>
              <a:t>Khalq</a:t>
            </a:r>
            <a:r>
              <a:rPr lang="en-US" sz="2000" b="1" dirty="0"/>
              <a:t>' faction in the middle of the two wheat branches and placed it on the top right side of the Afghanistan flag as an emblem</a:t>
            </a:r>
            <a:r>
              <a:rPr lang="en-US" sz="2000" b="1" dirty="0" smtClean="0"/>
              <a:t>. </a:t>
            </a:r>
            <a:endParaRPr kumimoji="0" lang="sk-SK" altLang="sk-SK" sz="2000" b="1"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sk-SK" altLang="sk-SK" sz="2000" b="1"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925275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Nadpis 5"/>
          <p:cNvSpPr>
            <a:spLocks noGrp="1"/>
          </p:cNvSpPr>
          <p:nvPr>
            <p:ph type="title"/>
          </p:nvPr>
        </p:nvSpPr>
        <p:spPr>
          <a:xfrm>
            <a:off x="206062" y="101968"/>
            <a:ext cx="11771289" cy="1325563"/>
          </a:xfrm>
          <a:solidFill>
            <a:schemeClr val="accent6">
              <a:lumMod val="40000"/>
              <a:lumOff val="60000"/>
            </a:schemeClr>
          </a:solidFill>
        </p:spPr>
        <p:txBody>
          <a:bodyPr>
            <a:noAutofit/>
          </a:bodyPr>
          <a:lstStyle/>
          <a:p>
            <a:pPr algn="ctr"/>
            <a:r>
              <a:rPr lang="sk-SK" sz="3600" b="1" dirty="0" smtClean="0">
                <a:solidFill>
                  <a:srgbClr val="C00000"/>
                </a:solidFill>
                <a:latin typeface="+mn-lt"/>
              </a:rPr>
              <a:t>HAFIZULLAH AMIN (1929-1979) </a:t>
            </a:r>
            <a:r>
              <a:rPr lang="sk-SK" sz="3600" b="1" dirty="0" smtClean="0">
                <a:solidFill>
                  <a:srgbClr val="FF0000"/>
                </a:solidFill>
                <a:latin typeface="+mn-lt"/>
              </a:rPr>
              <a:t> </a:t>
            </a:r>
            <a:r>
              <a:rPr lang="sk-SK" sz="3600" b="1" dirty="0" smtClean="0">
                <a:solidFill>
                  <a:srgbClr val="FF0000"/>
                </a:solidFill>
              </a:rPr>
              <a:t>                         </a:t>
            </a:r>
            <a:endParaRPr lang="sk-SK" sz="3600" b="1" dirty="0">
              <a:solidFill>
                <a:srgbClr val="FF0000"/>
              </a:solidFill>
            </a:endParaRPr>
          </a:p>
        </p:txBody>
      </p:sp>
      <p:pic>
        <p:nvPicPr>
          <p:cNvPr id="4" name="Zástupný symbol obsah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1136" y="1867438"/>
            <a:ext cx="11229728" cy="4031086"/>
          </a:xfrm>
        </p:spPr>
      </p:pic>
    </p:spTree>
    <p:extLst>
      <p:ext uri="{BB962C8B-B14F-4D97-AF65-F5344CB8AC3E}">
        <p14:creationId xmlns:p14="http://schemas.microsoft.com/office/powerpoint/2010/main" val="26685257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1571625" y="26622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sk-SK"/>
          </a:p>
        </p:txBody>
      </p:sp>
      <p:sp>
        <p:nvSpPr>
          <p:cNvPr id="6" name="Nadpis 5"/>
          <p:cNvSpPr>
            <a:spLocks noGrp="1"/>
          </p:cNvSpPr>
          <p:nvPr>
            <p:ph type="title"/>
          </p:nvPr>
        </p:nvSpPr>
        <p:spPr>
          <a:xfrm>
            <a:off x="206062" y="101968"/>
            <a:ext cx="11771289" cy="1325563"/>
          </a:xfrm>
          <a:solidFill>
            <a:schemeClr val="accent6">
              <a:lumMod val="40000"/>
              <a:lumOff val="60000"/>
            </a:schemeClr>
          </a:solidFill>
        </p:spPr>
        <p:txBody>
          <a:bodyPr>
            <a:noAutofit/>
          </a:bodyPr>
          <a:lstStyle/>
          <a:p>
            <a:pPr algn="ctr"/>
            <a:r>
              <a:rPr lang="sk-SK" sz="3600" b="1" dirty="0" smtClean="0">
                <a:solidFill>
                  <a:srgbClr val="C00000"/>
                </a:solidFill>
                <a:latin typeface="+mn-lt"/>
              </a:rPr>
              <a:t>HAFIZULLAH AMIN (1979 AD)</a:t>
            </a:r>
            <a:r>
              <a:rPr lang="sk-SK" sz="3600" b="1" dirty="0" smtClean="0">
                <a:solidFill>
                  <a:srgbClr val="FF0000"/>
                </a:solidFill>
                <a:latin typeface="+mn-lt"/>
              </a:rPr>
              <a:t> </a:t>
            </a:r>
            <a:r>
              <a:rPr lang="sk-SK" sz="3600" b="1" dirty="0" smtClean="0">
                <a:solidFill>
                  <a:srgbClr val="FF0000"/>
                </a:solidFill>
              </a:rPr>
              <a:t>                         </a:t>
            </a:r>
            <a:endParaRPr lang="sk-SK" sz="3600" b="1" dirty="0">
              <a:solidFill>
                <a:srgbClr val="FF0000"/>
              </a:solidFill>
            </a:endParaRPr>
          </a:p>
        </p:txBody>
      </p:sp>
      <p:sp>
        <p:nvSpPr>
          <p:cNvPr id="10" name="Rectangle 1"/>
          <p:cNvSpPr>
            <a:spLocks noGrp="1" noChangeArrowheads="1"/>
          </p:cNvSpPr>
          <p:nvPr>
            <p:ph idx="1"/>
          </p:nvPr>
        </p:nvSpPr>
        <p:spPr bwMode="auto">
          <a:xfrm>
            <a:off x="206061" y="1691742"/>
            <a:ext cx="11771290" cy="4078039"/>
          </a:xfrm>
          <a:prstGeom prst="rect">
            <a:avLst/>
          </a:prstGeom>
          <a:noFill/>
          <a:ln w="76200">
            <a:solidFill>
              <a:schemeClr val="accent6">
                <a:lumMod val="40000"/>
                <a:lumOff val="6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sk-SK" sz="2000" b="1" dirty="0" smtClean="0"/>
              <a:t> </a:t>
            </a:r>
            <a:r>
              <a:rPr lang="en-US" sz="2000" b="1" dirty="0" err="1"/>
              <a:t>Hafizullah</a:t>
            </a:r>
            <a:r>
              <a:rPr lang="en-US" sz="2000" b="1" dirty="0"/>
              <a:t> Amin and </a:t>
            </a:r>
            <a:r>
              <a:rPr lang="en-US" sz="2000" b="1" dirty="0" err="1"/>
              <a:t>Babrak</a:t>
            </a:r>
            <a:r>
              <a:rPr lang="en-US" sz="2000" b="1" dirty="0"/>
              <a:t> </a:t>
            </a:r>
            <a:r>
              <a:rPr lang="en-US" sz="2000" b="1" dirty="0" err="1"/>
              <a:t>Karmal</a:t>
            </a:r>
            <a:r>
              <a:rPr lang="en-US" sz="2000" b="1" dirty="0"/>
              <a:t> were both members of </a:t>
            </a:r>
            <a:r>
              <a:rPr lang="en-US" sz="2000" b="1" dirty="0" err="1"/>
              <a:t>Khalq</a:t>
            </a:r>
            <a:r>
              <a:rPr lang="en-US" sz="2000" b="1" dirty="0"/>
              <a:t> and </a:t>
            </a:r>
            <a:r>
              <a:rPr lang="en-US" sz="2000" b="1" dirty="0" err="1"/>
              <a:t>Parcham</a:t>
            </a:r>
            <a:r>
              <a:rPr lang="en-US" sz="2000" b="1" dirty="0"/>
              <a:t> </a:t>
            </a:r>
            <a:r>
              <a:rPr lang="en-US" sz="2000" b="1" dirty="0" err="1"/>
              <a:t>cmmunist</a:t>
            </a:r>
            <a:r>
              <a:rPr lang="en-US" sz="2000" b="1" dirty="0"/>
              <a:t> factions and ruled the country for seven </a:t>
            </a:r>
            <a:r>
              <a:rPr lang="en-US" sz="2000" b="1" dirty="0" smtClean="0"/>
              <a:t>years.</a:t>
            </a:r>
            <a:r>
              <a:rPr lang="sk-SK" sz="2000" b="1" dirty="0" smtClean="0"/>
              <a:t> </a:t>
            </a:r>
          </a:p>
          <a:p>
            <a:pPr marL="0" indent="0">
              <a:buNone/>
            </a:pPr>
            <a:r>
              <a:rPr lang="en-US" sz="2000" b="1" dirty="0" smtClean="0"/>
              <a:t> </a:t>
            </a:r>
            <a:r>
              <a:rPr lang="en-US" sz="2000" b="1" dirty="0"/>
              <a:t>(1929-1979) </a:t>
            </a:r>
            <a:r>
              <a:rPr lang="en-US" sz="2000" b="1" i="1" dirty="0" err="1"/>
              <a:t>Hafizullah</a:t>
            </a:r>
            <a:r>
              <a:rPr lang="en-US" sz="2000" b="1" i="1" dirty="0"/>
              <a:t> Amin</a:t>
            </a:r>
            <a:r>
              <a:rPr lang="en-US" sz="2000" b="1" dirty="0"/>
              <a:t> was born on August 1, 1929 in Pashtun family in </a:t>
            </a:r>
            <a:r>
              <a:rPr lang="en-US" sz="2000" b="1" dirty="0" err="1"/>
              <a:t>Paghman</a:t>
            </a:r>
            <a:r>
              <a:rPr lang="en-US" sz="2000" b="1" dirty="0"/>
              <a:t> district of Kabul. Amin studied at Kabul University then he left to the United States for graduate studies at Columbia University. When he returned to Afghanistan, he joined the People's Democratic Party of Afghanistan ‘PDPA’ and then he become the deputy prime minister of </a:t>
            </a:r>
            <a:r>
              <a:rPr lang="en-US" sz="2000" b="1" dirty="0" err="1"/>
              <a:t>Nur</a:t>
            </a:r>
            <a:r>
              <a:rPr lang="en-US" sz="2000" b="1" dirty="0"/>
              <a:t> Mohamad </a:t>
            </a:r>
            <a:r>
              <a:rPr lang="en-US" sz="2000" b="1" dirty="0" err="1"/>
              <a:t>Taraki</a:t>
            </a:r>
            <a:r>
              <a:rPr lang="en-US" sz="2000" b="1" dirty="0"/>
              <a:t>. However, </a:t>
            </a:r>
            <a:r>
              <a:rPr lang="en-US" sz="2000" b="1" dirty="0" err="1"/>
              <a:t>Taraki</a:t>
            </a:r>
            <a:r>
              <a:rPr lang="en-US" sz="2000" b="1" dirty="0"/>
              <a:t> and Amin worked together as a president and deputy prime minister for a few months but it didn’t work well. In September of 1979 Amin assassinated President </a:t>
            </a:r>
            <a:r>
              <a:rPr lang="en-US" sz="2000" b="1" dirty="0" err="1"/>
              <a:t>Taraki</a:t>
            </a:r>
            <a:r>
              <a:rPr lang="en-US" sz="2000" b="1" dirty="0"/>
              <a:t> and took control of the government and announced himself as the second communist President. </a:t>
            </a:r>
            <a:r>
              <a:rPr lang="en-US" sz="2000" b="1" dirty="0" err="1"/>
              <a:t>Hoever</a:t>
            </a:r>
            <a:r>
              <a:rPr lang="en-US" sz="2000" b="1" dirty="0"/>
              <a:t>, his presidency didn’t continue long either and on December of the same year (1979), a Russian KGB member assassinated him in his palace and </a:t>
            </a:r>
            <a:r>
              <a:rPr lang="en-US" sz="2000" b="1" dirty="0" err="1"/>
              <a:t>Babrak</a:t>
            </a:r>
            <a:r>
              <a:rPr lang="en-US" sz="2000" b="1" dirty="0"/>
              <a:t> </a:t>
            </a:r>
            <a:r>
              <a:rPr lang="en-US" sz="2000" b="1" dirty="0" err="1"/>
              <a:t>Karmal</a:t>
            </a:r>
            <a:r>
              <a:rPr lang="en-US" sz="2000" b="1" dirty="0"/>
              <a:t> became the President.</a:t>
            </a:r>
          </a:p>
          <a:p>
            <a:pPr marL="0" indent="0">
              <a:buNone/>
            </a:pPr>
            <a:r>
              <a:rPr lang="en-US" sz="2000" b="1" dirty="0"/>
              <a:t>However, </a:t>
            </a:r>
            <a:r>
              <a:rPr lang="en-US" sz="2000" b="1" dirty="0" err="1"/>
              <a:t>Hafizullah</a:t>
            </a:r>
            <a:r>
              <a:rPr lang="en-US" sz="2000" b="1" dirty="0"/>
              <a:t> Amin and </a:t>
            </a:r>
            <a:r>
              <a:rPr lang="en-US" sz="2000" b="1" dirty="0" err="1"/>
              <a:t>Babrak</a:t>
            </a:r>
            <a:r>
              <a:rPr lang="en-US" sz="2000" b="1" dirty="0"/>
              <a:t> </a:t>
            </a:r>
            <a:r>
              <a:rPr lang="en-US" sz="2000" b="1" dirty="0" err="1"/>
              <a:t>Karmal</a:t>
            </a:r>
            <a:r>
              <a:rPr lang="en-US" sz="2000" b="1" dirty="0"/>
              <a:t> were both from two opposition factions, the Soviet Union have has installed </a:t>
            </a:r>
            <a:r>
              <a:rPr lang="en-US" sz="2000" b="1" dirty="0" err="1"/>
              <a:t>Karmal</a:t>
            </a:r>
            <a:r>
              <a:rPr lang="en-US" sz="2000" b="1" dirty="0"/>
              <a:t> in order to achieve its goals.</a:t>
            </a:r>
          </a:p>
          <a:p>
            <a:pPr marL="0" indent="0">
              <a:buNone/>
            </a:pPr>
            <a:r>
              <a:rPr lang="sk-SK" sz="2000" b="1" dirty="0" smtClean="0"/>
              <a:t>   </a:t>
            </a:r>
            <a:endParaRPr kumimoji="0" lang="sk-SK" altLang="sk-SK" sz="2000" b="1"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614011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Nadpis 5"/>
          <p:cNvSpPr>
            <a:spLocks noGrp="1"/>
          </p:cNvSpPr>
          <p:nvPr>
            <p:ph type="title"/>
          </p:nvPr>
        </p:nvSpPr>
        <p:spPr>
          <a:xfrm>
            <a:off x="206062" y="101968"/>
            <a:ext cx="11771289" cy="1325563"/>
          </a:xfrm>
          <a:solidFill>
            <a:schemeClr val="accent6">
              <a:lumMod val="40000"/>
              <a:lumOff val="60000"/>
            </a:schemeClr>
          </a:solidFill>
        </p:spPr>
        <p:txBody>
          <a:bodyPr>
            <a:noAutofit/>
          </a:bodyPr>
          <a:lstStyle/>
          <a:p>
            <a:pPr algn="ctr"/>
            <a:r>
              <a:rPr lang="sk-SK" sz="3600" b="1" dirty="0" smtClean="0">
                <a:solidFill>
                  <a:srgbClr val="C00000"/>
                </a:solidFill>
                <a:latin typeface="+mn-lt"/>
              </a:rPr>
              <a:t>BABRAK KARMAL (1929-1996) </a:t>
            </a:r>
            <a:r>
              <a:rPr lang="sk-SK" sz="3600" b="1" dirty="0" smtClean="0">
                <a:solidFill>
                  <a:srgbClr val="FF0000"/>
                </a:solidFill>
                <a:latin typeface="+mn-lt"/>
              </a:rPr>
              <a:t> </a:t>
            </a:r>
            <a:r>
              <a:rPr lang="sk-SK" sz="3600" b="1" dirty="0" smtClean="0">
                <a:solidFill>
                  <a:srgbClr val="FF0000"/>
                </a:solidFill>
              </a:rPr>
              <a:t>                         </a:t>
            </a:r>
            <a:endParaRPr lang="sk-SK" sz="3600" b="1" dirty="0">
              <a:solidFill>
                <a:srgbClr val="FF0000"/>
              </a:solidFill>
            </a:endParaRPr>
          </a:p>
        </p:txBody>
      </p:sp>
      <p:pic>
        <p:nvPicPr>
          <p:cNvPr id="4" name="Zástupný symbol obsah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1136" y="1867438"/>
            <a:ext cx="11229728" cy="4031086"/>
          </a:xfrm>
        </p:spPr>
      </p:pic>
    </p:spTree>
    <p:extLst>
      <p:ext uri="{BB962C8B-B14F-4D97-AF65-F5344CB8AC3E}">
        <p14:creationId xmlns:p14="http://schemas.microsoft.com/office/powerpoint/2010/main" val="21884045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1571625" y="26622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sk-SK"/>
          </a:p>
        </p:txBody>
      </p:sp>
      <p:sp>
        <p:nvSpPr>
          <p:cNvPr id="6" name="Nadpis 5"/>
          <p:cNvSpPr>
            <a:spLocks noGrp="1"/>
          </p:cNvSpPr>
          <p:nvPr>
            <p:ph type="title"/>
          </p:nvPr>
        </p:nvSpPr>
        <p:spPr>
          <a:xfrm>
            <a:off x="206062" y="101968"/>
            <a:ext cx="11771289" cy="1325563"/>
          </a:xfrm>
          <a:solidFill>
            <a:schemeClr val="accent6">
              <a:lumMod val="40000"/>
              <a:lumOff val="60000"/>
            </a:schemeClr>
          </a:solidFill>
        </p:spPr>
        <p:txBody>
          <a:bodyPr>
            <a:noAutofit/>
          </a:bodyPr>
          <a:lstStyle/>
          <a:p>
            <a:pPr algn="ctr"/>
            <a:r>
              <a:rPr lang="sk-SK" sz="3600" b="1" dirty="0" smtClean="0">
                <a:solidFill>
                  <a:srgbClr val="C00000"/>
                </a:solidFill>
                <a:latin typeface="+mn-lt"/>
              </a:rPr>
              <a:t>BABRAK KARMAL (1979-1986 AD)</a:t>
            </a:r>
            <a:r>
              <a:rPr lang="sk-SK" sz="3600" b="1" dirty="0" smtClean="0">
                <a:solidFill>
                  <a:srgbClr val="FF0000"/>
                </a:solidFill>
                <a:latin typeface="+mn-lt"/>
              </a:rPr>
              <a:t> </a:t>
            </a:r>
            <a:r>
              <a:rPr lang="sk-SK" sz="3600" b="1" dirty="0" smtClean="0">
                <a:solidFill>
                  <a:srgbClr val="FF0000"/>
                </a:solidFill>
              </a:rPr>
              <a:t>                         </a:t>
            </a:r>
            <a:endParaRPr lang="sk-SK" sz="3600" b="1" dirty="0">
              <a:solidFill>
                <a:srgbClr val="FF0000"/>
              </a:solidFill>
            </a:endParaRPr>
          </a:p>
        </p:txBody>
      </p:sp>
      <p:sp>
        <p:nvSpPr>
          <p:cNvPr id="10" name="Rectangle 1"/>
          <p:cNvSpPr>
            <a:spLocks noGrp="1" noChangeArrowheads="1"/>
          </p:cNvSpPr>
          <p:nvPr>
            <p:ph idx="1"/>
          </p:nvPr>
        </p:nvSpPr>
        <p:spPr bwMode="auto">
          <a:xfrm>
            <a:off x="206061" y="1627622"/>
            <a:ext cx="11771290" cy="4206280"/>
          </a:xfrm>
          <a:prstGeom prst="rect">
            <a:avLst/>
          </a:prstGeom>
          <a:noFill/>
          <a:ln w="76200">
            <a:solidFill>
              <a:schemeClr val="accent6">
                <a:lumMod val="40000"/>
                <a:lumOff val="6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sk-SK" sz="2000" b="1" dirty="0" smtClean="0"/>
              <a:t> </a:t>
            </a:r>
          </a:p>
          <a:p>
            <a:pPr marL="0" indent="0">
              <a:buNone/>
            </a:pPr>
            <a:r>
              <a:rPr lang="sk-SK" sz="2000" b="1" dirty="0" smtClean="0"/>
              <a:t> </a:t>
            </a:r>
            <a:r>
              <a:rPr lang="en-US" sz="2000" b="1" dirty="0"/>
              <a:t>(1929-1996) </a:t>
            </a:r>
            <a:r>
              <a:rPr lang="en-US" sz="2000" b="1" i="1" dirty="0" err="1"/>
              <a:t>Babrak</a:t>
            </a:r>
            <a:r>
              <a:rPr lang="en-US" sz="2000" b="1" i="1" dirty="0"/>
              <a:t> </a:t>
            </a:r>
            <a:r>
              <a:rPr lang="en-US" sz="2000" b="1" i="1" dirty="0" err="1"/>
              <a:t>Karmal</a:t>
            </a:r>
            <a:r>
              <a:rPr lang="en-US" sz="2000" b="1" dirty="0"/>
              <a:t> was born on 6 January 1929 in a wealthy family in east part of Kabul. He completed his education at Kabul University and while he was at University, he gained reputation as an activist in the student union. Later he involved in political activities while he was a student, and as a result, he imprisoned for five years. After his release, he joined the PDPA communist party in 1965 and then he was appointed a secretary of the party. </a:t>
            </a:r>
            <a:r>
              <a:rPr lang="en-US" sz="2000" b="1" dirty="0" err="1"/>
              <a:t>Karmal</a:t>
            </a:r>
            <a:r>
              <a:rPr lang="en-US" sz="2000" b="1" dirty="0"/>
              <a:t> also served in quasi-democratic National Assembly of Afghanistan which was during the constitutional monarchy of King </a:t>
            </a:r>
            <a:r>
              <a:rPr lang="en-US" sz="2000" b="1" dirty="0" err="1"/>
              <a:t>Zahir</a:t>
            </a:r>
            <a:r>
              <a:rPr lang="en-US" sz="2000" b="1" dirty="0"/>
              <a:t> Shah from 1965-1973.</a:t>
            </a:r>
          </a:p>
          <a:p>
            <a:pPr marL="0" indent="0">
              <a:buNone/>
            </a:pPr>
            <a:r>
              <a:rPr lang="en-US" sz="2000" b="1" dirty="0" err="1"/>
              <a:t>Babrak</a:t>
            </a:r>
            <a:r>
              <a:rPr lang="en-US" sz="2000" b="1" dirty="0"/>
              <a:t> </a:t>
            </a:r>
            <a:r>
              <a:rPr lang="en-US" sz="2000" b="1" dirty="0" err="1"/>
              <a:t>Karmal</a:t>
            </a:r>
            <a:r>
              <a:rPr lang="en-US" sz="2000" b="1" dirty="0"/>
              <a:t> became the third communist President of Afghanistan after the assassination of </a:t>
            </a:r>
            <a:r>
              <a:rPr lang="en-US" sz="2000" b="1" dirty="0" err="1"/>
              <a:t>Afizullah</a:t>
            </a:r>
            <a:r>
              <a:rPr lang="en-US" sz="2000" b="1" dirty="0"/>
              <a:t> Amin in 1979 and continued </a:t>
            </a:r>
            <a:r>
              <a:rPr lang="en-US" sz="2000" b="1" dirty="0" err="1"/>
              <a:t>untill</a:t>
            </a:r>
            <a:r>
              <a:rPr lang="en-US" sz="2000" b="1" dirty="0"/>
              <a:t> 1986. In May 1986 </a:t>
            </a:r>
            <a:r>
              <a:rPr lang="en-US" sz="2000" b="1" dirty="0" err="1"/>
              <a:t>Babrak</a:t>
            </a:r>
            <a:r>
              <a:rPr lang="en-US" sz="2000" b="1" dirty="0"/>
              <a:t> was replaced by Dr. </a:t>
            </a:r>
            <a:r>
              <a:rPr lang="en-US" sz="2000" b="1" dirty="0" err="1"/>
              <a:t>Najibullah</a:t>
            </a:r>
            <a:r>
              <a:rPr lang="en-US" sz="2000" b="1" dirty="0"/>
              <a:t> and he left to Moscow where he died in 1996. Afghanistan flag during the second communist regime was changed back to horizontal three color stripes with a different emblem on the top right side.</a:t>
            </a:r>
          </a:p>
          <a:p>
            <a:pPr marL="0" indent="0">
              <a:buNone/>
            </a:pPr>
            <a:endParaRPr lang="en-US" sz="2000" b="1" dirty="0"/>
          </a:p>
          <a:p>
            <a:pPr marL="0" indent="0">
              <a:buNone/>
            </a:pPr>
            <a:r>
              <a:rPr lang="sk-SK" sz="2000" b="1" dirty="0" smtClean="0"/>
              <a:t>   </a:t>
            </a:r>
            <a:endParaRPr kumimoji="0" lang="sk-SK" altLang="sk-SK" sz="2000" b="1"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301175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Nadpis 5"/>
          <p:cNvSpPr>
            <a:spLocks noGrp="1"/>
          </p:cNvSpPr>
          <p:nvPr>
            <p:ph type="title"/>
          </p:nvPr>
        </p:nvSpPr>
        <p:spPr>
          <a:xfrm>
            <a:off x="206062" y="101968"/>
            <a:ext cx="11771289" cy="1325563"/>
          </a:xfrm>
          <a:solidFill>
            <a:schemeClr val="accent6">
              <a:lumMod val="40000"/>
              <a:lumOff val="60000"/>
            </a:schemeClr>
          </a:solidFill>
        </p:spPr>
        <p:txBody>
          <a:bodyPr>
            <a:noAutofit/>
          </a:bodyPr>
          <a:lstStyle/>
          <a:p>
            <a:pPr algn="ctr"/>
            <a:r>
              <a:rPr lang="sk-SK" sz="3600" b="1" dirty="0" smtClean="0">
                <a:solidFill>
                  <a:srgbClr val="C00000"/>
                </a:solidFill>
                <a:latin typeface="+mn-lt"/>
              </a:rPr>
              <a:t>Dr.  MOHAMMAD NAJIBULLAH (1947-1996) </a:t>
            </a:r>
            <a:r>
              <a:rPr lang="sk-SK" sz="3600" b="1" dirty="0" smtClean="0">
                <a:solidFill>
                  <a:srgbClr val="FF0000"/>
                </a:solidFill>
                <a:latin typeface="+mn-lt"/>
              </a:rPr>
              <a:t> </a:t>
            </a:r>
            <a:r>
              <a:rPr lang="sk-SK" sz="3600" b="1" dirty="0" smtClean="0">
                <a:solidFill>
                  <a:srgbClr val="FF0000"/>
                </a:solidFill>
              </a:rPr>
              <a:t>                         </a:t>
            </a:r>
            <a:endParaRPr lang="sk-SK" sz="3600" b="1" dirty="0">
              <a:solidFill>
                <a:srgbClr val="FF0000"/>
              </a:solidFill>
            </a:endParaRPr>
          </a:p>
        </p:txBody>
      </p:sp>
      <p:pic>
        <p:nvPicPr>
          <p:cNvPr id="3" name="Zástupný symbol obsahu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1136" y="1968712"/>
            <a:ext cx="11229728" cy="4065163"/>
          </a:xfrm>
        </p:spPr>
      </p:pic>
    </p:spTree>
    <p:extLst>
      <p:ext uri="{BB962C8B-B14F-4D97-AF65-F5344CB8AC3E}">
        <p14:creationId xmlns:p14="http://schemas.microsoft.com/office/powerpoint/2010/main" val="42707492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1571625" y="26622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sk-SK"/>
          </a:p>
        </p:txBody>
      </p:sp>
      <p:sp>
        <p:nvSpPr>
          <p:cNvPr id="6" name="Nadpis 5"/>
          <p:cNvSpPr>
            <a:spLocks noGrp="1"/>
          </p:cNvSpPr>
          <p:nvPr>
            <p:ph type="title"/>
          </p:nvPr>
        </p:nvSpPr>
        <p:spPr>
          <a:xfrm>
            <a:off x="206062" y="101968"/>
            <a:ext cx="11771289" cy="1325563"/>
          </a:xfrm>
          <a:solidFill>
            <a:schemeClr val="accent6">
              <a:lumMod val="40000"/>
              <a:lumOff val="60000"/>
            </a:schemeClr>
          </a:solidFill>
        </p:spPr>
        <p:txBody>
          <a:bodyPr>
            <a:noAutofit/>
          </a:bodyPr>
          <a:lstStyle/>
          <a:p>
            <a:pPr algn="ctr"/>
            <a:r>
              <a:rPr lang="sk-SK" sz="3600" b="1" dirty="0" smtClean="0">
                <a:solidFill>
                  <a:srgbClr val="C00000"/>
                </a:solidFill>
                <a:latin typeface="+mn-lt"/>
              </a:rPr>
              <a:t>AMIR HABIBULLAH KHAN (1872-1919 AD)</a:t>
            </a:r>
            <a:r>
              <a:rPr lang="sk-SK" sz="3600" b="1" dirty="0" smtClean="0">
                <a:solidFill>
                  <a:srgbClr val="FF0000"/>
                </a:solidFill>
                <a:latin typeface="+mn-lt"/>
              </a:rPr>
              <a:t> </a:t>
            </a:r>
            <a:r>
              <a:rPr lang="sk-SK" sz="3600" b="1" dirty="0" smtClean="0">
                <a:solidFill>
                  <a:srgbClr val="FF0000"/>
                </a:solidFill>
              </a:rPr>
              <a:t>                         </a:t>
            </a:r>
            <a:endParaRPr lang="sk-SK" sz="3600" b="1" dirty="0">
              <a:solidFill>
                <a:srgbClr val="FF0000"/>
              </a:solidFill>
            </a:endParaRPr>
          </a:p>
        </p:txBody>
      </p:sp>
      <p:pic>
        <p:nvPicPr>
          <p:cNvPr id="7" name="Zástupný symbol obsahu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9805" y="1655185"/>
            <a:ext cx="11229728" cy="4851241"/>
          </a:xfrm>
        </p:spPr>
      </p:pic>
    </p:spTree>
    <p:extLst>
      <p:ext uri="{BB962C8B-B14F-4D97-AF65-F5344CB8AC3E}">
        <p14:creationId xmlns:p14="http://schemas.microsoft.com/office/powerpoint/2010/main" val="22212722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1571625" y="26622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sk-SK"/>
          </a:p>
        </p:txBody>
      </p:sp>
      <p:sp>
        <p:nvSpPr>
          <p:cNvPr id="6" name="Nadpis 5"/>
          <p:cNvSpPr>
            <a:spLocks noGrp="1"/>
          </p:cNvSpPr>
          <p:nvPr>
            <p:ph type="title"/>
          </p:nvPr>
        </p:nvSpPr>
        <p:spPr>
          <a:xfrm>
            <a:off x="206062" y="101968"/>
            <a:ext cx="11771289" cy="1325563"/>
          </a:xfrm>
          <a:solidFill>
            <a:schemeClr val="accent6">
              <a:lumMod val="40000"/>
              <a:lumOff val="60000"/>
            </a:schemeClr>
          </a:solidFill>
        </p:spPr>
        <p:txBody>
          <a:bodyPr>
            <a:noAutofit/>
          </a:bodyPr>
          <a:lstStyle/>
          <a:p>
            <a:pPr algn="ctr"/>
            <a:r>
              <a:rPr lang="sk-SK" sz="3600" b="1" dirty="0" smtClean="0">
                <a:solidFill>
                  <a:srgbClr val="C00000"/>
                </a:solidFill>
                <a:latin typeface="+mn-lt"/>
              </a:rPr>
              <a:t>Dr. MUHAMMAD NAJIBULLAH (1987-1992 AD)</a:t>
            </a:r>
            <a:r>
              <a:rPr lang="sk-SK" sz="3600" b="1" dirty="0" smtClean="0">
                <a:solidFill>
                  <a:srgbClr val="FF0000"/>
                </a:solidFill>
                <a:latin typeface="+mn-lt"/>
              </a:rPr>
              <a:t> </a:t>
            </a:r>
            <a:r>
              <a:rPr lang="sk-SK" sz="3600" b="1" dirty="0" smtClean="0">
                <a:solidFill>
                  <a:srgbClr val="FF0000"/>
                </a:solidFill>
              </a:rPr>
              <a:t>                         </a:t>
            </a:r>
            <a:endParaRPr lang="sk-SK" sz="3600" b="1" dirty="0">
              <a:solidFill>
                <a:srgbClr val="FF0000"/>
              </a:solidFill>
            </a:endParaRPr>
          </a:p>
        </p:txBody>
      </p:sp>
      <p:sp>
        <p:nvSpPr>
          <p:cNvPr id="10" name="Rectangle 1"/>
          <p:cNvSpPr>
            <a:spLocks noGrp="1" noChangeArrowheads="1"/>
          </p:cNvSpPr>
          <p:nvPr>
            <p:ph idx="1"/>
          </p:nvPr>
        </p:nvSpPr>
        <p:spPr bwMode="auto">
          <a:xfrm>
            <a:off x="206061" y="935125"/>
            <a:ext cx="11771290" cy="5591274"/>
          </a:xfrm>
          <a:prstGeom prst="rect">
            <a:avLst/>
          </a:prstGeom>
          <a:noFill/>
          <a:ln w="76200">
            <a:solidFill>
              <a:schemeClr val="accent6">
                <a:lumMod val="40000"/>
                <a:lumOff val="6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sk-SK" sz="2000" b="1" dirty="0" smtClean="0"/>
              <a:t> </a:t>
            </a:r>
          </a:p>
          <a:p>
            <a:pPr marL="0" indent="0">
              <a:buNone/>
            </a:pPr>
            <a:r>
              <a:rPr lang="sk-SK" sz="2000" b="1" dirty="0" smtClean="0"/>
              <a:t>   </a:t>
            </a:r>
          </a:p>
          <a:p>
            <a:pPr marL="0" indent="0">
              <a:buNone/>
            </a:pPr>
            <a:r>
              <a:rPr lang="sk-SK" sz="2000" b="1" dirty="0" smtClean="0"/>
              <a:t> </a:t>
            </a:r>
            <a:r>
              <a:rPr lang="en-US" sz="2000" dirty="0"/>
              <a:t>(1947 – </a:t>
            </a:r>
            <a:r>
              <a:rPr lang="en-US" sz="2000" dirty="0" smtClean="0"/>
              <a:t>19</a:t>
            </a:r>
            <a:r>
              <a:rPr lang="sk-SK" sz="2000" dirty="0" smtClean="0"/>
              <a:t>9</a:t>
            </a:r>
            <a:r>
              <a:rPr lang="en-US" sz="2000" dirty="0" smtClean="0"/>
              <a:t>6</a:t>
            </a:r>
            <a:r>
              <a:rPr lang="en-US" sz="2000" dirty="0"/>
              <a:t>) Dr. Mohammad </a:t>
            </a:r>
            <a:r>
              <a:rPr lang="en-US" sz="2000" dirty="0" err="1"/>
              <a:t>Najibullah</a:t>
            </a:r>
            <a:r>
              <a:rPr lang="en-US" sz="2000" dirty="0"/>
              <a:t> known as </a:t>
            </a:r>
            <a:r>
              <a:rPr lang="en-US" sz="2000" dirty="0" err="1"/>
              <a:t>Dr</a:t>
            </a:r>
            <a:r>
              <a:rPr lang="en-US" sz="2000" dirty="0"/>
              <a:t> </a:t>
            </a:r>
            <a:r>
              <a:rPr lang="en-US" sz="2000" dirty="0" err="1"/>
              <a:t>Najibullah</a:t>
            </a:r>
            <a:r>
              <a:rPr lang="en-US" sz="2000" dirty="0"/>
              <a:t> was born in August 1947 in a Pashtun family in Kabul, but his family was originally from </a:t>
            </a:r>
            <a:r>
              <a:rPr lang="en-US" sz="2000" dirty="0" err="1"/>
              <a:t>Paktia</a:t>
            </a:r>
            <a:r>
              <a:rPr lang="en-US" sz="2000" dirty="0"/>
              <a:t> province of Afghanistan. Dr. </a:t>
            </a:r>
            <a:r>
              <a:rPr lang="en-US" sz="2000" dirty="0" err="1"/>
              <a:t>Najib</a:t>
            </a:r>
            <a:r>
              <a:rPr lang="en-US" sz="2000" dirty="0"/>
              <a:t> was enrolled at </a:t>
            </a:r>
            <a:r>
              <a:rPr lang="en-US" sz="2000" dirty="0" err="1"/>
              <a:t>Habibia</a:t>
            </a:r>
            <a:r>
              <a:rPr lang="en-US" sz="2000" dirty="0"/>
              <a:t> </a:t>
            </a:r>
            <a:r>
              <a:rPr lang="sk-SK" sz="2000" dirty="0" smtClean="0"/>
              <a:t>H</a:t>
            </a:r>
            <a:r>
              <a:rPr lang="en-US" sz="2000" dirty="0" err="1" smtClean="0"/>
              <a:t>igh</a:t>
            </a:r>
            <a:r>
              <a:rPr lang="en-US" sz="2000" dirty="0" smtClean="0"/>
              <a:t> </a:t>
            </a:r>
            <a:r>
              <a:rPr lang="sk-SK" sz="2000" smtClean="0"/>
              <a:t>S</a:t>
            </a:r>
            <a:r>
              <a:rPr lang="en-US" sz="2000" smtClean="0"/>
              <a:t>chool</a:t>
            </a:r>
            <a:r>
              <a:rPr lang="en-US" sz="2000" dirty="0" smtClean="0"/>
              <a:t> </a:t>
            </a:r>
            <a:r>
              <a:rPr lang="en-US" sz="2000" dirty="0"/>
              <a:t>in Kabul and then attended Kabul University where he achieved his degree as a medicine doctor in 1975. </a:t>
            </a:r>
            <a:r>
              <a:rPr lang="en-US" sz="2000" dirty="0" err="1"/>
              <a:t>Najib</a:t>
            </a:r>
            <a:r>
              <a:rPr lang="en-US" sz="2000" dirty="0"/>
              <a:t> Joined the PDPA and then he became secretary general of the PDPA after the resignation of </a:t>
            </a:r>
            <a:r>
              <a:rPr lang="en-US" sz="2000" dirty="0" err="1"/>
              <a:t>Babrak</a:t>
            </a:r>
            <a:r>
              <a:rPr lang="en-US" sz="2000" dirty="0"/>
              <a:t> </a:t>
            </a:r>
            <a:r>
              <a:rPr lang="en-US" sz="2000" dirty="0" err="1"/>
              <a:t>Karmal</a:t>
            </a:r>
            <a:r>
              <a:rPr lang="en-US" sz="2000" dirty="0"/>
              <a:t>. In 1986 Dr. </a:t>
            </a:r>
            <a:r>
              <a:rPr lang="en-US" sz="2000" dirty="0" err="1"/>
              <a:t>Najibullah</a:t>
            </a:r>
            <a:r>
              <a:rPr lang="en-US" sz="2000" dirty="0"/>
              <a:t> was elected as a president of Afghanistan and a new constitution was adopted and later the name of the country was reverted to the Republic of Afghanistan.</a:t>
            </a:r>
          </a:p>
          <a:p>
            <a:pPr marL="0" indent="0">
              <a:buNone/>
            </a:pPr>
            <a:r>
              <a:rPr lang="en-US" sz="2000" dirty="0"/>
              <a:t>Dr. </a:t>
            </a:r>
            <a:r>
              <a:rPr lang="en-US" sz="2000" dirty="0" err="1"/>
              <a:t>Najib</a:t>
            </a:r>
            <a:r>
              <a:rPr lang="en-US" sz="2000" dirty="0"/>
              <a:t> stabilized his political position enough to begin matching Moscow’s moves toward withdrawal which in result the Soviet invasion of Afghanistan was ended on July 20, 1987 with the withdrawal of Soviet troops. After the withdrawal, the Soviet support reached in a value of $3 billion in 1990 and Kabul had achieved a stalemate which exposed the </a:t>
            </a:r>
            <a:r>
              <a:rPr lang="en-US" sz="2000" dirty="0" err="1"/>
              <a:t>Mujahideen’s</a:t>
            </a:r>
            <a:r>
              <a:rPr lang="en-US" sz="2000" dirty="0"/>
              <a:t> weakness in political and military wise, and </a:t>
            </a:r>
            <a:r>
              <a:rPr lang="en-US" sz="2000" dirty="0" err="1"/>
              <a:t>Najibullah's</a:t>
            </a:r>
            <a:r>
              <a:rPr lang="en-US" sz="2000" dirty="0"/>
              <a:t> government survived for another two years.</a:t>
            </a:r>
          </a:p>
          <a:p>
            <a:pPr marL="0" indent="0">
              <a:buNone/>
            </a:pPr>
            <a:r>
              <a:rPr lang="en-US" sz="2000" dirty="0"/>
              <a:t>In March of 1990, </a:t>
            </a:r>
            <a:r>
              <a:rPr lang="en-US" sz="2000" dirty="0" err="1"/>
              <a:t>Dr</a:t>
            </a:r>
            <a:r>
              <a:rPr lang="en-US" sz="2000" dirty="0"/>
              <a:t> </a:t>
            </a:r>
            <a:r>
              <a:rPr lang="en-US" sz="2000" dirty="0" err="1"/>
              <a:t>Najibullah’s</a:t>
            </a:r>
            <a:r>
              <a:rPr lang="en-US" sz="2000" dirty="0"/>
              <a:t> government successfully stood against a </a:t>
            </a:r>
            <a:r>
              <a:rPr lang="en-US" sz="2000" dirty="0" err="1"/>
              <a:t>Khalqi</a:t>
            </a:r>
            <a:r>
              <a:rPr lang="en-US" sz="2000" dirty="0"/>
              <a:t> coup which it was headed by the Defense Minister ‘</a:t>
            </a:r>
            <a:r>
              <a:rPr lang="en-US" sz="2000" dirty="0" err="1"/>
              <a:t>Shahnawaz</a:t>
            </a:r>
            <a:r>
              <a:rPr lang="en-US" sz="2000" dirty="0"/>
              <a:t> </a:t>
            </a:r>
            <a:r>
              <a:rPr lang="en-US" sz="2000" dirty="0" err="1"/>
              <a:t>Tanai</a:t>
            </a:r>
            <a:r>
              <a:rPr lang="en-US" sz="2000" dirty="0"/>
              <a:t>’. When the coup failed Mr. </a:t>
            </a:r>
            <a:r>
              <a:rPr lang="en-US" sz="2000" dirty="0" err="1"/>
              <a:t>Tanai</a:t>
            </a:r>
            <a:r>
              <a:rPr lang="en-US" sz="2000" dirty="0"/>
              <a:t> fled to Pakistan. Afterward the government of </a:t>
            </a:r>
            <a:r>
              <a:rPr lang="en-US" sz="2000" dirty="0" err="1"/>
              <a:t>Najibullah</a:t>
            </a:r>
            <a:r>
              <a:rPr lang="en-US" sz="2000" dirty="0"/>
              <a:t> got weaker and then the regime collapsed, as Kabul was short in fuel and food. Shortly on March 18 of 1992, president </a:t>
            </a:r>
            <a:r>
              <a:rPr lang="en-US" sz="2000" dirty="0" err="1"/>
              <a:t>Najibullah</a:t>
            </a:r>
            <a:r>
              <a:rPr lang="en-US" sz="2000" dirty="0"/>
              <a:t> announced his willingness to resign in order to find ways for a neutral interim government</a:t>
            </a:r>
            <a:r>
              <a:rPr lang="en-US" sz="2000" dirty="0" smtClean="0"/>
              <a:t>.</a:t>
            </a:r>
            <a:r>
              <a:rPr lang="sk-SK" sz="2000" b="1" dirty="0" smtClean="0"/>
              <a:t>  </a:t>
            </a:r>
            <a:endParaRPr kumimoji="0" lang="sk-SK" altLang="sk-SK" sz="2000" b="1"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433734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1571625" y="26622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sk-SK"/>
          </a:p>
        </p:txBody>
      </p:sp>
      <p:sp>
        <p:nvSpPr>
          <p:cNvPr id="6" name="Nadpis 5"/>
          <p:cNvSpPr>
            <a:spLocks noGrp="1"/>
          </p:cNvSpPr>
          <p:nvPr>
            <p:ph type="title"/>
          </p:nvPr>
        </p:nvSpPr>
        <p:spPr>
          <a:xfrm>
            <a:off x="206062" y="101968"/>
            <a:ext cx="11771289" cy="1325563"/>
          </a:xfrm>
          <a:solidFill>
            <a:schemeClr val="accent6">
              <a:lumMod val="40000"/>
              <a:lumOff val="60000"/>
            </a:schemeClr>
          </a:solidFill>
        </p:spPr>
        <p:txBody>
          <a:bodyPr>
            <a:noAutofit/>
          </a:bodyPr>
          <a:lstStyle/>
          <a:p>
            <a:pPr algn="ctr"/>
            <a:r>
              <a:rPr lang="sk-SK" sz="3600" b="1" dirty="0" smtClean="0">
                <a:solidFill>
                  <a:srgbClr val="C00000"/>
                </a:solidFill>
                <a:latin typeface="+mn-lt"/>
              </a:rPr>
              <a:t>AMIR HABIBULLAH KHAN (1901-1919 AD)</a:t>
            </a:r>
            <a:r>
              <a:rPr lang="sk-SK" sz="3600" b="1" dirty="0" smtClean="0">
                <a:solidFill>
                  <a:srgbClr val="FF0000"/>
                </a:solidFill>
                <a:latin typeface="+mn-lt"/>
              </a:rPr>
              <a:t> </a:t>
            </a:r>
            <a:r>
              <a:rPr lang="sk-SK" sz="3600" b="1" dirty="0" smtClean="0">
                <a:solidFill>
                  <a:srgbClr val="FF0000"/>
                </a:solidFill>
              </a:rPr>
              <a:t>                         </a:t>
            </a:r>
            <a:endParaRPr lang="sk-SK" sz="3600" b="1" dirty="0">
              <a:solidFill>
                <a:srgbClr val="FF0000"/>
              </a:solidFill>
            </a:endParaRPr>
          </a:p>
        </p:txBody>
      </p:sp>
      <p:sp>
        <p:nvSpPr>
          <p:cNvPr id="10" name="Rectangle 1"/>
          <p:cNvSpPr>
            <a:spLocks noGrp="1" noChangeArrowheads="1"/>
          </p:cNvSpPr>
          <p:nvPr>
            <p:ph idx="1"/>
          </p:nvPr>
        </p:nvSpPr>
        <p:spPr bwMode="auto">
          <a:xfrm>
            <a:off x="206062" y="1646806"/>
            <a:ext cx="11771290" cy="4708981"/>
          </a:xfrm>
          <a:prstGeom prst="rect">
            <a:avLst/>
          </a:prstGeom>
          <a:noFill/>
          <a:ln w="76200">
            <a:solidFill>
              <a:schemeClr val="accent6">
                <a:lumMod val="40000"/>
                <a:lumOff val="6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sk-SK" altLang="sk-SK" sz="2000" b="0" i="0" u="none" strike="noStrike" cap="none" normalizeH="0" baseline="0" dirty="0" smtClean="0">
                <a:ln>
                  <a:noFill/>
                </a:ln>
                <a:solidFill>
                  <a:schemeClr val="tx1"/>
                </a:solidFill>
                <a:effectLst/>
                <a:latin typeface="Arial" panose="020B0604020202020204" pitchFamily="34" charset="0"/>
              </a:rPr>
              <a:t>                   </a:t>
            </a:r>
            <a:r>
              <a:rPr kumimoji="0" lang="sk-SK" altLang="sk-SK" sz="2000" b="1" i="0" u="none" strike="noStrike" cap="none" normalizeH="0" baseline="0" dirty="0" err="1" smtClean="0">
                <a:ln>
                  <a:noFill/>
                </a:ln>
                <a:solidFill>
                  <a:schemeClr val="tx1"/>
                </a:solidFill>
                <a:effectLst/>
                <a:latin typeface="Arial" panose="020B0604020202020204" pitchFamily="34" charset="0"/>
              </a:rPr>
              <a:t>Amir</a:t>
            </a:r>
            <a:r>
              <a:rPr kumimoji="0" lang="sk-SK" altLang="sk-SK" sz="2000" b="1" i="0" u="none" strike="noStrike" cap="none" normalizeH="0" baseline="0" dirty="0" smtClean="0">
                <a:ln>
                  <a:noFill/>
                </a:ln>
                <a:solidFill>
                  <a:schemeClr val="tx1"/>
                </a:solidFill>
                <a:effectLst/>
                <a:latin typeface="Arial" panose="020B0604020202020204" pitchFamily="34" charset="0"/>
              </a:rPr>
              <a:t> </a:t>
            </a:r>
            <a:r>
              <a:rPr kumimoji="0" lang="sk-SK" altLang="sk-SK" sz="2000" b="1" i="0" u="none" strike="noStrike" cap="none" normalizeH="0" baseline="0" dirty="0" err="1" smtClean="0">
                <a:ln>
                  <a:noFill/>
                </a:ln>
                <a:solidFill>
                  <a:schemeClr val="tx1"/>
                </a:solidFill>
                <a:effectLst/>
                <a:latin typeface="Arial" panose="020B0604020202020204" pitchFamily="34" charset="0"/>
              </a:rPr>
              <a:t>Habibullah</a:t>
            </a:r>
            <a:r>
              <a:rPr kumimoji="0" lang="sk-SK" altLang="sk-SK" sz="2000" b="1" i="0" u="none" strike="noStrike" cap="none" normalizeH="0" baseline="0" dirty="0" smtClean="0">
                <a:ln>
                  <a:noFill/>
                </a:ln>
                <a:solidFill>
                  <a:schemeClr val="tx1"/>
                </a:solidFill>
                <a:effectLst/>
                <a:latin typeface="Arial" panose="020B0604020202020204" pitchFamily="34" charset="0"/>
              </a:rPr>
              <a:t> </a:t>
            </a:r>
            <a:r>
              <a:rPr kumimoji="0" lang="sk-SK" altLang="sk-SK" sz="2000" b="1" i="0" u="none" strike="noStrike" cap="none" normalizeH="0" baseline="0" dirty="0" err="1" smtClean="0">
                <a:ln>
                  <a:noFill/>
                </a:ln>
                <a:solidFill>
                  <a:schemeClr val="tx1"/>
                </a:solidFill>
                <a:effectLst/>
                <a:latin typeface="Arial" panose="020B0604020202020204" pitchFamily="34" charset="0"/>
              </a:rPr>
              <a:t>Khan</a:t>
            </a:r>
            <a:r>
              <a:rPr kumimoji="0" lang="sk-SK" altLang="sk-SK" sz="2000" b="1" i="0" u="none" strike="noStrike" cap="none" normalizeH="0" baseline="0" dirty="0" smtClean="0">
                <a:ln>
                  <a:noFill/>
                </a:ln>
                <a:solidFill>
                  <a:schemeClr val="tx1"/>
                </a:solidFill>
                <a:effectLst/>
                <a:latin typeface="Arial" panose="020B0604020202020204" pitchFamily="34" charset="0"/>
              </a:rPr>
              <a:t> </a:t>
            </a:r>
            <a:r>
              <a:rPr kumimoji="0" lang="sk-SK" altLang="sk-SK" sz="2000" b="1" i="0" u="none" strike="noStrike" cap="none" normalizeH="0" baseline="0" dirty="0" err="1" smtClean="0">
                <a:ln>
                  <a:noFill/>
                </a:ln>
                <a:solidFill>
                  <a:schemeClr val="tx1"/>
                </a:solidFill>
                <a:effectLst/>
                <a:latin typeface="Arial" panose="020B0604020202020204" pitchFamily="34" charset="0"/>
              </a:rPr>
              <a:t>from</a:t>
            </a:r>
            <a:r>
              <a:rPr kumimoji="0" lang="sk-SK" altLang="sk-SK" sz="2000" b="1" i="0" u="none" strike="noStrike" cap="none" normalizeH="0" baseline="0" dirty="0" smtClean="0">
                <a:ln>
                  <a:noFill/>
                </a:ln>
                <a:solidFill>
                  <a:schemeClr val="tx1"/>
                </a:solidFill>
                <a:effectLst/>
                <a:latin typeface="Arial" panose="020B0604020202020204" pitchFamily="34" charset="0"/>
              </a:rPr>
              <a:t> 1901-1919 </a:t>
            </a:r>
            <a:r>
              <a:rPr kumimoji="0" lang="sk-SK" altLang="sk-SK" sz="2000" b="1" i="0" u="none" strike="noStrike" cap="none" normalizeH="0" baseline="0" dirty="0" err="1" smtClean="0">
                <a:ln>
                  <a:noFill/>
                </a:ln>
                <a:solidFill>
                  <a:schemeClr val="tx1"/>
                </a:solidFill>
                <a:effectLst/>
                <a:latin typeface="Arial" panose="020B0604020202020204" pitchFamily="34" charset="0"/>
              </a:rPr>
              <a:t>was</a:t>
            </a:r>
            <a:r>
              <a:rPr kumimoji="0" lang="sk-SK" altLang="sk-SK" sz="2000" b="1" i="0" u="none" strike="noStrike" cap="none" normalizeH="0" baseline="0" dirty="0" smtClean="0">
                <a:ln>
                  <a:noFill/>
                </a:ln>
                <a:solidFill>
                  <a:schemeClr val="tx1"/>
                </a:solidFill>
                <a:effectLst/>
                <a:latin typeface="Arial" panose="020B0604020202020204" pitchFamily="34" charset="0"/>
              </a:rPr>
              <a:t> </a:t>
            </a:r>
            <a:r>
              <a:rPr kumimoji="0" lang="sk-SK" altLang="sk-SK" sz="2000" b="1" i="0" u="none" strike="noStrike" cap="none" normalizeH="0" baseline="0" dirty="0" err="1" smtClean="0">
                <a:ln>
                  <a:noFill/>
                </a:ln>
                <a:solidFill>
                  <a:schemeClr val="tx1"/>
                </a:solidFill>
                <a:effectLst/>
                <a:latin typeface="Arial" panose="020B0604020202020204" pitchFamily="34" charset="0"/>
              </a:rPr>
              <a:t>the</a:t>
            </a:r>
            <a:r>
              <a:rPr kumimoji="0" lang="sk-SK" altLang="sk-SK" sz="2000" b="1" i="0" u="none" strike="noStrike" cap="none" normalizeH="0" baseline="0" dirty="0" smtClean="0">
                <a:ln>
                  <a:noFill/>
                </a:ln>
                <a:solidFill>
                  <a:schemeClr val="tx1"/>
                </a:solidFill>
                <a:effectLst/>
                <a:latin typeface="Arial" panose="020B0604020202020204" pitchFamily="34" charset="0"/>
              </a:rPr>
              <a:t> </a:t>
            </a:r>
            <a:r>
              <a:rPr kumimoji="0" lang="sk-SK" altLang="sk-SK" sz="2000" b="1" i="0" u="none" strike="noStrike" cap="none" normalizeH="0" baseline="0" dirty="0" err="1" smtClean="0">
                <a:ln>
                  <a:noFill/>
                </a:ln>
                <a:solidFill>
                  <a:schemeClr val="tx1"/>
                </a:solidFill>
                <a:effectLst/>
                <a:latin typeface="Arial" panose="020B0604020202020204" pitchFamily="34" charset="0"/>
              </a:rPr>
              <a:t>king</a:t>
            </a:r>
            <a:r>
              <a:rPr kumimoji="0" lang="sk-SK" altLang="sk-SK" sz="2000" b="1" i="0" u="none" strike="noStrike" cap="none" normalizeH="0" baseline="0" dirty="0" smtClean="0">
                <a:ln>
                  <a:noFill/>
                </a:ln>
                <a:solidFill>
                  <a:schemeClr val="tx1"/>
                </a:solidFill>
                <a:effectLst/>
                <a:latin typeface="Arial" panose="020B0604020202020204" pitchFamily="34" charset="0"/>
              </a:rPr>
              <a:t> and </a:t>
            </a:r>
            <a:r>
              <a:rPr kumimoji="0" lang="sk-SK" altLang="sk-SK" sz="2000" b="1" i="0" u="none" strike="noStrike" cap="none" normalizeH="0" baseline="0" dirty="0" err="1" smtClean="0">
                <a:ln>
                  <a:noFill/>
                </a:ln>
                <a:solidFill>
                  <a:schemeClr val="tx1"/>
                </a:solidFill>
                <a:effectLst/>
                <a:latin typeface="Arial" panose="020B0604020202020204" pitchFamily="34" charset="0"/>
              </a:rPr>
              <a:t>ruler</a:t>
            </a:r>
            <a:r>
              <a:rPr kumimoji="0" lang="sk-SK" altLang="sk-SK" sz="2000" b="1" i="0" u="none" strike="noStrike" cap="none" normalizeH="0" baseline="0" dirty="0" smtClean="0">
                <a:ln>
                  <a:noFill/>
                </a:ln>
                <a:solidFill>
                  <a:schemeClr val="tx1"/>
                </a:solidFill>
                <a:effectLst/>
                <a:latin typeface="Arial" panose="020B0604020202020204" pitchFamily="34" charset="0"/>
              </a:rPr>
              <a:t> of </a:t>
            </a:r>
            <a:r>
              <a:rPr kumimoji="0" lang="sk-SK" altLang="sk-SK" sz="2000" b="1" i="0" u="none" strike="noStrike" cap="none" normalizeH="0" baseline="0" dirty="0" err="1" smtClean="0">
                <a:ln>
                  <a:noFill/>
                </a:ln>
                <a:solidFill>
                  <a:schemeClr val="tx1"/>
                </a:solidFill>
                <a:effectLst/>
                <a:latin typeface="Arial" panose="020B0604020202020204" pitchFamily="34" charset="0"/>
              </a:rPr>
              <a:t>Afghanistan</a:t>
            </a:r>
            <a:r>
              <a:rPr kumimoji="0" lang="sk-SK" altLang="sk-SK" sz="2000" b="1" i="0" u="none" strike="noStrike" cap="none" normalizeH="0" baseline="0" dirty="0" smtClean="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sk-SK" altLang="sk-SK" sz="2000" b="1"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sk-SK" altLang="sk-SK" sz="2000" b="1" i="0" u="none" strike="noStrike" cap="none" normalizeH="0" baseline="0" dirty="0" smtClean="0">
                <a:ln>
                  <a:noFill/>
                </a:ln>
                <a:solidFill>
                  <a:schemeClr val="tx1"/>
                </a:solidFill>
                <a:effectLst/>
                <a:latin typeface="Arial" panose="020B0604020202020204" pitchFamily="34" charset="0"/>
              </a:rPr>
              <a:t>(1872-1919) King </a:t>
            </a:r>
            <a:r>
              <a:rPr kumimoji="0" lang="sk-SK" altLang="sk-SK" sz="2000" b="1" i="0" u="none" strike="noStrike" cap="none" normalizeH="0" baseline="0" dirty="0" err="1" smtClean="0">
                <a:ln>
                  <a:noFill/>
                </a:ln>
                <a:solidFill>
                  <a:schemeClr val="tx1"/>
                </a:solidFill>
                <a:effectLst/>
                <a:latin typeface="Arial" panose="020B0604020202020204" pitchFamily="34" charset="0"/>
              </a:rPr>
              <a:t>Habibullah</a:t>
            </a:r>
            <a:r>
              <a:rPr kumimoji="0" lang="sk-SK" altLang="sk-SK" sz="2000" b="1" i="0" u="none" strike="noStrike" cap="none" normalizeH="0" baseline="0" dirty="0" smtClean="0">
                <a:ln>
                  <a:noFill/>
                </a:ln>
                <a:solidFill>
                  <a:schemeClr val="tx1"/>
                </a:solidFill>
                <a:effectLst/>
                <a:latin typeface="Arial" panose="020B0604020202020204" pitchFamily="34" charset="0"/>
              </a:rPr>
              <a:t> </a:t>
            </a:r>
            <a:r>
              <a:rPr kumimoji="0" lang="sk-SK" altLang="sk-SK" sz="2000" b="1" i="0" u="none" strike="noStrike" cap="none" normalizeH="0" baseline="0" dirty="0" err="1" smtClean="0">
                <a:ln>
                  <a:noFill/>
                </a:ln>
                <a:solidFill>
                  <a:schemeClr val="tx1"/>
                </a:solidFill>
                <a:effectLst/>
                <a:latin typeface="Arial" panose="020B0604020202020204" pitchFamily="34" charset="0"/>
              </a:rPr>
              <a:t>Khan</a:t>
            </a:r>
            <a:r>
              <a:rPr kumimoji="0" lang="sk-SK" altLang="sk-SK" sz="2000" b="1" i="0" u="none" strike="noStrike" cap="none" normalizeH="0" baseline="0" dirty="0" smtClean="0">
                <a:ln>
                  <a:noFill/>
                </a:ln>
                <a:solidFill>
                  <a:schemeClr val="tx1"/>
                </a:solidFill>
                <a:effectLst/>
                <a:latin typeface="Arial" panose="020B0604020202020204" pitchFamily="34" charset="0"/>
              </a:rPr>
              <a:t>, </a:t>
            </a:r>
            <a:r>
              <a:rPr kumimoji="0" lang="sk-SK" altLang="sk-SK" sz="2000" b="1" i="0" u="none" strike="noStrike" cap="none" normalizeH="0" baseline="0" dirty="0" err="1" smtClean="0">
                <a:ln>
                  <a:noFill/>
                </a:ln>
                <a:solidFill>
                  <a:schemeClr val="tx1"/>
                </a:solidFill>
                <a:effectLst/>
                <a:latin typeface="Arial" panose="020B0604020202020204" pitchFamily="34" charset="0"/>
              </a:rPr>
              <a:t>was</a:t>
            </a:r>
            <a:r>
              <a:rPr kumimoji="0" lang="sk-SK" altLang="sk-SK" sz="2000" b="1" i="0" u="none" strike="noStrike" cap="none" normalizeH="0" baseline="0" dirty="0" smtClean="0">
                <a:ln>
                  <a:noFill/>
                </a:ln>
                <a:solidFill>
                  <a:schemeClr val="tx1"/>
                </a:solidFill>
                <a:effectLst/>
                <a:latin typeface="Arial" panose="020B0604020202020204" pitchFamily="34" charset="0"/>
              </a:rPr>
              <a:t> </a:t>
            </a:r>
            <a:r>
              <a:rPr kumimoji="0" lang="sk-SK" altLang="sk-SK" sz="2000" b="1" i="0" u="none" strike="noStrike" cap="none" normalizeH="0" baseline="0" dirty="0" err="1" smtClean="0">
                <a:ln>
                  <a:noFill/>
                </a:ln>
                <a:solidFill>
                  <a:schemeClr val="tx1"/>
                </a:solidFill>
                <a:effectLst/>
                <a:latin typeface="Arial" panose="020B0604020202020204" pitchFamily="34" charset="0"/>
              </a:rPr>
              <a:t>born</a:t>
            </a:r>
            <a:r>
              <a:rPr kumimoji="0" lang="sk-SK" altLang="sk-SK" sz="2000" b="1" i="0" u="none" strike="noStrike" cap="none" normalizeH="0" baseline="0" dirty="0" smtClean="0">
                <a:ln>
                  <a:noFill/>
                </a:ln>
                <a:solidFill>
                  <a:schemeClr val="tx1"/>
                </a:solidFill>
                <a:effectLst/>
                <a:latin typeface="Arial" panose="020B0604020202020204" pitchFamily="34" charset="0"/>
              </a:rPr>
              <a:t> on </a:t>
            </a:r>
            <a:r>
              <a:rPr kumimoji="0" lang="sk-SK" altLang="sk-SK" sz="2000" b="1" i="0" u="none" strike="noStrike" cap="none" normalizeH="0" baseline="0" dirty="0" err="1" smtClean="0">
                <a:ln>
                  <a:noFill/>
                </a:ln>
                <a:solidFill>
                  <a:schemeClr val="tx1"/>
                </a:solidFill>
                <a:effectLst/>
                <a:latin typeface="Arial" panose="020B0604020202020204" pitchFamily="34" charset="0"/>
              </a:rPr>
              <a:t>June</a:t>
            </a:r>
            <a:r>
              <a:rPr kumimoji="0" lang="sk-SK" altLang="sk-SK" sz="2000" b="1" i="0" u="none" strike="noStrike" cap="none" normalizeH="0" baseline="0" dirty="0" smtClean="0">
                <a:ln>
                  <a:noFill/>
                </a:ln>
                <a:solidFill>
                  <a:schemeClr val="tx1"/>
                </a:solidFill>
                <a:effectLst/>
                <a:latin typeface="Arial" panose="020B0604020202020204" pitchFamily="34" charset="0"/>
              </a:rPr>
              <a:t> 3, 1872 and he </a:t>
            </a:r>
            <a:r>
              <a:rPr kumimoji="0" lang="sk-SK" altLang="sk-SK" sz="2000" b="1" i="0" u="none" strike="noStrike" cap="none" normalizeH="0" baseline="0" dirty="0" err="1" smtClean="0">
                <a:ln>
                  <a:noFill/>
                </a:ln>
                <a:solidFill>
                  <a:schemeClr val="tx1"/>
                </a:solidFill>
                <a:effectLst/>
                <a:latin typeface="Arial" panose="020B0604020202020204" pitchFamily="34" charset="0"/>
              </a:rPr>
              <a:t>was</a:t>
            </a:r>
            <a:r>
              <a:rPr kumimoji="0" lang="sk-SK" altLang="sk-SK" sz="2000" b="1" i="0" u="none" strike="noStrike" cap="none" normalizeH="0" baseline="0" dirty="0" smtClean="0">
                <a:ln>
                  <a:noFill/>
                </a:ln>
                <a:solidFill>
                  <a:schemeClr val="tx1"/>
                </a:solidFill>
                <a:effectLst/>
                <a:latin typeface="Arial" panose="020B0604020202020204" pitchFamily="34" charset="0"/>
              </a:rPr>
              <a:t> </a:t>
            </a:r>
            <a:r>
              <a:rPr kumimoji="0" lang="sk-SK" altLang="sk-SK" sz="2000" b="1" i="0" u="none" strike="noStrike" cap="none" normalizeH="0" baseline="0" dirty="0" err="1" smtClean="0">
                <a:ln>
                  <a:noFill/>
                </a:ln>
                <a:solidFill>
                  <a:schemeClr val="tx1"/>
                </a:solidFill>
                <a:effectLst/>
                <a:latin typeface="Arial" panose="020B0604020202020204" pitchFamily="34" charset="0"/>
              </a:rPr>
              <a:t>the</a:t>
            </a:r>
            <a:r>
              <a:rPr kumimoji="0" lang="sk-SK" altLang="sk-SK" sz="2000" b="1" i="0" u="none" strike="noStrike" cap="none" normalizeH="0" baseline="0" dirty="0" smtClean="0">
                <a:ln>
                  <a:noFill/>
                </a:ln>
                <a:solidFill>
                  <a:schemeClr val="tx1"/>
                </a:solidFill>
                <a:effectLst/>
                <a:latin typeface="Arial" panose="020B0604020202020204" pitchFamily="34" charset="0"/>
              </a:rPr>
              <a:t> </a:t>
            </a:r>
            <a:r>
              <a:rPr kumimoji="0" lang="sk-SK" altLang="sk-SK" sz="2000" b="1" i="0" u="none" strike="noStrike" cap="none" normalizeH="0" baseline="0" dirty="0" err="1" smtClean="0">
                <a:ln>
                  <a:noFill/>
                </a:ln>
                <a:solidFill>
                  <a:schemeClr val="tx1"/>
                </a:solidFill>
                <a:effectLst/>
                <a:latin typeface="Arial" panose="020B0604020202020204" pitchFamily="34" charset="0"/>
              </a:rPr>
              <a:t>eldest</a:t>
            </a:r>
            <a:r>
              <a:rPr kumimoji="0" lang="sk-SK" altLang="sk-SK" sz="2000" b="1" i="0" u="none" strike="noStrike" cap="none" normalizeH="0" baseline="0" dirty="0" smtClean="0">
                <a:ln>
                  <a:noFill/>
                </a:ln>
                <a:solidFill>
                  <a:schemeClr val="tx1"/>
                </a:solidFill>
                <a:effectLst/>
                <a:latin typeface="Arial" panose="020B0604020202020204" pitchFamily="34" charset="0"/>
              </a:rPr>
              <a:t> </a:t>
            </a:r>
            <a:r>
              <a:rPr kumimoji="0" lang="sk-SK" altLang="sk-SK" sz="2000" b="1" i="0" u="none" strike="noStrike" cap="none" normalizeH="0" baseline="0" dirty="0" err="1" smtClean="0">
                <a:ln>
                  <a:noFill/>
                </a:ln>
                <a:solidFill>
                  <a:schemeClr val="tx1"/>
                </a:solidFill>
                <a:effectLst/>
                <a:latin typeface="Arial" panose="020B0604020202020204" pitchFamily="34" charset="0"/>
              </a:rPr>
              <a:t>son</a:t>
            </a:r>
            <a:r>
              <a:rPr kumimoji="0" lang="sk-SK" altLang="sk-SK" sz="2000" b="1" i="0" u="none" strike="noStrike" cap="none" normalizeH="0" baseline="0" dirty="0" smtClean="0">
                <a:ln>
                  <a:noFill/>
                </a:ln>
                <a:solidFill>
                  <a:schemeClr val="tx1"/>
                </a:solidFill>
                <a:effectLst/>
                <a:latin typeface="Arial" panose="020B0604020202020204" pitchFamily="34" charset="0"/>
              </a:rPr>
              <a:t> of </a:t>
            </a:r>
            <a:r>
              <a:rPr kumimoji="0" lang="sk-SK" altLang="sk-SK" sz="2000" b="1" i="0" u="none" strike="noStrike" cap="none" normalizeH="0" baseline="0" dirty="0" err="1" smtClean="0">
                <a:ln>
                  <a:noFill/>
                </a:ln>
                <a:solidFill>
                  <a:schemeClr val="tx1"/>
                </a:solidFill>
                <a:effectLst/>
                <a:latin typeface="Arial" panose="020B0604020202020204" pitchFamily="34" charset="0"/>
              </a:rPr>
              <a:t>Amir</a:t>
            </a:r>
            <a:r>
              <a:rPr kumimoji="0" lang="sk-SK" altLang="sk-SK" sz="2000" b="1" i="0" u="none" strike="noStrike" cap="none" normalizeH="0" baseline="0" dirty="0" smtClean="0">
                <a:ln>
                  <a:noFill/>
                </a:ln>
                <a:solidFill>
                  <a:schemeClr val="tx1"/>
                </a:solidFill>
                <a:effectLst/>
                <a:latin typeface="Arial" panose="020B0604020202020204" pitchFamily="34" charset="0"/>
              </a:rPr>
              <a:t> </a:t>
            </a:r>
            <a:r>
              <a:rPr kumimoji="0" lang="sk-SK" altLang="sk-SK" sz="2000" b="1" i="0" u="none" strike="noStrike" cap="none" normalizeH="0" baseline="0" dirty="0" err="1" smtClean="0">
                <a:ln>
                  <a:noFill/>
                </a:ln>
                <a:solidFill>
                  <a:schemeClr val="tx1"/>
                </a:solidFill>
                <a:effectLst/>
                <a:latin typeface="Arial" panose="020B0604020202020204" pitchFamily="34" charset="0"/>
              </a:rPr>
              <a:t>Abdul</a:t>
            </a:r>
            <a:r>
              <a:rPr kumimoji="0" lang="sk-SK" altLang="sk-SK" sz="2000" b="1" i="0" u="none" strike="noStrike" cap="none" normalizeH="0" baseline="0" dirty="0" smtClean="0">
                <a:ln>
                  <a:noFill/>
                </a:ln>
                <a:solidFill>
                  <a:schemeClr val="tx1"/>
                </a:solidFill>
                <a:effectLst/>
                <a:latin typeface="Arial" panose="020B0604020202020204" pitchFamily="34" charset="0"/>
              </a:rPr>
              <a:t> </a:t>
            </a:r>
            <a:r>
              <a:rPr kumimoji="0" lang="sk-SK" altLang="sk-SK" sz="2000" b="1" i="0" u="none" strike="noStrike" cap="none" normalizeH="0" baseline="0" dirty="0" err="1" smtClean="0">
                <a:ln>
                  <a:noFill/>
                </a:ln>
                <a:solidFill>
                  <a:schemeClr val="tx1"/>
                </a:solidFill>
                <a:effectLst/>
                <a:latin typeface="Arial" panose="020B0604020202020204" pitchFamily="34" charset="0"/>
              </a:rPr>
              <a:t>Rahman</a:t>
            </a:r>
            <a:r>
              <a:rPr kumimoji="0" lang="sk-SK" altLang="sk-SK" sz="2000" b="1" i="0" u="none" strike="noStrike" cap="none" normalizeH="0" baseline="0" dirty="0" smtClean="0">
                <a:ln>
                  <a:noFill/>
                </a:ln>
                <a:solidFill>
                  <a:schemeClr val="tx1"/>
                </a:solidFill>
                <a:effectLst/>
                <a:latin typeface="Arial" panose="020B0604020202020204" pitchFamily="34" charset="0"/>
              </a:rPr>
              <a:t> </a:t>
            </a:r>
            <a:r>
              <a:rPr kumimoji="0" lang="sk-SK" altLang="sk-SK" sz="2000" b="1" i="0" u="none" strike="noStrike" cap="none" normalizeH="0" baseline="0" dirty="0" err="1" smtClean="0">
                <a:ln>
                  <a:noFill/>
                </a:ln>
                <a:solidFill>
                  <a:schemeClr val="tx1"/>
                </a:solidFill>
                <a:effectLst/>
                <a:latin typeface="Arial" panose="020B0604020202020204" pitchFamily="34" charset="0"/>
              </a:rPr>
              <a:t>Khan</a:t>
            </a:r>
            <a:r>
              <a:rPr kumimoji="0" lang="sk-SK" altLang="sk-SK" sz="2000" b="1" i="0" u="none" strike="noStrike" cap="none" normalizeH="0" baseline="0" dirty="0" smtClean="0">
                <a:ln>
                  <a:noFill/>
                </a:ln>
                <a:solidFill>
                  <a:schemeClr val="tx1"/>
                </a:solidFill>
                <a:effectLst/>
                <a:latin typeface="Arial" panose="020B0604020202020204" pitchFamily="34" charset="0"/>
              </a:rPr>
              <a:t> and </a:t>
            </a:r>
            <a:r>
              <a:rPr kumimoji="0" lang="sk-SK" altLang="sk-SK" sz="2000" b="1" i="0" u="none" strike="noStrike" cap="none" normalizeH="0" baseline="0" dirty="0" err="1" smtClean="0">
                <a:ln>
                  <a:noFill/>
                </a:ln>
                <a:solidFill>
                  <a:schemeClr val="tx1"/>
                </a:solidFill>
                <a:effectLst/>
                <a:latin typeface="Arial" panose="020B0604020202020204" pitchFamily="34" charset="0"/>
              </a:rPr>
              <a:t>the</a:t>
            </a:r>
            <a:r>
              <a:rPr kumimoji="0" lang="sk-SK" altLang="sk-SK" sz="2000" b="1" i="0" u="none" strike="noStrike" cap="none" normalizeH="0" baseline="0" dirty="0" smtClean="0">
                <a:ln>
                  <a:noFill/>
                </a:ln>
                <a:solidFill>
                  <a:schemeClr val="tx1"/>
                </a:solidFill>
                <a:effectLst/>
                <a:latin typeface="Arial" panose="020B0604020202020204" pitchFamily="34" charset="0"/>
              </a:rPr>
              <a:t> </a:t>
            </a:r>
            <a:r>
              <a:rPr kumimoji="0" lang="sk-SK" altLang="sk-SK" sz="2000" b="1" i="0" u="none" strike="noStrike" cap="none" normalizeH="0" baseline="0" dirty="0" err="1" smtClean="0">
                <a:ln>
                  <a:noFill/>
                </a:ln>
                <a:solidFill>
                  <a:schemeClr val="tx1"/>
                </a:solidFill>
                <a:effectLst/>
                <a:latin typeface="Arial" panose="020B0604020202020204" pitchFamily="34" charset="0"/>
              </a:rPr>
              <a:t>child</a:t>
            </a:r>
            <a:r>
              <a:rPr kumimoji="0" lang="sk-SK" altLang="sk-SK" sz="2000" b="1" i="0" u="none" strike="noStrike" cap="none" normalizeH="0" baseline="0" dirty="0" smtClean="0">
                <a:ln>
                  <a:noFill/>
                </a:ln>
                <a:solidFill>
                  <a:schemeClr val="tx1"/>
                </a:solidFill>
                <a:effectLst/>
                <a:latin typeface="Arial" panose="020B0604020202020204" pitchFamily="34" charset="0"/>
              </a:rPr>
              <a:t> of a </a:t>
            </a:r>
            <a:r>
              <a:rPr kumimoji="0" lang="sk-SK" altLang="sk-SK" sz="2000" b="1" i="0" u="none" strike="noStrike" cap="none" normalizeH="0" baseline="0" dirty="0" err="1" smtClean="0">
                <a:ln>
                  <a:noFill/>
                </a:ln>
                <a:solidFill>
                  <a:schemeClr val="tx1"/>
                </a:solidFill>
                <a:effectLst/>
                <a:latin typeface="Arial" panose="020B0604020202020204" pitchFamily="34" charset="0"/>
              </a:rPr>
              <a:t>slave</a:t>
            </a:r>
            <a:r>
              <a:rPr kumimoji="0" lang="sk-SK" altLang="sk-SK" sz="2000" b="1" i="0" u="none" strike="noStrike" cap="none" normalizeH="0" baseline="0" dirty="0" smtClean="0">
                <a:ln>
                  <a:noFill/>
                </a:ln>
                <a:solidFill>
                  <a:schemeClr val="tx1"/>
                </a:solidFill>
                <a:effectLst/>
                <a:latin typeface="Arial" panose="020B0604020202020204" pitchFamily="34" charset="0"/>
              </a:rPr>
              <a:t> </a:t>
            </a:r>
            <a:r>
              <a:rPr kumimoji="0" lang="sk-SK" altLang="sk-SK" sz="2000" b="1" i="0" u="none" strike="noStrike" cap="none" normalizeH="0" baseline="0" dirty="0" err="1" smtClean="0">
                <a:ln>
                  <a:noFill/>
                </a:ln>
                <a:solidFill>
                  <a:schemeClr val="tx1"/>
                </a:solidFill>
                <a:effectLst/>
                <a:latin typeface="Arial" panose="020B0604020202020204" pitchFamily="34" charset="0"/>
              </a:rPr>
              <a:t>mother</a:t>
            </a:r>
            <a:r>
              <a:rPr kumimoji="0" lang="sk-SK" altLang="sk-SK" sz="2000" b="1" i="0" u="none" strike="noStrike" cap="none" normalizeH="0" baseline="0" dirty="0" smtClean="0">
                <a:ln>
                  <a:noFill/>
                </a:ln>
                <a:solidFill>
                  <a:schemeClr val="tx1"/>
                </a:solidFill>
                <a:effectLst/>
                <a:latin typeface="Arial" panose="020B0604020202020204" pitchFamily="34" charset="0"/>
              </a:rPr>
              <a:t> and </a:t>
            </a:r>
            <a:r>
              <a:rPr kumimoji="0" lang="sk-SK" altLang="sk-SK" sz="2000" b="1" i="0" u="none" strike="noStrike" cap="none" normalizeH="0" baseline="0" dirty="0" err="1" smtClean="0">
                <a:ln>
                  <a:noFill/>
                </a:ln>
                <a:solidFill>
                  <a:schemeClr val="tx1"/>
                </a:solidFill>
                <a:effectLst/>
                <a:latin typeface="Arial" panose="020B0604020202020204" pitchFamily="34" charset="0"/>
              </a:rPr>
              <a:t>the</a:t>
            </a:r>
            <a:r>
              <a:rPr kumimoji="0" lang="sk-SK" altLang="sk-SK" sz="2000" b="1" i="0" u="none" strike="noStrike" cap="none" normalizeH="0" baseline="0" dirty="0" smtClean="0">
                <a:ln>
                  <a:noFill/>
                </a:ln>
                <a:solidFill>
                  <a:schemeClr val="tx1"/>
                </a:solidFill>
                <a:effectLst/>
                <a:latin typeface="Arial" panose="020B0604020202020204" pitchFamily="34" charset="0"/>
              </a:rPr>
              <a:t> </a:t>
            </a:r>
            <a:r>
              <a:rPr kumimoji="0" lang="sk-SK" altLang="sk-SK" sz="2000" b="1" i="0" u="none" strike="noStrike" cap="none" normalizeH="0" baseline="0" dirty="0" err="1" smtClean="0">
                <a:ln>
                  <a:noFill/>
                </a:ln>
                <a:solidFill>
                  <a:schemeClr val="tx1"/>
                </a:solidFill>
                <a:effectLst/>
                <a:latin typeface="Arial" panose="020B0604020202020204" pitchFamily="34" charset="0"/>
              </a:rPr>
              <a:t>father</a:t>
            </a:r>
            <a:r>
              <a:rPr kumimoji="0" lang="sk-SK" altLang="sk-SK" sz="2000" b="1" i="0" u="none" strike="noStrike" cap="none" normalizeH="0" baseline="0" dirty="0" smtClean="0">
                <a:ln>
                  <a:noFill/>
                </a:ln>
                <a:solidFill>
                  <a:schemeClr val="tx1"/>
                </a:solidFill>
                <a:effectLst/>
                <a:latin typeface="Arial" panose="020B0604020202020204" pitchFamily="34" charset="0"/>
              </a:rPr>
              <a:t> of King </a:t>
            </a:r>
            <a:r>
              <a:rPr kumimoji="0" lang="sk-SK" altLang="sk-SK" sz="2000" b="1" i="0" u="none" strike="noStrike" cap="none" normalizeH="0" baseline="0" dirty="0" err="1" smtClean="0">
                <a:ln>
                  <a:noFill/>
                </a:ln>
                <a:solidFill>
                  <a:schemeClr val="tx1"/>
                </a:solidFill>
                <a:effectLst/>
                <a:latin typeface="Arial" panose="020B0604020202020204" pitchFamily="34" charset="0"/>
              </a:rPr>
              <a:t>Amanullah</a:t>
            </a:r>
            <a:r>
              <a:rPr kumimoji="0" lang="sk-SK" altLang="sk-SK" sz="2000" b="1" i="0" u="none" strike="noStrike" cap="none" normalizeH="0" baseline="0" dirty="0" smtClean="0">
                <a:ln>
                  <a:noFill/>
                </a:ln>
                <a:solidFill>
                  <a:schemeClr val="tx1"/>
                </a:solidFill>
                <a:effectLst/>
                <a:latin typeface="Arial" panose="020B0604020202020204" pitchFamily="34" charset="0"/>
              </a:rPr>
              <a:t> </a:t>
            </a:r>
            <a:r>
              <a:rPr kumimoji="0" lang="sk-SK" altLang="sk-SK" sz="2000" b="1" i="0" u="none" strike="noStrike" cap="none" normalizeH="0" baseline="0" dirty="0" err="1" smtClean="0">
                <a:ln>
                  <a:noFill/>
                </a:ln>
                <a:solidFill>
                  <a:schemeClr val="tx1"/>
                </a:solidFill>
                <a:effectLst/>
                <a:latin typeface="Arial" panose="020B0604020202020204" pitchFamily="34" charset="0"/>
              </a:rPr>
              <a:t>Khan</a:t>
            </a:r>
            <a:r>
              <a:rPr kumimoji="0" lang="sk-SK" altLang="sk-SK" sz="2000" b="1" i="0" u="none" strike="noStrike" cap="none" normalizeH="0" baseline="0" dirty="0" smtClean="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sk-SK" altLang="sk-SK" sz="2000" b="1"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sk-SK" altLang="sk-SK" sz="2000" b="1" i="0" u="none" strike="noStrike" cap="none" normalizeH="0" baseline="0" dirty="0" err="1" smtClean="0">
                <a:ln>
                  <a:noFill/>
                </a:ln>
                <a:solidFill>
                  <a:schemeClr val="tx1"/>
                </a:solidFill>
                <a:effectLst/>
                <a:latin typeface="Arial" panose="020B0604020202020204" pitchFamily="34" charset="0"/>
              </a:rPr>
              <a:t>Habibullah</a:t>
            </a:r>
            <a:r>
              <a:rPr kumimoji="0" lang="sk-SK" altLang="sk-SK" sz="2000" b="1" i="0" u="none" strike="noStrike" cap="none" normalizeH="0" baseline="0" dirty="0" smtClean="0">
                <a:ln>
                  <a:noFill/>
                </a:ln>
                <a:solidFill>
                  <a:schemeClr val="tx1"/>
                </a:solidFill>
                <a:effectLst/>
                <a:latin typeface="Arial" panose="020B0604020202020204" pitchFamily="34" charset="0"/>
              </a:rPr>
              <a:t> </a:t>
            </a:r>
            <a:r>
              <a:rPr kumimoji="0" lang="sk-SK" altLang="sk-SK" sz="2000" b="1" i="0" u="none" strike="noStrike" cap="none" normalizeH="0" baseline="0" dirty="0" err="1" smtClean="0">
                <a:ln>
                  <a:noFill/>
                </a:ln>
                <a:solidFill>
                  <a:schemeClr val="tx1"/>
                </a:solidFill>
                <a:effectLst/>
                <a:latin typeface="Arial" panose="020B0604020202020204" pitchFamily="34" charset="0"/>
              </a:rPr>
              <a:t>Khan</a:t>
            </a:r>
            <a:r>
              <a:rPr kumimoji="0" lang="sk-SK" altLang="sk-SK" sz="2000" b="1" i="0" u="none" strike="noStrike" cap="none" normalizeH="0" baseline="0" dirty="0" smtClean="0">
                <a:ln>
                  <a:noFill/>
                </a:ln>
                <a:solidFill>
                  <a:schemeClr val="tx1"/>
                </a:solidFill>
                <a:effectLst/>
                <a:latin typeface="Arial" panose="020B0604020202020204" pitchFamily="34" charset="0"/>
              </a:rPr>
              <a:t> </a:t>
            </a:r>
            <a:r>
              <a:rPr kumimoji="0" lang="sk-SK" altLang="sk-SK" sz="2000" b="1" i="0" u="none" strike="noStrike" cap="none" normalizeH="0" baseline="0" dirty="0" err="1" smtClean="0">
                <a:ln>
                  <a:noFill/>
                </a:ln>
                <a:solidFill>
                  <a:schemeClr val="tx1"/>
                </a:solidFill>
                <a:effectLst/>
                <a:latin typeface="Arial" panose="020B0604020202020204" pitchFamily="34" charset="0"/>
              </a:rPr>
              <a:t>ruled</a:t>
            </a:r>
            <a:r>
              <a:rPr kumimoji="0" lang="sk-SK" altLang="sk-SK" sz="2000" b="1" i="0" u="none" strike="noStrike" cap="none" normalizeH="0" baseline="0" dirty="0" smtClean="0">
                <a:ln>
                  <a:noFill/>
                </a:ln>
                <a:solidFill>
                  <a:schemeClr val="tx1"/>
                </a:solidFill>
                <a:effectLst/>
                <a:latin typeface="Arial" panose="020B0604020202020204" pitchFamily="34" charset="0"/>
              </a:rPr>
              <a:t> </a:t>
            </a:r>
            <a:r>
              <a:rPr kumimoji="0" lang="sk-SK" altLang="sk-SK" sz="2000" b="1" i="0" u="none" strike="noStrike" cap="none" normalizeH="0" baseline="0" dirty="0" err="1" smtClean="0">
                <a:ln>
                  <a:noFill/>
                </a:ln>
                <a:solidFill>
                  <a:schemeClr val="tx1"/>
                </a:solidFill>
                <a:effectLst/>
                <a:latin typeface="Arial" panose="020B0604020202020204" pitchFamily="34" charset="0"/>
              </a:rPr>
              <a:t>Afghanistan</a:t>
            </a:r>
            <a:r>
              <a:rPr kumimoji="0" lang="sk-SK" altLang="sk-SK" sz="2000" b="1" i="0" u="none" strike="noStrike" cap="none" normalizeH="0" baseline="0" dirty="0" smtClean="0">
                <a:ln>
                  <a:noFill/>
                </a:ln>
                <a:solidFill>
                  <a:schemeClr val="tx1"/>
                </a:solidFill>
                <a:effectLst/>
                <a:latin typeface="Arial" panose="020B0604020202020204" pitchFamily="34" charset="0"/>
              </a:rPr>
              <a:t> </a:t>
            </a:r>
            <a:r>
              <a:rPr kumimoji="0" lang="sk-SK" altLang="sk-SK" sz="2000" b="1" i="0" u="none" strike="noStrike" cap="none" normalizeH="0" baseline="0" dirty="0" err="1" smtClean="0">
                <a:ln>
                  <a:noFill/>
                </a:ln>
                <a:solidFill>
                  <a:schemeClr val="tx1"/>
                </a:solidFill>
                <a:effectLst/>
                <a:latin typeface="Arial" panose="020B0604020202020204" pitchFamily="34" charset="0"/>
              </a:rPr>
              <a:t>from</a:t>
            </a:r>
            <a:r>
              <a:rPr kumimoji="0" lang="sk-SK" altLang="sk-SK" sz="2000" b="1" i="0" u="none" strike="noStrike" cap="none" normalizeH="0" baseline="0" dirty="0" smtClean="0">
                <a:ln>
                  <a:noFill/>
                </a:ln>
                <a:solidFill>
                  <a:schemeClr val="tx1"/>
                </a:solidFill>
                <a:effectLst/>
                <a:latin typeface="Arial" panose="020B0604020202020204" pitchFamily="34" charset="0"/>
              </a:rPr>
              <a:t> 1901, </a:t>
            </a:r>
            <a:r>
              <a:rPr kumimoji="0" lang="sk-SK" altLang="sk-SK" sz="2000" b="1" i="0" u="none" strike="noStrike" cap="none" normalizeH="0" baseline="0" dirty="0" err="1" smtClean="0">
                <a:ln>
                  <a:noFill/>
                </a:ln>
                <a:solidFill>
                  <a:schemeClr val="tx1"/>
                </a:solidFill>
                <a:effectLst/>
                <a:latin typeface="Arial" panose="020B0604020202020204" pitchFamily="34" charset="0"/>
              </a:rPr>
              <a:t>until</a:t>
            </a:r>
            <a:r>
              <a:rPr kumimoji="0" lang="sk-SK" altLang="sk-SK" sz="2000" b="1" i="0" u="none" strike="noStrike" cap="none" normalizeH="0" baseline="0" dirty="0" smtClean="0">
                <a:ln>
                  <a:noFill/>
                </a:ln>
                <a:solidFill>
                  <a:schemeClr val="tx1"/>
                </a:solidFill>
                <a:effectLst/>
                <a:latin typeface="Arial" panose="020B0604020202020204" pitchFamily="34" charset="0"/>
              </a:rPr>
              <a:t> </a:t>
            </a:r>
            <a:r>
              <a:rPr kumimoji="0" lang="sk-SK" altLang="sk-SK" sz="2000" b="1" i="0" u="none" strike="noStrike" cap="none" normalizeH="0" baseline="0" dirty="0" err="1" smtClean="0">
                <a:ln>
                  <a:noFill/>
                </a:ln>
                <a:solidFill>
                  <a:schemeClr val="tx1"/>
                </a:solidFill>
                <a:effectLst/>
                <a:latin typeface="Arial" panose="020B0604020202020204" pitchFamily="34" charset="0"/>
              </a:rPr>
              <a:t>his</a:t>
            </a:r>
            <a:r>
              <a:rPr kumimoji="0" lang="sk-SK" altLang="sk-SK" sz="2000" b="1" i="0" u="none" strike="noStrike" cap="none" normalizeH="0" baseline="0" dirty="0" smtClean="0">
                <a:ln>
                  <a:noFill/>
                </a:ln>
                <a:solidFill>
                  <a:schemeClr val="tx1"/>
                </a:solidFill>
                <a:effectLst/>
                <a:latin typeface="Arial" panose="020B0604020202020204" pitchFamily="34" charset="0"/>
              </a:rPr>
              <a:t> </a:t>
            </a:r>
            <a:r>
              <a:rPr kumimoji="0" lang="sk-SK" altLang="sk-SK" sz="2000" b="1" i="0" u="none" strike="noStrike" cap="none" normalizeH="0" baseline="0" dirty="0" err="1" smtClean="0">
                <a:ln>
                  <a:noFill/>
                </a:ln>
                <a:solidFill>
                  <a:schemeClr val="tx1"/>
                </a:solidFill>
                <a:effectLst/>
                <a:latin typeface="Arial" panose="020B0604020202020204" pitchFamily="34" charset="0"/>
              </a:rPr>
              <a:t>assassination</a:t>
            </a:r>
            <a:r>
              <a:rPr kumimoji="0" lang="sk-SK" altLang="sk-SK" sz="2000" b="1" i="0" u="none" strike="noStrike" cap="none" normalizeH="0" baseline="0" dirty="0" smtClean="0">
                <a:ln>
                  <a:noFill/>
                </a:ln>
                <a:solidFill>
                  <a:schemeClr val="tx1"/>
                </a:solidFill>
                <a:effectLst/>
                <a:latin typeface="Arial" panose="020B0604020202020204" pitchFamily="34" charset="0"/>
              </a:rPr>
              <a:t> in 1919 </a:t>
            </a:r>
            <a:r>
              <a:rPr kumimoji="0" lang="sk-SK" altLang="sk-SK" sz="2000" b="1" i="0" u="none" strike="noStrike" cap="none" normalizeH="0" baseline="0" dirty="0" err="1" smtClean="0">
                <a:ln>
                  <a:noFill/>
                </a:ln>
                <a:solidFill>
                  <a:schemeClr val="tx1"/>
                </a:solidFill>
                <a:effectLst/>
                <a:latin typeface="Arial" panose="020B0604020202020204" pitchFamily="34" charset="0"/>
              </a:rPr>
              <a:t>while</a:t>
            </a:r>
            <a:r>
              <a:rPr kumimoji="0" lang="sk-SK" altLang="sk-SK" sz="2000" b="1" i="0" u="none" strike="noStrike" cap="none" normalizeH="0" baseline="0" dirty="0" smtClean="0">
                <a:ln>
                  <a:noFill/>
                </a:ln>
                <a:solidFill>
                  <a:schemeClr val="tx1"/>
                </a:solidFill>
                <a:effectLst/>
                <a:latin typeface="Arial" panose="020B0604020202020204" pitchFamily="34" charset="0"/>
              </a:rPr>
              <a:t> he </a:t>
            </a:r>
            <a:r>
              <a:rPr kumimoji="0" lang="sk-SK" altLang="sk-SK" sz="2000" b="1" i="0" u="none" strike="noStrike" cap="none" normalizeH="0" baseline="0" dirty="0" err="1" smtClean="0">
                <a:ln>
                  <a:noFill/>
                </a:ln>
                <a:solidFill>
                  <a:schemeClr val="tx1"/>
                </a:solidFill>
                <a:effectLst/>
                <a:latin typeface="Arial" panose="020B0604020202020204" pitchFamily="34" charset="0"/>
              </a:rPr>
              <a:t>was</a:t>
            </a:r>
            <a:r>
              <a:rPr kumimoji="0" lang="sk-SK" altLang="sk-SK" sz="2000" b="1" i="0" u="none" strike="noStrike" cap="none" normalizeH="0" baseline="0" dirty="0" smtClean="0">
                <a:ln>
                  <a:noFill/>
                </a:ln>
                <a:solidFill>
                  <a:schemeClr val="tx1"/>
                </a:solidFill>
                <a:effectLst/>
                <a:latin typeface="Arial" panose="020B0604020202020204" pitchFamily="34" charset="0"/>
              </a:rPr>
              <a:t> on </a:t>
            </a:r>
            <a:r>
              <a:rPr kumimoji="0" lang="sk-SK" altLang="sk-SK" sz="2000" b="1" i="0" u="none" strike="noStrike" cap="none" normalizeH="0" baseline="0" dirty="0" err="1" smtClean="0">
                <a:ln>
                  <a:noFill/>
                </a:ln>
                <a:solidFill>
                  <a:schemeClr val="tx1"/>
                </a:solidFill>
                <a:effectLst/>
                <a:latin typeface="Arial" panose="020B0604020202020204" pitchFamily="34" charset="0"/>
              </a:rPr>
              <a:t>hunting</a:t>
            </a:r>
            <a:r>
              <a:rPr kumimoji="0" lang="sk-SK" altLang="sk-SK" sz="2000" b="1" i="0" u="none" strike="noStrike" cap="none" normalizeH="0" baseline="0" dirty="0" smtClean="0">
                <a:ln>
                  <a:noFill/>
                </a:ln>
                <a:solidFill>
                  <a:schemeClr val="tx1"/>
                </a:solidFill>
                <a:effectLst/>
                <a:latin typeface="Arial" panose="020B0604020202020204" pitchFamily="34" charset="0"/>
              </a:rPr>
              <a:t> trip to </a:t>
            </a:r>
            <a:r>
              <a:rPr kumimoji="0" lang="sk-SK" altLang="sk-SK" sz="2000" b="1" i="0" u="none" strike="noStrike" cap="none" normalizeH="0" baseline="0" dirty="0" err="1" smtClean="0">
                <a:ln>
                  <a:noFill/>
                </a:ln>
                <a:solidFill>
                  <a:schemeClr val="tx1"/>
                </a:solidFill>
                <a:effectLst/>
                <a:latin typeface="Arial" panose="020B0604020202020204" pitchFamily="34" charset="0"/>
              </a:rPr>
              <a:t>Laghman</a:t>
            </a:r>
            <a:r>
              <a:rPr kumimoji="0" lang="sk-SK" altLang="sk-SK" sz="2000" b="1" i="0" u="none" strike="noStrike" cap="none" normalizeH="0" baseline="0" dirty="0" smtClean="0">
                <a:ln>
                  <a:noFill/>
                </a:ln>
                <a:solidFill>
                  <a:schemeClr val="tx1"/>
                </a:solidFill>
                <a:effectLst/>
                <a:latin typeface="Arial" panose="020B0604020202020204" pitchFamily="34" charset="0"/>
              </a:rPr>
              <a:t> </a:t>
            </a:r>
            <a:r>
              <a:rPr kumimoji="0" lang="sk-SK" altLang="sk-SK" sz="2000" b="1" i="0" u="none" strike="noStrike" cap="none" normalizeH="0" baseline="0" dirty="0" err="1" smtClean="0">
                <a:ln>
                  <a:noFill/>
                </a:ln>
                <a:solidFill>
                  <a:schemeClr val="tx1"/>
                </a:solidFill>
                <a:effectLst/>
                <a:latin typeface="Arial" panose="020B0604020202020204" pitchFamily="34" charset="0"/>
              </a:rPr>
              <a:t>provice</a:t>
            </a:r>
            <a:r>
              <a:rPr kumimoji="0" lang="sk-SK" altLang="sk-SK" sz="2000" b="1" i="0" u="none" strike="noStrike" cap="none" normalizeH="0" baseline="0" dirty="0" smtClean="0">
                <a:ln>
                  <a:noFill/>
                </a:ln>
                <a:solidFill>
                  <a:schemeClr val="tx1"/>
                </a:solidFill>
                <a:effectLst/>
                <a:latin typeface="Arial" panose="020B0604020202020204" pitchFamily="34" charset="0"/>
              </a:rPr>
              <a:t> </a:t>
            </a:r>
            <a:r>
              <a:rPr kumimoji="0" lang="sk-SK" altLang="sk-SK" sz="2000" b="1" i="0" u="none" strike="noStrike" cap="none" normalizeH="0" baseline="0" dirty="0" err="1" smtClean="0">
                <a:ln>
                  <a:noFill/>
                </a:ln>
                <a:solidFill>
                  <a:schemeClr val="tx1"/>
                </a:solidFill>
                <a:effectLst/>
                <a:latin typeface="Arial" panose="020B0604020202020204" pitchFamily="34" charset="0"/>
              </a:rPr>
              <a:t>Afghanistan</a:t>
            </a:r>
            <a:r>
              <a:rPr kumimoji="0" lang="sk-SK" altLang="sk-SK" sz="2000" b="1" i="0" u="none" strike="noStrike" cap="none" normalizeH="0" baseline="0" dirty="0" smtClean="0">
                <a:ln>
                  <a:noFill/>
                </a:ln>
                <a:solidFill>
                  <a:schemeClr val="tx1"/>
                </a:solidFill>
                <a:effectLst/>
                <a:latin typeface="Arial" panose="020B0604020202020204"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sk-SK" altLang="sk-SK" sz="2000" b="1" i="0" u="none" strike="noStrike" cap="none" normalizeH="0" baseline="0" dirty="0" smtClean="0">
                <a:ln>
                  <a:noFill/>
                </a:ln>
                <a:solidFill>
                  <a:schemeClr val="tx1"/>
                </a:solidFill>
                <a:effectLst/>
                <a:latin typeface="Arial" panose="020B0604020202020204" pitchFamily="34" charset="0"/>
              </a:rPr>
              <a:t>   </a:t>
            </a:r>
            <a:r>
              <a:rPr kumimoji="0" lang="sk-SK" altLang="sk-SK" sz="2000" b="1" i="0" u="none" strike="noStrike" cap="none" normalizeH="0" baseline="0" dirty="0" err="1" smtClean="0">
                <a:ln>
                  <a:noFill/>
                </a:ln>
                <a:solidFill>
                  <a:schemeClr val="tx1"/>
                </a:solidFill>
                <a:effectLst/>
                <a:latin typeface="Arial" panose="020B0604020202020204" pitchFamily="34" charset="0"/>
              </a:rPr>
              <a:t>The</a:t>
            </a:r>
            <a:r>
              <a:rPr kumimoji="0" lang="sk-SK" altLang="sk-SK" sz="2000" b="1" i="0" u="none" strike="noStrike" cap="none" normalizeH="0" baseline="0" dirty="0" smtClean="0">
                <a:ln>
                  <a:noFill/>
                </a:ln>
                <a:solidFill>
                  <a:schemeClr val="tx1"/>
                </a:solidFill>
                <a:effectLst/>
                <a:latin typeface="Arial" panose="020B0604020202020204" pitchFamily="34" charset="0"/>
              </a:rPr>
              <a:t> King </a:t>
            </a:r>
            <a:r>
              <a:rPr kumimoji="0" lang="sk-SK" altLang="sk-SK" sz="2000" b="1" i="0" u="none" strike="noStrike" cap="none" normalizeH="0" baseline="0" dirty="0" err="1" smtClean="0">
                <a:ln>
                  <a:noFill/>
                </a:ln>
                <a:solidFill>
                  <a:schemeClr val="tx1"/>
                </a:solidFill>
                <a:effectLst/>
                <a:latin typeface="Arial" panose="020B0604020202020204" pitchFamily="34" charset="0"/>
              </a:rPr>
              <a:t>kept</a:t>
            </a:r>
            <a:r>
              <a:rPr kumimoji="0" lang="sk-SK" altLang="sk-SK" sz="2000" b="1" i="0" u="none" strike="noStrike" cap="none" normalizeH="0" baseline="0" dirty="0" smtClean="0">
                <a:ln>
                  <a:noFill/>
                </a:ln>
                <a:solidFill>
                  <a:schemeClr val="tx1"/>
                </a:solidFill>
                <a:effectLst/>
                <a:latin typeface="Arial" panose="020B0604020202020204" pitchFamily="34" charset="0"/>
              </a:rPr>
              <a:t> </a:t>
            </a:r>
            <a:r>
              <a:rPr kumimoji="0" lang="sk-SK" altLang="sk-SK" sz="2000" b="1" i="0" u="none" strike="noStrike" cap="none" normalizeH="0" baseline="0" dirty="0" err="1" smtClean="0">
                <a:ln>
                  <a:noFill/>
                </a:ln>
                <a:solidFill>
                  <a:schemeClr val="tx1"/>
                </a:solidFill>
                <a:effectLst/>
                <a:latin typeface="Arial" panose="020B0604020202020204" pitchFamily="34" charset="0"/>
              </a:rPr>
              <a:t>Afghanistan</a:t>
            </a:r>
            <a:r>
              <a:rPr kumimoji="0" lang="sk-SK" altLang="sk-SK" sz="2000" b="1" i="0" u="none" strike="noStrike" cap="none" normalizeH="0" baseline="0" dirty="0" smtClean="0">
                <a:ln>
                  <a:noFill/>
                </a:ln>
                <a:solidFill>
                  <a:schemeClr val="tx1"/>
                </a:solidFill>
                <a:effectLst/>
                <a:latin typeface="Arial" panose="020B0604020202020204" pitchFamily="34" charset="0"/>
              </a:rPr>
              <a:t> </a:t>
            </a:r>
            <a:r>
              <a:rPr kumimoji="0" lang="sk-SK" altLang="sk-SK" sz="2000" b="1" i="0" u="none" strike="noStrike" cap="none" normalizeH="0" baseline="0" dirty="0" err="1" smtClean="0">
                <a:ln>
                  <a:noFill/>
                </a:ln>
                <a:solidFill>
                  <a:schemeClr val="tx1"/>
                </a:solidFill>
                <a:effectLst/>
                <a:latin typeface="Arial" panose="020B0604020202020204" pitchFamily="34" charset="0"/>
              </a:rPr>
              <a:t>out</a:t>
            </a:r>
            <a:r>
              <a:rPr kumimoji="0" lang="sk-SK" altLang="sk-SK" sz="2000" b="1" i="0" u="none" strike="noStrike" cap="none" normalizeH="0" baseline="0" dirty="0" smtClean="0">
                <a:ln>
                  <a:noFill/>
                </a:ln>
                <a:solidFill>
                  <a:schemeClr val="tx1"/>
                </a:solidFill>
                <a:effectLst/>
                <a:latin typeface="Arial" panose="020B0604020202020204" pitchFamily="34" charset="0"/>
              </a:rPr>
              <a:t> of </a:t>
            </a:r>
            <a:r>
              <a:rPr kumimoji="0" lang="sk-SK" altLang="sk-SK" sz="2000" b="1" i="0" u="none" strike="noStrike" cap="none" normalizeH="0" baseline="0" dirty="0" err="1" smtClean="0">
                <a:ln>
                  <a:noFill/>
                </a:ln>
                <a:solidFill>
                  <a:schemeClr val="tx1"/>
                </a:solidFill>
                <a:effectLst/>
                <a:latin typeface="Arial" panose="020B0604020202020204" pitchFamily="34" charset="0"/>
              </a:rPr>
              <a:t>World</a:t>
            </a:r>
            <a:r>
              <a:rPr kumimoji="0" lang="sk-SK" altLang="sk-SK" sz="2000" b="1" i="0" u="none" strike="noStrike" cap="none" normalizeH="0" baseline="0" dirty="0" smtClean="0">
                <a:ln>
                  <a:noFill/>
                </a:ln>
                <a:solidFill>
                  <a:schemeClr val="tx1"/>
                </a:solidFill>
                <a:effectLst/>
                <a:latin typeface="Arial" panose="020B0604020202020204" pitchFamily="34" charset="0"/>
              </a:rPr>
              <a:t> </a:t>
            </a:r>
            <a:r>
              <a:rPr kumimoji="0" lang="sk-SK" altLang="sk-SK" sz="2000" b="1" i="0" u="none" strike="noStrike" cap="none" normalizeH="0" baseline="0" dirty="0" err="1" smtClean="0">
                <a:ln>
                  <a:noFill/>
                </a:ln>
                <a:solidFill>
                  <a:schemeClr val="tx1"/>
                </a:solidFill>
                <a:effectLst/>
                <a:latin typeface="Arial" panose="020B0604020202020204" pitchFamily="34" charset="0"/>
              </a:rPr>
              <a:t>War</a:t>
            </a:r>
            <a:r>
              <a:rPr kumimoji="0" lang="sk-SK" altLang="sk-SK" sz="2000" b="1" i="0" u="none" strike="noStrike" cap="none" normalizeH="0" baseline="0" dirty="0" smtClean="0">
                <a:ln>
                  <a:noFill/>
                </a:ln>
                <a:solidFill>
                  <a:schemeClr val="tx1"/>
                </a:solidFill>
                <a:effectLst/>
                <a:latin typeface="Arial" panose="020B0604020202020204" pitchFamily="34" charset="0"/>
              </a:rPr>
              <a:t> I. </a:t>
            </a:r>
            <a:r>
              <a:rPr kumimoji="0" lang="sk-SK" altLang="sk-SK" sz="2000" b="1" i="0" u="none" strike="noStrike" cap="none" normalizeH="0" baseline="0" dirty="0" err="1" smtClean="0">
                <a:ln>
                  <a:noFill/>
                </a:ln>
                <a:solidFill>
                  <a:schemeClr val="tx1"/>
                </a:solidFill>
                <a:effectLst/>
                <a:latin typeface="Arial" panose="020B0604020202020204" pitchFamily="34" charset="0"/>
              </a:rPr>
              <a:t>During</a:t>
            </a:r>
            <a:r>
              <a:rPr kumimoji="0" lang="sk-SK" altLang="sk-SK" sz="2000" b="1" i="0" u="none" strike="noStrike" cap="none" normalizeH="0" baseline="0" dirty="0" smtClean="0">
                <a:ln>
                  <a:noFill/>
                </a:ln>
                <a:solidFill>
                  <a:schemeClr val="tx1"/>
                </a:solidFill>
                <a:effectLst/>
                <a:latin typeface="Arial" panose="020B0604020202020204" pitchFamily="34" charset="0"/>
              </a:rPr>
              <a:t> </a:t>
            </a:r>
            <a:r>
              <a:rPr kumimoji="0" lang="sk-SK" altLang="sk-SK" sz="2000" b="1" i="0" u="none" strike="noStrike" cap="none" normalizeH="0" baseline="0" dirty="0" err="1" smtClean="0">
                <a:ln>
                  <a:noFill/>
                </a:ln>
                <a:solidFill>
                  <a:schemeClr val="tx1"/>
                </a:solidFill>
                <a:effectLst/>
                <a:latin typeface="Arial" panose="020B0604020202020204" pitchFamily="34" charset="0"/>
              </a:rPr>
              <a:t>his</a:t>
            </a:r>
            <a:r>
              <a:rPr kumimoji="0" lang="sk-SK" altLang="sk-SK" sz="2000" b="1" i="0" u="none" strike="noStrike" cap="none" normalizeH="0" baseline="0" dirty="0" smtClean="0">
                <a:ln>
                  <a:noFill/>
                </a:ln>
                <a:solidFill>
                  <a:schemeClr val="tx1"/>
                </a:solidFill>
                <a:effectLst/>
                <a:latin typeface="Arial" panose="020B0604020202020204" pitchFamily="34" charset="0"/>
              </a:rPr>
              <a:t> </a:t>
            </a:r>
            <a:r>
              <a:rPr kumimoji="0" lang="sk-SK" altLang="sk-SK" sz="2000" b="1" i="0" u="none" strike="noStrike" cap="none" normalizeH="0" baseline="0" dirty="0" err="1" smtClean="0">
                <a:ln>
                  <a:noFill/>
                </a:ln>
                <a:solidFill>
                  <a:schemeClr val="tx1"/>
                </a:solidFill>
                <a:effectLst/>
                <a:latin typeface="Arial" panose="020B0604020202020204" pitchFamily="34" charset="0"/>
              </a:rPr>
              <a:t>reign</a:t>
            </a:r>
            <a:r>
              <a:rPr kumimoji="0" lang="sk-SK" altLang="sk-SK" sz="2000" b="1" i="0" u="none" strike="noStrike" cap="none" normalizeH="0" baseline="0" dirty="0" smtClean="0">
                <a:ln>
                  <a:noFill/>
                </a:ln>
                <a:solidFill>
                  <a:schemeClr val="tx1"/>
                </a:solidFill>
                <a:effectLst/>
                <a:latin typeface="Arial" panose="020B0604020202020204" pitchFamily="34" charset="0"/>
              </a:rPr>
              <a:t>, </a:t>
            </a:r>
            <a:r>
              <a:rPr kumimoji="0" lang="sk-SK" altLang="sk-SK" sz="2000" b="1" i="0" u="none" strike="noStrike" cap="none" normalizeH="0" baseline="0" dirty="0" err="1" smtClean="0">
                <a:ln>
                  <a:noFill/>
                </a:ln>
                <a:solidFill>
                  <a:schemeClr val="tx1"/>
                </a:solidFill>
                <a:effectLst/>
                <a:latin typeface="Arial" panose="020B0604020202020204" pitchFamily="34" charset="0"/>
              </a:rPr>
              <a:t>Habibullah</a:t>
            </a:r>
            <a:r>
              <a:rPr kumimoji="0" lang="sk-SK" altLang="sk-SK" sz="2000" b="1" i="0" u="none" strike="noStrike" cap="none" normalizeH="0" baseline="0" dirty="0" smtClean="0">
                <a:ln>
                  <a:noFill/>
                </a:ln>
                <a:solidFill>
                  <a:schemeClr val="tx1"/>
                </a:solidFill>
                <a:effectLst/>
                <a:latin typeface="Arial" panose="020B0604020202020204" pitchFamily="34" charset="0"/>
              </a:rPr>
              <a:t> </a:t>
            </a:r>
            <a:r>
              <a:rPr kumimoji="0" lang="sk-SK" altLang="sk-SK" sz="2000" b="1" i="0" u="none" strike="noStrike" cap="none" normalizeH="0" baseline="0" dirty="0" err="1" smtClean="0">
                <a:ln>
                  <a:noFill/>
                </a:ln>
                <a:solidFill>
                  <a:schemeClr val="tx1"/>
                </a:solidFill>
                <a:effectLst/>
                <a:latin typeface="Arial" panose="020B0604020202020204" pitchFamily="34" charset="0"/>
              </a:rPr>
              <a:t>khan</a:t>
            </a:r>
            <a:r>
              <a:rPr kumimoji="0" lang="sk-SK" altLang="sk-SK" sz="2000" b="1" i="0" u="none" strike="noStrike" cap="none" normalizeH="0" baseline="0" dirty="0" smtClean="0">
                <a:ln>
                  <a:noFill/>
                </a:ln>
                <a:solidFill>
                  <a:schemeClr val="tx1"/>
                </a:solidFill>
                <a:effectLst/>
                <a:latin typeface="Arial" panose="020B0604020202020204" pitchFamily="34" charset="0"/>
              </a:rPr>
              <a:t> has </a:t>
            </a:r>
            <a:r>
              <a:rPr kumimoji="0" lang="sk-SK" altLang="sk-SK" sz="2000" b="1" i="0" u="none" strike="noStrike" cap="none" normalizeH="0" baseline="0" dirty="0" err="1" smtClean="0">
                <a:ln>
                  <a:noFill/>
                </a:ln>
                <a:solidFill>
                  <a:schemeClr val="tx1"/>
                </a:solidFill>
                <a:effectLst/>
                <a:latin typeface="Arial" panose="020B0604020202020204" pitchFamily="34" charset="0"/>
              </a:rPr>
              <a:t>modernized</a:t>
            </a:r>
            <a:r>
              <a:rPr kumimoji="0" lang="sk-SK" altLang="sk-SK" sz="2000" b="1" i="0" u="none" strike="noStrike" cap="none" normalizeH="0" baseline="0" dirty="0" smtClean="0">
                <a:ln>
                  <a:noFill/>
                </a:ln>
                <a:solidFill>
                  <a:schemeClr val="tx1"/>
                </a:solidFill>
                <a:effectLst/>
                <a:latin typeface="Arial" panose="020B0604020202020204" pitchFamily="34" charset="0"/>
              </a:rPr>
              <a:t> </a:t>
            </a:r>
            <a:r>
              <a:rPr kumimoji="0" lang="sk-SK" altLang="sk-SK" sz="2000" b="1" i="0" u="none" strike="noStrike" cap="none" normalizeH="0" baseline="0" dirty="0" err="1" smtClean="0">
                <a:ln>
                  <a:noFill/>
                </a:ln>
                <a:solidFill>
                  <a:schemeClr val="tx1"/>
                </a:solidFill>
                <a:effectLst/>
                <a:latin typeface="Arial" panose="020B0604020202020204" pitchFamily="34" charset="0"/>
              </a:rPr>
              <a:t>the</a:t>
            </a:r>
            <a:r>
              <a:rPr kumimoji="0" lang="sk-SK" altLang="sk-SK" sz="2000" b="1" i="0" u="none" strike="noStrike" cap="none" normalizeH="0" baseline="0" dirty="0" smtClean="0">
                <a:ln>
                  <a:noFill/>
                </a:ln>
                <a:solidFill>
                  <a:schemeClr val="tx1"/>
                </a:solidFill>
                <a:effectLst/>
                <a:latin typeface="Arial" panose="020B0604020202020204" pitchFamily="34" charset="0"/>
              </a:rPr>
              <a:t> country </a:t>
            </a:r>
            <a:r>
              <a:rPr kumimoji="0" lang="sk-SK" altLang="sk-SK" sz="2000" b="1" i="0" u="none" strike="noStrike" cap="none" normalizeH="0" baseline="0" dirty="0" err="1" smtClean="0">
                <a:ln>
                  <a:noFill/>
                </a:ln>
                <a:solidFill>
                  <a:schemeClr val="tx1"/>
                </a:solidFill>
                <a:effectLst/>
                <a:latin typeface="Arial" panose="020B0604020202020204" pitchFamily="34" charset="0"/>
              </a:rPr>
              <a:t>during</a:t>
            </a:r>
            <a:r>
              <a:rPr kumimoji="0" lang="sk-SK" altLang="sk-SK" sz="2000" b="1" i="0" u="none" strike="noStrike" cap="none" normalizeH="0" baseline="0" dirty="0" smtClean="0">
                <a:ln>
                  <a:noFill/>
                </a:ln>
                <a:solidFill>
                  <a:schemeClr val="tx1"/>
                </a:solidFill>
                <a:effectLst/>
                <a:latin typeface="Arial" panose="020B0604020202020204" pitchFamily="34" charset="0"/>
              </a:rPr>
              <a:t> </a:t>
            </a:r>
            <a:r>
              <a:rPr kumimoji="0" lang="sk-SK" altLang="sk-SK" sz="2000" b="1" i="0" u="none" strike="noStrike" cap="none" normalizeH="0" baseline="0" dirty="0" err="1" smtClean="0">
                <a:ln>
                  <a:noFill/>
                </a:ln>
                <a:solidFill>
                  <a:schemeClr val="tx1"/>
                </a:solidFill>
                <a:effectLst/>
                <a:latin typeface="Arial" panose="020B0604020202020204" pitchFamily="34" charset="0"/>
              </a:rPr>
              <a:t>his</a:t>
            </a:r>
            <a:r>
              <a:rPr kumimoji="0" lang="sk-SK" altLang="sk-SK" sz="2000" b="1" i="0" u="none" strike="noStrike" cap="none" normalizeH="0" baseline="0" dirty="0" smtClean="0">
                <a:ln>
                  <a:noFill/>
                </a:ln>
                <a:solidFill>
                  <a:schemeClr val="tx1"/>
                </a:solidFill>
                <a:effectLst/>
                <a:latin typeface="Arial" panose="020B0604020202020204" pitchFamily="34" charset="0"/>
              </a:rPr>
              <a:t> </a:t>
            </a:r>
            <a:r>
              <a:rPr kumimoji="0" lang="sk-SK" altLang="sk-SK" sz="2000" b="1" i="0" u="none" strike="noStrike" cap="none" normalizeH="0" baseline="0" dirty="0" err="1" smtClean="0">
                <a:ln>
                  <a:noFill/>
                </a:ln>
                <a:solidFill>
                  <a:schemeClr val="tx1"/>
                </a:solidFill>
                <a:effectLst/>
                <a:latin typeface="Arial" panose="020B0604020202020204" pitchFamily="34" charset="0"/>
              </a:rPr>
              <a:t>kingdom</a:t>
            </a:r>
            <a:r>
              <a:rPr kumimoji="0" lang="sk-SK" altLang="sk-SK" sz="2000" b="1" i="0" u="none" strike="noStrike" cap="none" normalizeH="0" baseline="0" dirty="0" smtClean="0">
                <a:ln>
                  <a:noFill/>
                </a:ln>
                <a:solidFill>
                  <a:schemeClr val="tx1"/>
                </a:solidFill>
                <a:effectLst/>
                <a:latin typeface="Arial" panose="020B0604020202020204" pitchFamily="34" charset="0"/>
              </a:rPr>
              <a:t> and </a:t>
            </a:r>
            <a:r>
              <a:rPr kumimoji="0" lang="sk-SK" altLang="sk-SK" sz="2000" b="1" i="0" u="none" strike="noStrike" cap="none" normalizeH="0" baseline="0" dirty="0" err="1" smtClean="0">
                <a:ln>
                  <a:noFill/>
                </a:ln>
                <a:solidFill>
                  <a:schemeClr val="tx1"/>
                </a:solidFill>
                <a:effectLst/>
                <a:latin typeface="Arial" panose="020B0604020202020204" pitchFamily="34" charset="0"/>
              </a:rPr>
              <a:t>built</a:t>
            </a:r>
            <a:r>
              <a:rPr kumimoji="0" lang="sk-SK" altLang="sk-SK" sz="2000" b="1" i="0" u="none" strike="noStrike" cap="none" normalizeH="0" baseline="0" dirty="0" smtClean="0">
                <a:ln>
                  <a:noFill/>
                </a:ln>
                <a:solidFill>
                  <a:schemeClr val="tx1"/>
                </a:solidFill>
                <a:effectLst/>
                <a:latin typeface="Arial" panose="020B0604020202020204" pitchFamily="34" charset="0"/>
              </a:rPr>
              <a:t> </a:t>
            </a:r>
            <a:r>
              <a:rPr kumimoji="0" lang="sk-SK" altLang="sk-SK" sz="2000" b="1" i="0" u="none" strike="noStrike" cap="none" normalizeH="0" baseline="0" dirty="0" err="1" smtClean="0">
                <a:ln>
                  <a:noFill/>
                </a:ln>
                <a:solidFill>
                  <a:schemeClr val="tx1"/>
                </a:solidFill>
                <a:effectLst/>
                <a:latin typeface="Arial" panose="020B0604020202020204" pitchFamily="34" charset="0"/>
              </a:rPr>
              <a:t>various</a:t>
            </a:r>
            <a:r>
              <a:rPr kumimoji="0" lang="sk-SK" altLang="sk-SK" sz="2000" b="1" i="0" u="none" strike="noStrike" cap="none" normalizeH="0" baseline="0" dirty="0" smtClean="0">
                <a:ln>
                  <a:noFill/>
                </a:ln>
                <a:solidFill>
                  <a:schemeClr val="tx1"/>
                </a:solidFill>
                <a:effectLst/>
                <a:latin typeface="Arial" panose="020B0604020202020204" pitchFamily="34" charset="0"/>
              </a:rPr>
              <a:t> </a:t>
            </a:r>
            <a:r>
              <a:rPr kumimoji="0" lang="sk-SK" altLang="sk-SK" sz="2000" b="1" i="0" u="none" strike="noStrike" cap="none" normalizeH="0" baseline="0" dirty="0" err="1" smtClean="0">
                <a:ln>
                  <a:noFill/>
                </a:ln>
                <a:solidFill>
                  <a:schemeClr val="tx1"/>
                </a:solidFill>
                <a:effectLst/>
                <a:latin typeface="Arial" panose="020B0604020202020204" pitchFamily="34" charset="0"/>
              </a:rPr>
              <a:t>roads</a:t>
            </a:r>
            <a:r>
              <a:rPr kumimoji="0" lang="sk-SK" altLang="sk-SK" sz="2000" b="1" i="0" u="none" strike="noStrike" cap="none" normalizeH="0" baseline="0" dirty="0" smtClean="0">
                <a:ln>
                  <a:noFill/>
                </a:ln>
                <a:solidFill>
                  <a:schemeClr val="tx1"/>
                </a:solidFill>
                <a:effectLst/>
                <a:latin typeface="Arial" panose="020B0604020202020204" pitchFamily="34" charset="0"/>
              </a:rPr>
              <a:t> and </a:t>
            </a:r>
            <a:r>
              <a:rPr kumimoji="0" lang="sk-SK" altLang="sk-SK" sz="2000" b="1" i="0" u="none" strike="noStrike" cap="none" normalizeH="0" baseline="0" dirty="0" err="1" smtClean="0">
                <a:ln>
                  <a:noFill/>
                </a:ln>
                <a:solidFill>
                  <a:schemeClr val="tx1"/>
                </a:solidFill>
                <a:effectLst/>
                <a:latin typeface="Arial" panose="020B0604020202020204" pitchFamily="34" charset="0"/>
              </a:rPr>
              <a:t>schools</a:t>
            </a:r>
            <a:r>
              <a:rPr kumimoji="0" lang="sk-SK" altLang="sk-SK" sz="2000" b="1" i="0" u="none" strike="noStrike" cap="none" normalizeH="0" baseline="0" dirty="0" smtClean="0">
                <a:ln>
                  <a:noFill/>
                </a:ln>
                <a:solidFill>
                  <a:schemeClr val="tx1"/>
                </a:solidFill>
                <a:effectLst/>
                <a:latin typeface="Arial" panose="020B0604020202020204" pitchFamily="34" charset="0"/>
              </a:rPr>
              <a:t> </a:t>
            </a:r>
            <a:r>
              <a:rPr kumimoji="0" lang="sk-SK" altLang="sk-SK" sz="2000" b="1" i="0" u="none" strike="noStrike" cap="none" normalizeH="0" baseline="0" dirty="0" err="1" smtClean="0">
                <a:ln>
                  <a:noFill/>
                </a:ln>
                <a:solidFill>
                  <a:schemeClr val="tx1"/>
                </a:solidFill>
                <a:effectLst/>
                <a:latin typeface="Arial" panose="020B0604020202020204" pitchFamily="34" charset="0"/>
              </a:rPr>
              <a:t>including</a:t>
            </a:r>
            <a:r>
              <a:rPr kumimoji="0" lang="sk-SK" altLang="sk-SK" sz="2000" b="1" i="0" u="none" strike="noStrike" cap="none" normalizeH="0" baseline="0" dirty="0" smtClean="0">
                <a:ln>
                  <a:noFill/>
                </a:ln>
                <a:solidFill>
                  <a:schemeClr val="tx1"/>
                </a:solidFill>
                <a:effectLst/>
                <a:latin typeface="Arial" panose="020B0604020202020204" pitchFamily="34" charset="0"/>
              </a:rPr>
              <a:t> </a:t>
            </a:r>
            <a:r>
              <a:rPr kumimoji="0" lang="sk-SK" altLang="sk-SK" sz="2000" b="1" i="0" u="none" strike="noStrike" cap="none" normalizeH="0" baseline="0" dirty="0" err="1" smtClean="0">
                <a:ln>
                  <a:noFill/>
                </a:ln>
                <a:solidFill>
                  <a:schemeClr val="tx1"/>
                </a:solidFill>
                <a:effectLst/>
                <a:latin typeface="Arial" panose="020B0604020202020204" pitchFamily="34" charset="0"/>
              </a:rPr>
              <a:t>the</a:t>
            </a:r>
            <a:r>
              <a:rPr kumimoji="0" lang="sk-SK" altLang="sk-SK" sz="2000" b="1" i="0" u="none" strike="noStrike" cap="none" normalizeH="0" baseline="0" dirty="0" smtClean="0">
                <a:ln>
                  <a:noFill/>
                </a:ln>
                <a:solidFill>
                  <a:schemeClr val="tx1"/>
                </a:solidFill>
                <a:effectLst/>
                <a:latin typeface="Arial" panose="020B0604020202020204" pitchFamily="34" charset="0"/>
              </a:rPr>
              <a:t> </a:t>
            </a:r>
            <a:r>
              <a:rPr kumimoji="0" lang="sk-SK" altLang="sk-SK" sz="2000" b="1" i="0" u="none" strike="noStrike" cap="none" normalizeH="0" baseline="0" dirty="0" err="1" smtClean="0">
                <a:ln>
                  <a:noFill/>
                </a:ln>
                <a:solidFill>
                  <a:schemeClr val="tx1"/>
                </a:solidFill>
                <a:effectLst/>
                <a:latin typeface="Arial" panose="020B0604020202020204" pitchFamily="34" charset="0"/>
              </a:rPr>
              <a:t>first</a:t>
            </a:r>
            <a:r>
              <a:rPr kumimoji="0" lang="sk-SK" altLang="sk-SK" sz="2000" b="1" i="0" u="none" strike="noStrike" cap="none" normalizeH="0" baseline="0" dirty="0" smtClean="0">
                <a:ln>
                  <a:noFill/>
                </a:ln>
                <a:solidFill>
                  <a:schemeClr val="tx1"/>
                </a:solidFill>
                <a:effectLst/>
                <a:latin typeface="Arial" panose="020B0604020202020204" pitchFamily="34" charset="0"/>
              </a:rPr>
              <a:t> </a:t>
            </a:r>
            <a:r>
              <a:rPr kumimoji="0" lang="sk-SK" altLang="sk-SK" sz="2000" b="1" i="0" u="none" strike="noStrike" cap="none" normalizeH="0" baseline="0" dirty="0" err="1" smtClean="0">
                <a:ln>
                  <a:noFill/>
                </a:ln>
                <a:solidFill>
                  <a:schemeClr val="tx1"/>
                </a:solidFill>
                <a:effectLst/>
                <a:latin typeface="Arial" panose="020B0604020202020204" pitchFamily="34" charset="0"/>
              </a:rPr>
              <a:t>modern</a:t>
            </a:r>
            <a:r>
              <a:rPr kumimoji="0" lang="sk-SK" altLang="sk-SK" sz="2000" b="1" i="0" u="none" strike="noStrike" cap="none" normalizeH="0" baseline="0" dirty="0" smtClean="0">
                <a:ln>
                  <a:noFill/>
                </a:ln>
                <a:solidFill>
                  <a:schemeClr val="tx1"/>
                </a:solidFill>
                <a:effectLst/>
                <a:latin typeface="Arial" panose="020B0604020202020204" pitchFamily="34" charset="0"/>
              </a:rPr>
              <a:t> </a:t>
            </a:r>
            <a:r>
              <a:rPr kumimoji="0" lang="sk-SK" altLang="sk-SK" sz="2000" b="1" i="0" u="none" strike="noStrike" cap="none" normalizeH="0" baseline="0" dirty="0" err="1" smtClean="0">
                <a:ln>
                  <a:noFill/>
                </a:ln>
                <a:solidFill>
                  <a:schemeClr val="tx1"/>
                </a:solidFill>
                <a:effectLst/>
                <a:latin typeface="Arial" panose="020B0604020202020204" pitchFamily="34" charset="0"/>
              </a:rPr>
              <a:t>school</a:t>
            </a:r>
            <a:r>
              <a:rPr kumimoji="0" lang="sk-SK" altLang="sk-SK" sz="2000" b="1" i="0" u="none" strike="noStrike" cap="none" normalizeH="0" baseline="0" dirty="0" smtClean="0">
                <a:ln>
                  <a:noFill/>
                </a:ln>
                <a:solidFill>
                  <a:schemeClr val="tx1"/>
                </a:solidFill>
                <a:effectLst/>
                <a:latin typeface="Arial" panose="020B0604020202020204" pitchFamily="34" charset="0"/>
              </a:rPr>
              <a:t> of </a:t>
            </a:r>
            <a:r>
              <a:rPr kumimoji="0" lang="sk-SK" altLang="sk-SK" sz="2000" b="1" i="0" u="none" strike="noStrike" cap="none" normalizeH="0" baseline="0" dirty="0" err="1" smtClean="0">
                <a:ln>
                  <a:noFill/>
                </a:ln>
                <a:solidFill>
                  <a:schemeClr val="tx1"/>
                </a:solidFill>
                <a:effectLst/>
                <a:latin typeface="Arial" panose="020B0604020202020204" pitchFamily="34" charset="0"/>
              </a:rPr>
              <a:t>Habibia</a:t>
            </a:r>
            <a:r>
              <a:rPr kumimoji="0" lang="sk-SK" altLang="sk-SK" sz="2000" b="1" i="0" u="none" strike="noStrike" cap="none" normalizeH="0" baseline="0" dirty="0" smtClean="0">
                <a:ln>
                  <a:noFill/>
                </a:ln>
                <a:solidFill>
                  <a:schemeClr val="tx1"/>
                </a:solidFill>
                <a:effectLst/>
                <a:latin typeface="Arial" panose="020B0604020202020204" pitchFamily="34" charset="0"/>
              </a:rPr>
              <a:t> </a:t>
            </a:r>
            <a:r>
              <a:rPr kumimoji="0" lang="sk-SK" altLang="sk-SK" sz="2000" b="1" i="0" u="none" strike="noStrike" cap="none" normalizeH="0" baseline="0" dirty="0" err="1" smtClean="0">
                <a:ln>
                  <a:noFill/>
                </a:ln>
                <a:solidFill>
                  <a:schemeClr val="tx1"/>
                </a:solidFill>
                <a:effectLst/>
                <a:latin typeface="Arial" panose="020B0604020202020204" pitchFamily="34" charset="0"/>
              </a:rPr>
              <a:t>which</a:t>
            </a:r>
            <a:r>
              <a:rPr kumimoji="0" lang="sk-SK" altLang="sk-SK" sz="2000" b="1" i="0" u="none" strike="noStrike" cap="none" normalizeH="0" baseline="0" dirty="0" smtClean="0">
                <a:ln>
                  <a:noFill/>
                </a:ln>
                <a:solidFill>
                  <a:schemeClr val="tx1"/>
                </a:solidFill>
                <a:effectLst/>
                <a:latin typeface="Arial" panose="020B0604020202020204" pitchFamily="34" charset="0"/>
              </a:rPr>
              <a:t> </a:t>
            </a:r>
            <a:r>
              <a:rPr kumimoji="0" lang="sk-SK" altLang="sk-SK" sz="2000" b="1" i="0" u="none" strike="noStrike" cap="none" normalizeH="0" baseline="0" dirty="0" err="1" smtClean="0">
                <a:ln>
                  <a:noFill/>
                </a:ln>
                <a:solidFill>
                  <a:schemeClr val="tx1"/>
                </a:solidFill>
                <a:effectLst/>
                <a:latin typeface="Arial" panose="020B0604020202020204" pitchFamily="34" charset="0"/>
              </a:rPr>
              <a:t>was</a:t>
            </a:r>
            <a:r>
              <a:rPr kumimoji="0" lang="sk-SK" altLang="sk-SK" sz="2000" b="1" i="0" u="none" strike="noStrike" cap="none" normalizeH="0" baseline="0" dirty="0" smtClean="0">
                <a:ln>
                  <a:noFill/>
                </a:ln>
                <a:solidFill>
                  <a:schemeClr val="tx1"/>
                </a:solidFill>
                <a:effectLst/>
                <a:latin typeface="Arial" panose="020B0604020202020204" pitchFamily="34" charset="0"/>
              </a:rPr>
              <a:t> </a:t>
            </a:r>
            <a:r>
              <a:rPr kumimoji="0" lang="sk-SK" altLang="sk-SK" sz="2000" b="1" i="0" u="none" strike="noStrike" cap="none" normalizeH="0" baseline="0" dirty="0" err="1" smtClean="0">
                <a:ln>
                  <a:noFill/>
                </a:ln>
                <a:solidFill>
                  <a:schemeClr val="tx1"/>
                </a:solidFill>
                <a:effectLst/>
                <a:latin typeface="Arial" panose="020B0604020202020204" pitchFamily="34" charset="0"/>
              </a:rPr>
              <a:t>built</a:t>
            </a:r>
            <a:r>
              <a:rPr kumimoji="0" lang="sk-SK" altLang="sk-SK" sz="2000" b="1" i="0" u="none" strike="noStrike" cap="none" normalizeH="0" baseline="0" dirty="0" smtClean="0">
                <a:ln>
                  <a:noFill/>
                </a:ln>
                <a:solidFill>
                  <a:schemeClr val="tx1"/>
                </a:solidFill>
                <a:effectLst/>
                <a:latin typeface="Arial" panose="020B0604020202020204" pitchFamily="34" charset="0"/>
              </a:rPr>
              <a:t> in 1904 in </a:t>
            </a:r>
            <a:r>
              <a:rPr kumimoji="0" lang="sk-SK" altLang="sk-SK" sz="2000" b="1" i="0" u="none" strike="noStrike" cap="none" normalizeH="0" baseline="0" dirty="0" err="1" smtClean="0">
                <a:ln>
                  <a:noFill/>
                </a:ln>
                <a:solidFill>
                  <a:schemeClr val="tx1"/>
                </a:solidFill>
                <a:effectLst/>
                <a:latin typeface="Arial" panose="020B0604020202020204" pitchFamily="34" charset="0"/>
              </a:rPr>
              <a:t>west</a:t>
            </a:r>
            <a:r>
              <a:rPr kumimoji="0" lang="sk-SK" altLang="sk-SK" sz="2000" b="1" i="0" u="none" strike="noStrike" cap="none" normalizeH="0" baseline="0" dirty="0" smtClean="0">
                <a:ln>
                  <a:noFill/>
                </a:ln>
                <a:solidFill>
                  <a:schemeClr val="tx1"/>
                </a:solidFill>
                <a:effectLst/>
                <a:latin typeface="Arial" panose="020B0604020202020204" pitchFamily="34" charset="0"/>
              </a:rPr>
              <a:t> part of </a:t>
            </a:r>
            <a:r>
              <a:rPr kumimoji="0" lang="sk-SK" altLang="sk-SK" sz="2000" b="1" i="0" u="none" strike="noStrike" cap="none" normalizeH="0" baseline="0" dirty="0" err="1" smtClean="0">
                <a:ln>
                  <a:noFill/>
                </a:ln>
                <a:solidFill>
                  <a:schemeClr val="tx1"/>
                </a:solidFill>
                <a:effectLst/>
                <a:latin typeface="Arial" panose="020B0604020202020204" pitchFamily="34" charset="0"/>
              </a:rPr>
              <a:t>Kabul</a:t>
            </a:r>
            <a:r>
              <a:rPr kumimoji="0" lang="sk-SK" altLang="sk-SK" sz="2000" b="1" i="0" u="none" strike="noStrike" cap="none" normalizeH="0" baseline="0" dirty="0" smtClean="0">
                <a:ln>
                  <a:noFill/>
                </a:ln>
                <a:solidFill>
                  <a:schemeClr val="tx1"/>
                </a:solidFill>
                <a:effectLst/>
                <a:latin typeface="Arial" panose="020B0604020202020204" pitchFamily="34" charset="0"/>
              </a:rPr>
              <a:t> </a:t>
            </a:r>
            <a:r>
              <a:rPr kumimoji="0" lang="sk-SK" altLang="sk-SK" sz="2000" b="1" i="0" u="none" strike="noStrike" cap="none" normalizeH="0" baseline="0" dirty="0" err="1" smtClean="0">
                <a:ln>
                  <a:noFill/>
                </a:ln>
                <a:solidFill>
                  <a:schemeClr val="tx1"/>
                </a:solidFill>
                <a:effectLst/>
                <a:latin typeface="Arial" panose="020B0604020202020204" pitchFamily="34" charset="0"/>
              </a:rPr>
              <a:t>Afghanistan</a:t>
            </a:r>
            <a:r>
              <a:rPr kumimoji="0" lang="sk-SK" altLang="sk-SK" sz="2000" b="1" i="0" u="none" strike="noStrike" cap="none" normalizeH="0" baseline="0" dirty="0" smtClean="0">
                <a:ln>
                  <a:noFill/>
                </a:ln>
                <a:solidFill>
                  <a:schemeClr val="tx1"/>
                </a:solidFill>
                <a:effectLst/>
                <a:latin typeface="Arial" panose="020B0604020202020204" pitchFamily="34" charset="0"/>
              </a:rPr>
              <a:t> and </a:t>
            </a:r>
            <a:r>
              <a:rPr kumimoji="0" lang="sk-SK" altLang="sk-SK" sz="2000" b="1" i="0" u="none" strike="noStrike" cap="none" normalizeH="0" baseline="0" dirty="0" err="1" smtClean="0">
                <a:ln>
                  <a:noFill/>
                </a:ln>
                <a:solidFill>
                  <a:schemeClr val="tx1"/>
                </a:solidFill>
                <a:effectLst/>
                <a:latin typeface="Arial" panose="020B0604020202020204" pitchFamily="34" charset="0"/>
              </a:rPr>
              <a:t>the</a:t>
            </a:r>
            <a:r>
              <a:rPr kumimoji="0" lang="sk-SK" altLang="sk-SK" sz="2000" b="1" i="0" u="none" strike="noStrike" cap="none" normalizeH="0" baseline="0" dirty="0" smtClean="0">
                <a:ln>
                  <a:noFill/>
                </a:ln>
                <a:solidFill>
                  <a:schemeClr val="tx1"/>
                </a:solidFill>
                <a:effectLst/>
                <a:latin typeface="Arial" panose="020B0604020202020204" pitchFamily="34" charset="0"/>
              </a:rPr>
              <a:t> </a:t>
            </a:r>
            <a:r>
              <a:rPr kumimoji="0" lang="sk-SK" altLang="sk-SK" sz="2000" b="1" i="0" u="none" strike="noStrike" cap="none" normalizeH="0" baseline="0" dirty="0" err="1" smtClean="0">
                <a:ln>
                  <a:noFill/>
                </a:ln>
                <a:solidFill>
                  <a:schemeClr val="tx1"/>
                </a:solidFill>
                <a:effectLst/>
                <a:latin typeface="Arial" panose="020B0604020202020204" pitchFamily="34" charset="0"/>
              </a:rPr>
              <a:t>military</a:t>
            </a:r>
            <a:r>
              <a:rPr kumimoji="0" lang="sk-SK" altLang="sk-SK" sz="2000" b="1" i="0" u="none" strike="noStrike" cap="none" normalizeH="0" baseline="0" dirty="0" smtClean="0">
                <a:ln>
                  <a:noFill/>
                </a:ln>
                <a:solidFill>
                  <a:schemeClr val="tx1"/>
                </a:solidFill>
                <a:effectLst/>
                <a:latin typeface="Arial" panose="020B0604020202020204" pitchFamily="34" charset="0"/>
              </a:rPr>
              <a:t> </a:t>
            </a:r>
            <a:r>
              <a:rPr kumimoji="0" lang="sk-SK" altLang="sk-SK" sz="2000" b="1" i="0" u="none" strike="noStrike" cap="none" normalizeH="0" baseline="0" dirty="0" err="1" smtClean="0">
                <a:ln>
                  <a:noFill/>
                </a:ln>
                <a:solidFill>
                  <a:schemeClr val="tx1"/>
                </a:solidFill>
                <a:effectLst/>
                <a:latin typeface="Arial" panose="020B0604020202020204" pitchFamily="34" charset="0"/>
              </a:rPr>
              <a:t>academy</a:t>
            </a:r>
            <a:r>
              <a:rPr kumimoji="0" lang="sk-SK" altLang="sk-SK" sz="2000" b="1" i="0" u="none" strike="noStrike" cap="none" normalizeH="0" baseline="0" dirty="0" smtClean="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sk-SK" altLang="sk-SK" sz="2000" b="1" i="0" u="none" strike="noStrike" cap="none" normalizeH="0" baseline="0" dirty="0" smtClean="0">
                <a:ln>
                  <a:noFill/>
                </a:ln>
                <a:solidFill>
                  <a:schemeClr val="tx1"/>
                </a:solidFill>
                <a:effectLst/>
                <a:latin typeface="Arial" panose="020B0604020202020204" pitchFamily="34" charset="0"/>
              </a:rPr>
              <a:t>    </a:t>
            </a:r>
            <a:r>
              <a:rPr kumimoji="0" lang="sk-SK" altLang="sk-SK" sz="2000" b="1" i="0" u="none" strike="noStrike" cap="none" normalizeH="0" baseline="0" dirty="0" err="1" smtClean="0">
                <a:ln>
                  <a:noFill/>
                </a:ln>
                <a:solidFill>
                  <a:schemeClr val="tx1"/>
                </a:solidFill>
                <a:effectLst/>
                <a:latin typeface="Arial" panose="020B0604020202020204" pitchFamily="34" charset="0"/>
              </a:rPr>
              <a:t>The</a:t>
            </a:r>
            <a:r>
              <a:rPr kumimoji="0" lang="sk-SK" altLang="sk-SK" sz="2000" b="1" i="0" u="none" strike="noStrike" cap="none" normalizeH="0" baseline="0" dirty="0" smtClean="0">
                <a:ln>
                  <a:noFill/>
                </a:ln>
                <a:solidFill>
                  <a:schemeClr val="tx1"/>
                </a:solidFill>
                <a:effectLst/>
                <a:latin typeface="Arial" panose="020B0604020202020204" pitchFamily="34" charset="0"/>
              </a:rPr>
              <a:t> </a:t>
            </a:r>
            <a:r>
              <a:rPr kumimoji="0" lang="sk-SK" altLang="sk-SK" sz="2000" b="1" i="0" u="none" strike="noStrike" cap="none" normalizeH="0" baseline="0" dirty="0" err="1" smtClean="0">
                <a:ln>
                  <a:noFill/>
                </a:ln>
                <a:solidFill>
                  <a:schemeClr val="tx1"/>
                </a:solidFill>
                <a:effectLst/>
                <a:latin typeface="Arial" panose="020B0604020202020204" pitchFamily="34" charset="0"/>
              </a:rPr>
              <a:t>flag</a:t>
            </a:r>
            <a:r>
              <a:rPr kumimoji="0" lang="sk-SK" altLang="sk-SK" sz="2000" b="1" i="0" u="none" strike="noStrike" cap="none" normalizeH="0" baseline="0" dirty="0" smtClean="0">
                <a:ln>
                  <a:noFill/>
                </a:ln>
                <a:solidFill>
                  <a:schemeClr val="tx1"/>
                </a:solidFill>
                <a:effectLst/>
                <a:latin typeface="Arial" panose="020B0604020202020204" pitchFamily="34" charset="0"/>
              </a:rPr>
              <a:t> of </a:t>
            </a:r>
            <a:r>
              <a:rPr kumimoji="0" lang="sk-SK" altLang="sk-SK" sz="2000" b="1" i="0" u="none" strike="noStrike" cap="none" normalizeH="0" baseline="0" dirty="0" err="1" smtClean="0">
                <a:ln>
                  <a:noFill/>
                </a:ln>
                <a:solidFill>
                  <a:schemeClr val="tx1"/>
                </a:solidFill>
                <a:effectLst/>
                <a:latin typeface="Arial" panose="020B0604020202020204" pitchFamily="34" charset="0"/>
              </a:rPr>
              <a:t>Afghanistan</a:t>
            </a:r>
            <a:r>
              <a:rPr kumimoji="0" lang="sk-SK" altLang="sk-SK" sz="2000" b="1" i="0" u="none" strike="noStrike" cap="none" normalizeH="0" baseline="0" dirty="0" smtClean="0">
                <a:ln>
                  <a:noFill/>
                </a:ln>
                <a:solidFill>
                  <a:schemeClr val="tx1"/>
                </a:solidFill>
                <a:effectLst/>
                <a:latin typeface="Arial" panose="020B0604020202020204" pitchFamily="34" charset="0"/>
              </a:rPr>
              <a:t> </a:t>
            </a:r>
            <a:r>
              <a:rPr kumimoji="0" lang="sk-SK" altLang="sk-SK" sz="2000" b="1" i="0" u="none" strike="noStrike" cap="none" normalizeH="0" baseline="0" dirty="0" err="1" smtClean="0">
                <a:ln>
                  <a:noFill/>
                </a:ln>
                <a:solidFill>
                  <a:schemeClr val="tx1"/>
                </a:solidFill>
                <a:effectLst/>
                <a:latin typeface="Arial" panose="020B0604020202020204" pitchFamily="34" charset="0"/>
              </a:rPr>
              <a:t>during</a:t>
            </a:r>
            <a:r>
              <a:rPr kumimoji="0" lang="sk-SK" altLang="sk-SK" sz="2000" b="1" i="0" u="none" strike="noStrike" cap="none" normalizeH="0" baseline="0" dirty="0" smtClean="0">
                <a:ln>
                  <a:noFill/>
                </a:ln>
                <a:solidFill>
                  <a:schemeClr val="tx1"/>
                </a:solidFill>
                <a:effectLst/>
                <a:latin typeface="Arial" panose="020B0604020202020204" pitchFamily="34" charset="0"/>
              </a:rPr>
              <a:t> </a:t>
            </a:r>
            <a:r>
              <a:rPr kumimoji="0" lang="sk-SK" altLang="sk-SK" sz="2000" b="1" i="0" u="none" strike="noStrike" cap="none" normalizeH="0" baseline="0" dirty="0" err="1" smtClean="0">
                <a:ln>
                  <a:noFill/>
                </a:ln>
                <a:solidFill>
                  <a:schemeClr val="tx1"/>
                </a:solidFill>
                <a:effectLst/>
                <a:latin typeface="Arial" panose="020B0604020202020204" pitchFamily="34" charset="0"/>
              </a:rPr>
              <a:t>his</a:t>
            </a:r>
            <a:r>
              <a:rPr kumimoji="0" lang="sk-SK" altLang="sk-SK" sz="2000" b="1" i="0" u="none" strike="noStrike" cap="none" normalizeH="0" baseline="0" dirty="0" smtClean="0">
                <a:ln>
                  <a:noFill/>
                </a:ln>
                <a:solidFill>
                  <a:schemeClr val="tx1"/>
                </a:solidFill>
                <a:effectLst/>
                <a:latin typeface="Arial" panose="020B0604020202020204" pitchFamily="34" charset="0"/>
              </a:rPr>
              <a:t> </a:t>
            </a:r>
            <a:r>
              <a:rPr kumimoji="0" lang="sk-SK" altLang="sk-SK" sz="2000" b="1" i="0" u="none" strike="noStrike" cap="none" normalizeH="0" baseline="0" dirty="0" err="1" smtClean="0">
                <a:ln>
                  <a:noFill/>
                </a:ln>
                <a:solidFill>
                  <a:schemeClr val="tx1"/>
                </a:solidFill>
                <a:effectLst/>
                <a:latin typeface="Arial" panose="020B0604020202020204" pitchFamily="34" charset="0"/>
              </a:rPr>
              <a:t>kingdom</a:t>
            </a:r>
            <a:r>
              <a:rPr kumimoji="0" lang="sk-SK" altLang="sk-SK" sz="2000" b="1" i="0" u="none" strike="noStrike" cap="none" normalizeH="0" baseline="0" dirty="0" smtClean="0">
                <a:ln>
                  <a:noFill/>
                </a:ln>
                <a:solidFill>
                  <a:schemeClr val="tx1"/>
                </a:solidFill>
                <a:effectLst/>
                <a:latin typeface="Arial" panose="020B0604020202020204" pitchFamily="34" charset="0"/>
              </a:rPr>
              <a:t> </a:t>
            </a:r>
            <a:r>
              <a:rPr kumimoji="0" lang="sk-SK" altLang="sk-SK" sz="2000" b="1" i="0" u="none" strike="noStrike" cap="none" normalizeH="0" baseline="0" dirty="0" err="1" smtClean="0">
                <a:ln>
                  <a:noFill/>
                </a:ln>
                <a:solidFill>
                  <a:schemeClr val="tx1"/>
                </a:solidFill>
                <a:effectLst/>
                <a:latin typeface="Arial" panose="020B0604020202020204" pitchFamily="34" charset="0"/>
              </a:rPr>
              <a:t>from</a:t>
            </a:r>
            <a:r>
              <a:rPr kumimoji="0" lang="sk-SK" altLang="sk-SK" sz="2000" b="1" i="0" u="none" strike="noStrike" cap="none" normalizeH="0" baseline="0" dirty="0" smtClean="0">
                <a:ln>
                  <a:noFill/>
                </a:ln>
                <a:solidFill>
                  <a:schemeClr val="tx1"/>
                </a:solidFill>
                <a:effectLst/>
                <a:latin typeface="Arial" panose="020B0604020202020204" pitchFamily="34" charset="0"/>
              </a:rPr>
              <a:t> 1901 </a:t>
            </a:r>
            <a:r>
              <a:rPr kumimoji="0" lang="sk-SK" altLang="sk-SK" sz="2000" b="1" i="0" u="none" strike="noStrike" cap="none" normalizeH="0" baseline="0" dirty="0" err="1" smtClean="0">
                <a:ln>
                  <a:noFill/>
                </a:ln>
                <a:solidFill>
                  <a:schemeClr val="tx1"/>
                </a:solidFill>
                <a:effectLst/>
                <a:latin typeface="Arial" panose="020B0604020202020204" pitchFamily="34" charset="0"/>
              </a:rPr>
              <a:t>until</a:t>
            </a:r>
            <a:r>
              <a:rPr kumimoji="0" lang="sk-SK" altLang="sk-SK" sz="2000" b="1" i="0" u="none" strike="noStrike" cap="none" normalizeH="0" baseline="0" dirty="0" smtClean="0">
                <a:ln>
                  <a:noFill/>
                </a:ln>
                <a:solidFill>
                  <a:schemeClr val="tx1"/>
                </a:solidFill>
                <a:effectLst/>
                <a:latin typeface="Arial" panose="020B0604020202020204" pitchFamily="34" charset="0"/>
              </a:rPr>
              <a:t> 1919, had a </a:t>
            </a:r>
            <a:r>
              <a:rPr kumimoji="0" lang="sk-SK" altLang="sk-SK" sz="2000" b="1" i="0" u="none" strike="noStrike" cap="none" normalizeH="0" baseline="0" dirty="0" err="1" smtClean="0">
                <a:ln>
                  <a:noFill/>
                </a:ln>
                <a:solidFill>
                  <a:schemeClr val="tx1"/>
                </a:solidFill>
                <a:effectLst/>
                <a:latin typeface="Arial" panose="020B0604020202020204" pitchFamily="34" charset="0"/>
              </a:rPr>
              <a:t>black</a:t>
            </a:r>
            <a:r>
              <a:rPr kumimoji="0" lang="sk-SK" altLang="sk-SK" sz="2000" b="1" i="0" u="none" strike="noStrike" cap="none" normalizeH="0" baseline="0" dirty="0" smtClean="0">
                <a:ln>
                  <a:noFill/>
                </a:ln>
                <a:solidFill>
                  <a:schemeClr val="tx1"/>
                </a:solidFill>
                <a:effectLst/>
                <a:latin typeface="Arial" panose="020B0604020202020204" pitchFamily="34" charset="0"/>
              </a:rPr>
              <a:t> </a:t>
            </a:r>
            <a:r>
              <a:rPr kumimoji="0" lang="sk-SK" altLang="sk-SK" sz="2000" b="1" i="0" u="none" strike="noStrike" cap="none" normalizeH="0" baseline="0" dirty="0" err="1" smtClean="0">
                <a:ln>
                  <a:noFill/>
                </a:ln>
                <a:solidFill>
                  <a:schemeClr val="tx1"/>
                </a:solidFill>
                <a:effectLst/>
                <a:latin typeface="Arial" panose="020B0604020202020204" pitchFamily="34" charset="0"/>
              </a:rPr>
              <a:t>background</a:t>
            </a:r>
            <a:r>
              <a:rPr kumimoji="0" lang="sk-SK" altLang="sk-SK" sz="2000" b="1" i="0" u="none" strike="noStrike" cap="none" normalizeH="0" baseline="0" dirty="0" smtClean="0">
                <a:ln>
                  <a:noFill/>
                </a:ln>
                <a:solidFill>
                  <a:schemeClr val="tx1"/>
                </a:solidFill>
                <a:effectLst/>
                <a:latin typeface="Arial" panose="020B0604020202020204" pitchFamily="34" charset="0"/>
              </a:rPr>
              <a:t> </a:t>
            </a:r>
            <a:r>
              <a:rPr kumimoji="0" lang="sk-SK" altLang="sk-SK" sz="2000" b="1" i="0" u="none" strike="noStrike" cap="none" normalizeH="0" baseline="0" dirty="0" err="1" smtClean="0">
                <a:ln>
                  <a:noFill/>
                </a:ln>
                <a:solidFill>
                  <a:schemeClr val="tx1"/>
                </a:solidFill>
                <a:effectLst/>
                <a:latin typeface="Arial" panose="020B0604020202020204" pitchFamily="34" charset="0"/>
              </a:rPr>
              <a:t>with</a:t>
            </a:r>
            <a:r>
              <a:rPr kumimoji="0" lang="sk-SK" altLang="sk-SK" sz="2000" b="1" i="0" u="none" strike="noStrike" cap="none" normalizeH="0" baseline="0" dirty="0" smtClean="0">
                <a:ln>
                  <a:noFill/>
                </a:ln>
                <a:solidFill>
                  <a:schemeClr val="tx1"/>
                </a:solidFill>
                <a:effectLst/>
                <a:latin typeface="Arial" panose="020B0604020202020204" pitchFamily="34" charset="0"/>
              </a:rPr>
              <a:t> </a:t>
            </a:r>
            <a:r>
              <a:rPr kumimoji="0" lang="sk-SK" altLang="sk-SK" sz="2000" b="1" i="0" u="none" strike="noStrike" cap="none" normalizeH="0" baseline="0" dirty="0" err="1" smtClean="0">
                <a:ln>
                  <a:noFill/>
                </a:ln>
                <a:solidFill>
                  <a:schemeClr val="tx1"/>
                </a:solidFill>
                <a:effectLst/>
                <a:latin typeface="Arial" panose="020B0604020202020204" pitchFamily="34" charset="0"/>
              </a:rPr>
              <a:t>an</a:t>
            </a:r>
            <a:r>
              <a:rPr kumimoji="0" lang="sk-SK" altLang="sk-SK" sz="2000" b="1" i="0" u="none" strike="noStrike" cap="none" normalizeH="0" baseline="0" dirty="0" smtClean="0">
                <a:ln>
                  <a:noFill/>
                </a:ln>
                <a:solidFill>
                  <a:schemeClr val="tx1"/>
                </a:solidFill>
                <a:effectLst/>
                <a:latin typeface="Arial" panose="020B0604020202020204" pitchFamily="34" charset="0"/>
              </a:rPr>
              <a:t> </a:t>
            </a:r>
            <a:r>
              <a:rPr kumimoji="0" lang="sk-SK" altLang="sk-SK" sz="2000" b="1" i="0" u="none" strike="noStrike" cap="none" normalizeH="0" baseline="0" dirty="0" err="1" smtClean="0">
                <a:ln>
                  <a:noFill/>
                </a:ln>
                <a:solidFill>
                  <a:schemeClr val="tx1"/>
                </a:solidFill>
                <a:effectLst/>
                <a:latin typeface="Arial" panose="020B0604020202020204" pitchFamily="34" charset="0"/>
              </a:rPr>
              <a:t>emblem</a:t>
            </a:r>
            <a:r>
              <a:rPr kumimoji="0" lang="sk-SK" altLang="sk-SK" sz="2000" b="1" i="0" u="none" strike="noStrike" cap="none" normalizeH="0" baseline="0" dirty="0" smtClean="0">
                <a:ln>
                  <a:noFill/>
                </a:ln>
                <a:solidFill>
                  <a:schemeClr val="tx1"/>
                </a:solidFill>
                <a:effectLst/>
                <a:latin typeface="Arial" panose="020B0604020202020204" pitchFamily="34" charset="0"/>
              </a:rPr>
              <a:t> in </a:t>
            </a:r>
            <a:r>
              <a:rPr kumimoji="0" lang="sk-SK" altLang="sk-SK" sz="2000" b="1" i="0" u="none" strike="noStrike" cap="none" normalizeH="0" baseline="0" dirty="0" err="1" smtClean="0">
                <a:ln>
                  <a:noFill/>
                </a:ln>
                <a:solidFill>
                  <a:schemeClr val="tx1"/>
                </a:solidFill>
                <a:effectLst/>
                <a:latin typeface="Arial" panose="020B0604020202020204" pitchFamily="34" charset="0"/>
              </a:rPr>
              <a:t>white</a:t>
            </a:r>
            <a:r>
              <a:rPr kumimoji="0" lang="sk-SK" altLang="sk-SK" sz="2000" b="1" i="0" u="none" strike="noStrike" cap="none" normalizeH="0" baseline="0" dirty="0" smtClean="0">
                <a:ln>
                  <a:noFill/>
                </a:ln>
                <a:solidFill>
                  <a:schemeClr val="tx1"/>
                </a:solidFill>
                <a:effectLst/>
                <a:latin typeface="Arial" panose="020B0604020202020204" pitchFamily="34" charset="0"/>
              </a:rPr>
              <a:t> </a:t>
            </a:r>
            <a:r>
              <a:rPr kumimoji="0" lang="sk-SK" altLang="sk-SK" sz="2000" b="1" i="0" u="none" strike="noStrike" cap="none" normalizeH="0" baseline="0" dirty="0" err="1" smtClean="0">
                <a:ln>
                  <a:noFill/>
                </a:ln>
                <a:solidFill>
                  <a:schemeClr val="tx1"/>
                </a:solidFill>
                <a:effectLst/>
                <a:latin typeface="Arial" panose="020B0604020202020204" pitchFamily="34" charset="0"/>
              </a:rPr>
              <a:t>color</a:t>
            </a:r>
            <a:r>
              <a:rPr kumimoji="0" lang="sk-SK" altLang="sk-SK" sz="2000" b="1" i="0" u="none" strike="noStrike" cap="none" normalizeH="0" baseline="0" dirty="0" smtClean="0">
                <a:ln>
                  <a:noFill/>
                </a:ln>
                <a:solidFill>
                  <a:schemeClr val="tx1"/>
                </a:solidFill>
                <a:effectLst/>
                <a:latin typeface="Arial" panose="020B0604020202020204" pitchFamily="34" charset="0"/>
              </a:rPr>
              <a:t> in </a:t>
            </a:r>
            <a:r>
              <a:rPr kumimoji="0" lang="sk-SK" altLang="sk-SK" sz="2000" b="1" i="0" u="none" strike="noStrike" cap="none" normalizeH="0" baseline="0" dirty="0" err="1" smtClean="0">
                <a:ln>
                  <a:noFill/>
                </a:ln>
                <a:solidFill>
                  <a:schemeClr val="tx1"/>
                </a:solidFill>
                <a:effectLst/>
                <a:latin typeface="Arial" panose="020B0604020202020204" pitchFamily="34" charset="0"/>
              </a:rPr>
              <a:t>the</a:t>
            </a:r>
            <a:r>
              <a:rPr kumimoji="0" lang="sk-SK" altLang="sk-SK" sz="2000" b="1" i="0" u="none" strike="noStrike" cap="none" normalizeH="0" baseline="0" dirty="0" smtClean="0">
                <a:ln>
                  <a:noFill/>
                </a:ln>
                <a:solidFill>
                  <a:schemeClr val="tx1"/>
                </a:solidFill>
                <a:effectLst/>
                <a:latin typeface="Arial" panose="020B0604020202020204" pitchFamily="34" charset="0"/>
              </a:rPr>
              <a:t> center.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sk-SK" altLang="sk-SK" sz="2000" b="1" i="0" u="none" strike="noStrike" cap="none" normalizeH="0" baseline="0" dirty="0" err="1" smtClean="0">
                <a:ln>
                  <a:noFill/>
                </a:ln>
                <a:solidFill>
                  <a:schemeClr val="tx1"/>
                </a:solidFill>
                <a:effectLst/>
                <a:latin typeface="Arial" panose="020B0604020202020204" pitchFamily="34" charset="0"/>
              </a:rPr>
              <a:t>The</a:t>
            </a:r>
            <a:r>
              <a:rPr kumimoji="0" lang="sk-SK" altLang="sk-SK" sz="2000" b="1" i="0" u="none" strike="noStrike" cap="none" normalizeH="0" baseline="0" dirty="0" smtClean="0">
                <a:ln>
                  <a:noFill/>
                </a:ln>
                <a:solidFill>
                  <a:schemeClr val="tx1"/>
                </a:solidFill>
                <a:effectLst/>
                <a:latin typeface="Arial" panose="020B0604020202020204" pitchFamily="34" charset="0"/>
              </a:rPr>
              <a:t> </a:t>
            </a:r>
            <a:r>
              <a:rPr kumimoji="0" lang="sk-SK" altLang="sk-SK" sz="2000" b="1" i="0" u="none" strike="noStrike" cap="none" normalizeH="0" baseline="0" dirty="0" err="1" smtClean="0">
                <a:ln>
                  <a:noFill/>
                </a:ln>
                <a:solidFill>
                  <a:schemeClr val="tx1"/>
                </a:solidFill>
                <a:effectLst/>
                <a:latin typeface="Arial" panose="020B0604020202020204" pitchFamily="34" charset="0"/>
              </a:rPr>
              <a:t>black</a:t>
            </a:r>
            <a:r>
              <a:rPr kumimoji="0" lang="sk-SK" altLang="sk-SK" sz="2000" b="1" i="0" u="none" strike="noStrike" cap="none" normalizeH="0" baseline="0" dirty="0" smtClean="0">
                <a:ln>
                  <a:noFill/>
                </a:ln>
                <a:solidFill>
                  <a:schemeClr val="tx1"/>
                </a:solidFill>
                <a:effectLst/>
                <a:latin typeface="Arial" panose="020B0604020202020204" pitchFamily="34" charset="0"/>
              </a:rPr>
              <a:t> </a:t>
            </a:r>
            <a:r>
              <a:rPr kumimoji="0" lang="sk-SK" altLang="sk-SK" sz="2000" b="1" i="0" u="none" strike="noStrike" cap="none" normalizeH="0" baseline="0" dirty="0" err="1" smtClean="0">
                <a:ln>
                  <a:noFill/>
                </a:ln>
                <a:solidFill>
                  <a:schemeClr val="tx1"/>
                </a:solidFill>
                <a:effectLst/>
                <a:latin typeface="Arial" panose="020B0604020202020204" pitchFamily="34" charset="0"/>
              </a:rPr>
              <a:t>background</a:t>
            </a:r>
            <a:r>
              <a:rPr kumimoji="0" lang="sk-SK" altLang="sk-SK" sz="2000" b="1" i="0" u="none" strike="noStrike" cap="none" normalizeH="0" baseline="0" dirty="0" smtClean="0">
                <a:ln>
                  <a:noFill/>
                </a:ln>
                <a:solidFill>
                  <a:schemeClr val="tx1"/>
                </a:solidFill>
                <a:effectLst/>
                <a:latin typeface="Arial" panose="020B0604020202020204" pitchFamily="34" charset="0"/>
              </a:rPr>
              <a:t> </a:t>
            </a:r>
            <a:r>
              <a:rPr kumimoji="0" lang="sk-SK" altLang="sk-SK" sz="2000" b="1" i="0" u="none" strike="noStrike" cap="none" normalizeH="0" baseline="0" dirty="0" err="1" smtClean="0">
                <a:ln>
                  <a:noFill/>
                </a:ln>
                <a:solidFill>
                  <a:schemeClr val="tx1"/>
                </a:solidFill>
                <a:effectLst/>
                <a:latin typeface="Arial" panose="020B0604020202020204" pitchFamily="34" charset="0"/>
              </a:rPr>
              <a:t>flag</a:t>
            </a:r>
            <a:r>
              <a:rPr kumimoji="0" lang="sk-SK" altLang="sk-SK" sz="2000" b="1" i="0" u="none" strike="noStrike" cap="none" normalizeH="0" baseline="0" dirty="0" smtClean="0">
                <a:ln>
                  <a:noFill/>
                </a:ln>
                <a:solidFill>
                  <a:schemeClr val="tx1"/>
                </a:solidFill>
                <a:effectLst/>
                <a:latin typeface="Arial" panose="020B0604020202020204" pitchFamily="34" charset="0"/>
              </a:rPr>
              <a:t> </a:t>
            </a:r>
            <a:r>
              <a:rPr kumimoji="0" lang="sk-SK" altLang="sk-SK" sz="2000" b="1" i="0" u="none" strike="noStrike" cap="none" normalizeH="0" baseline="0" dirty="0" err="1" smtClean="0">
                <a:ln>
                  <a:noFill/>
                </a:ln>
                <a:solidFill>
                  <a:schemeClr val="tx1"/>
                </a:solidFill>
                <a:effectLst/>
                <a:latin typeface="Arial" panose="020B0604020202020204" pitchFamily="34" charset="0"/>
              </a:rPr>
              <a:t>represented</a:t>
            </a:r>
            <a:r>
              <a:rPr kumimoji="0" lang="sk-SK" altLang="sk-SK" sz="2000" b="1" i="0" u="none" strike="noStrike" cap="none" normalizeH="0" baseline="0" dirty="0" smtClean="0">
                <a:ln>
                  <a:noFill/>
                </a:ln>
                <a:solidFill>
                  <a:schemeClr val="tx1"/>
                </a:solidFill>
                <a:effectLst/>
                <a:latin typeface="Arial" panose="020B0604020202020204" pitchFamily="34" charset="0"/>
              </a:rPr>
              <a:t> </a:t>
            </a:r>
            <a:r>
              <a:rPr kumimoji="0" lang="sk-SK" altLang="sk-SK" sz="2000" b="1" i="0" u="none" strike="noStrike" cap="none" normalizeH="0" baseline="0" dirty="0" err="1" smtClean="0">
                <a:ln>
                  <a:noFill/>
                </a:ln>
                <a:solidFill>
                  <a:schemeClr val="tx1"/>
                </a:solidFill>
                <a:effectLst/>
                <a:latin typeface="Arial" panose="020B0604020202020204" pitchFamily="34" charset="0"/>
              </a:rPr>
              <a:t>the</a:t>
            </a:r>
            <a:r>
              <a:rPr kumimoji="0" lang="sk-SK" altLang="sk-SK" sz="2000" b="1" i="0" u="none" strike="noStrike" cap="none" normalizeH="0" baseline="0" dirty="0" smtClean="0">
                <a:ln>
                  <a:noFill/>
                </a:ln>
                <a:solidFill>
                  <a:schemeClr val="tx1"/>
                </a:solidFill>
                <a:effectLst/>
                <a:latin typeface="Arial" panose="020B0604020202020204" pitchFamily="34" charset="0"/>
              </a:rPr>
              <a:t> </a:t>
            </a:r>
            <a:r>
              <a:rPr kumimoji="0" lang="sk-SK" altLang="sk-SK" sz="2000" b="1" i="0" u="none" strike="noStrike" cap="none" normalizeH="0" baseline="0" dirty="0" err="1" smtClean="0">
                <a:ln>
                  <a:noFill/>
                </a:ln>
                <a:solidFill>
                  <a:schemeClr val="tx1"/>
                </a:solidFill>
                <a:effectLst/>
                <a:latin typeface="Arial" panose="020B0604020202020204" pitchFamily="34" charset="0"/>
              </a:rPr>
              <a:t>black</a:t>
            </a:r>
            <a:r>
              <a:rPr kumimoji="0" lang="sk-SK" altLang="sk-SK" sz="2000" b="1" i="0" u="none" strike="noStrike" cap="none" normalizeH="0" baseline="0" dirty="0" smtClean="0">
                <a:ln>
                  <a:noFill/>
                </a:ln>
                <a:solidFill>
                  <a:schemeClr val="tx1"/>
                </a:solidFill>
                <a:effectLst/>
                <a:latin typeface="Arial" panose="020B0604020202020204" pitchFamily="34" charset="0"/>
              </a:rPr>
              <a:t> </a:t>
            </a:r>
            <a:r>
              <a:rPr kumimoji="0" lang="sk-SK" altLang="sk-SK" sz="2000" b="1" i="0" u="none" strike="noStrike" cap="none" normalizeH="0" baseline="0" dirty="0" err="1" smtClean="0">
                <a:ln>
                  <a:noFill/>
                </a:ln>
                <a:solidFill>
                  <a:schemeClr val="tx1"/>
                </a:solidFill>
                <a:effectLst/>
                <a:latin typeface="Arial" panose="020B0604020202020204" pitchFamily="34" charset="0"/>
              </a:rPr>
              <a:t>page</a:t>
            </a:r>
            <a:r>
              <a:rPr kumimoji="0" lang="sk-SK" altLang="sk-SK" sz="2000" b="1" i="0" u="none" strike="noStrike" cap="none" normalizeH="0" baseline="0" dirty="0" smtClean="0">
                <a:ln>
                  <a:noFill/>
                </a:ln>
                <a:solidFill>
                  <a:schemeClr val="tx1"/>
                </a:solidFill>
                <a:effectLst/>
                <a:latin typeface="Arial" panose="020B0604020202020204" pitchFamily="34" charset="0"/>
              </a:rPr>
              <a:t> of </a:t>
            </a:r>
            <a:r>
              <a:rPr kumimoji="0" lang="sk-SK" altLang="sk-SK" sz="2000" b="1" i="0" u="none" strike="noStrike" cap="none" normalizeH="0" baseline="0" dirty="0" err="1" smtClean="0">
                <a:ln>
                  <a:noFill/>
                </a:ln>
                <a:solidFill>
                  <a:schemeClr val="tx1"/>
                </a:solidFill>
                <a:effectLst/>
                <a:latin typeface="Arial" panose="020B0604020202020204" pitchFamily="34" charset="0"/>
              </a:rPr>
              <a:t>the</a:t>
            </a:r>
            <a:r>
              <a:rPr kumimoji="0" lang="sk-SK" altLang="sk-SK" sz="2000" b="1" i="0" u="none" strike="noStrike" cap="none" normalizeH="0" baseline="0" dirty="0" smtClean="0">
                <a:ln>
                  <a:noFill/>
                </a:ln>
                <a:solidFill>
                  <a:schemeClr val="tx1"/>
                </a:solidFill>
                <a:effectLst/>
                <a:latin typeface="Arial" panose="020B0604020202020204" pitchFamily="34" charset="0"/>
              </a:rPr>
              <a:t> </a:t>
            </a:r>
            <a:r>
              <a:rPr kumimoji="0" lang="sk-SK" altLang="sk-SK" sz="2000" b="1" i="0" u="none" strike="noStrike" cap="none" normalizeH="0" baseline="0" dirty="0" err="1" smtClean="0">
                <a:ln>
                  <a:noFill/>
                </a:ln>
                <a:solidFill>
                  <a:schemeClr val="tx1"/>
                </a:solidFill>
                <a:effectLst/>
                <a:latin typeface="Arial" panose="020B0604020202020204" pitchFamily="34" charset="0"/>
              </a:rPr>
              <a:t>history</a:t>
            </a:r>
            <a:r>
              <a:rPr kumimoji="0" lang="sk-SK" altLang="sk-SK" sz="2000" b="1" i="0" u="none" strike="noStrike" cap="none" normalizeH="0" baseline="0" dirty="0" smtClean="0">
                <a:ln>
                  <a:noFill/>
                </a:ln>
                <a:solidFill>
                  <a:schemeClr val="tx1"/>
                </a:solidFill>
                <a:effectLst/>
                <a:latin typeface="Arial" panose="020B0604020202020204" pitchFamily="34" charset="0"/>
              </a:rPr>
              <a:t> and </a:t>
            </a:r>
            <a:r>
              <a:rPr kumimoji="0" lang="sk-SK" altLang="sk-SK" sz="2000" b="1" i="0" u="none" strike="noStrike" cap="none" normalizeH="0" baseline="0" dirty="0" err="1" smtClean="0">
                <a:ln>
                  <a:noFill/>
                </a:ln>
                <a:solidFill>
                  <a:schemeClr val="tx1"/>
                </a:solidFill>
                <a:effectLst/>
                <a:latin typeface="Arial" panose="020B0604020202020204" pitchFamily="34" charset="0"/>
              </a:rPr>
              <a:t>the</a:t>
            </a:r>
            <a:r>
              <a:rPr kumimoji="0" lang="sk-SK" altLang="sk-SK" sz="2000" b="1" i="0" u="none" strike="noStrike" cap="none" normalizeH="0" baseline="0" dirty="0" smtClean="0">
                <a:ln>
                  <a:noFill/>
                </a:ln>
                <a:solidFill>
                  <a:schemeClr val="tx1"/>
                </a:solidFill>
                <a:effectLst/>
                <a:latin typeface="Arial" panose="020B0604020202020204" pitchFamily="34" charset="0"/>
              </a:rPr>
              <a:t> </a:t>
            </a:r>
            <a:r>
              <a:rPr kumimoji="0" lang="sk-SK" altLang="sk-SK" sz="2000" b="1" i="0" u="none" strike="noStrike" cap="none" normalizeH="0" baseline="0" dirty="0" err="1" smtClean="0">
                <a:ln>
                  <a:noFill/>
                </a:ln>
                <a:solidFill>
                  <a:schemeClr val="tx1"/>
                </a:solidFill>
                <a:effectLst/>
                <a:latin typeface="Arial" panose="020B0604020202020204" pitchFamily="34" charset="0"/>
              </a:rPr>
              <a:t>independence</a:t>
            </a:r>
            <a:r>
              <a:rPr kumimoji="0" lang="sk-SK" altLang="sk-SK" sz="2000" b="1" i="0" u="none" strike="noStrike" cap="none" normalizeH="0" baseline="0" dirty="0" smtClean="0">
                <a:ln>
                  <a:noFill/>
                </a:ln>
                <a:solidFill>
                  <a:schemeClr val="tx1"/>
                </a:solidFill>
                <a:effectLst/>
                <a:latin typeface="Arial" panose="020B0604020202020204" pitchFamily="34" charset="0"/>
              </a:rPr>
              <a:t> </a:t>
            </a:r>
            <a:r>
              <a:rPr kumimoji="0" lang="sk-SK" altLang="sk-SK" sz="2000" b="1" i="0" u="none" strike="noStrike" cap="none" normalizeH="0" baseline="0" dirty="0" err="1" smtClean="0">
                <a:ln>
                  <a:noFill/>
                </a:ln>
                <a:solidFill>
                  <a:schemeClr val="tx1"/>
                </a:solidFill>
                <a:effectLst/>
                <a:latin typeface="Arial" panose="020B0604020202020204" pitchFamily="34" charset="0"/>
              </a:rPr>
              <a:t>Afghanistan</a:t>
            </a:r>
            <a:r>
              <a:rPr kumimoji="0" lang="sk-SK" altLang="sk-SK" sz="2000" b="1" i="0" u="none" strike="noStrike" cap="none" normalizeH="0" baseline="0" dirty="0" smtClean="0">
                <a:ln>
                  <a:noFill/>
                </a:ln>
                <a:solidFill>
                  <a:schemeClr val="tx1"/>
                </a:solidFill>
                <a:effectLst/>
                <a:latin typeface="Arial" panose="020B0604020202020204" pitchFamily="34" charset="0"/>
              </a:rPr>
              <a:t> had </a:t>
            </a:r>
            <a:r>
              <a:rPr kumimoji="0" lang="sk-SK" altLang="sk-SK" sz="2000" b="1" i="0" u="none" strike="noStrike" cap="none" normalizeH="0" baseline="0" dirty="0" err="1" smtClean="0">
                <a:ln>
                  <a:noFill/>
                </a:ln>
                <a:solidFill>
                  <a:schemeClr val="tx1"/>
                </a:solidFill>
                <a:effectLst/>
                <a:latin typeface="Arial" panose="020B0604020202020204" pitchFamily="34" charset="0"/>
              </a:rPr>
              <a:t>not</a:t>
            </a:r>
            <a:r>
              <a:rPr kumimoji="0" lang="sk-SK" altLang="sk-SK" sz="2000" b="1" i="0" u="none" strike="noStrike" cap="none" normalizeH="0" baseline="0" dirty="0" smtClean="0">
                <a:ln>
                  <a:noFill/>
                </a:ln>
                <a:solidFill>
                  <a:schemeClr val="tx1"/>
                </a:solidFill>
                <a:effectLst/>
                <a:latin typeface="Arial" panose="020B0604020202020204" pitchFamily="34" charset="0"/>
              </a:rPr>
              <a:t> </a:t>
            </a:r>
            <a:r>
              <a:rPr kumimoji="0" lang="sk-SK" altLang="sk-SK" sz="2000" b="1" i="0" u="none" strike="noStrike" cap="none" normalizeH="0" baseline="0" dirty="0" err="1" smtClean="0">
                <a:ln>
                  <a:noFill/>
                </a:ln>
                <a:solidFill>
                  <a:schemeClr val="tx1"/>
                </a:solidFill>
                <a:effectLst/>
                <a:latin typeface="Arial" panose="020B0604020202020204" pitchFamily="34" charset="0"/>
              </a:rPr>
              <a:t>been</a:t>
            </a:r>
            <a:r>
              <a:rPr kumimoji="0" lang="sk-SK" altLang="sk-SK" sz="2000" b="1" i="0" u="none" strike="noStrike" cap="none" normalizeH="0" baseline="0" dirty="0" smtClean="0">
                <a:ln>
                  <a:noFill/>
                </a:ln>
                <a:solidFill>
                  <a:schemeClr val="tx1"/>
                </a:solidFill>
                <a:effectLst/>
                <a:latin typeface="Arial" panose="020B0604020202020204" pitchFamily="34" charset="0"/>
              </a:rPr>
              <a:t> </a:t>
            </a:r>
            <a:r>
              <a:rPr kumimoji="0" lang="sk-SK" altLang="sk-SK" sz="2000" b="1" i="0" u="none" strike="noStrike" cap="none" normalizeH="0" baseline="0" dirty="0" err="1" smtClean="0">
                <a:ln>
                  <a:noFill/>
                </a:ln>
                <a:solidFill>
                  <a:schemeClr val="tx1"/>
                </a:solidFill>
                <a:effectLst/>
                <a:latin typeface="Arial" panose="020B0604020202020204" pitchFamily="34" charset="0"/>
              </a:rPr>
              <a:t>achieved</a:t>
            </a:r>
            <a:r>
              <a:rPr kumimoji="0" lang="sk-SK" altLang="sk-SK" sz="2000" b="1" i="0" u="none" strike="noStrike" cap="none" normalizeH="0" baseline="0" dirty="0" smtClean="0">
                <a:ln>
                  <a:noFill/>
                </a:ln>
                <a:solidFill>
                  <a:schemeClr val="tx1"/>
                </a:solidFill>
                <a:effectLst/>
                <a:latin typeface="Arial" panose="020B0604020202020204" pitchFamily="34" charset="0"/>
              </a:rPr>
              <a:t> on </a:t>
            </a:r>
            <a:r>
              <a:rPr kumimoji="0" lang="sk-SK" altLang="sk-SK" sz="2000" b="1" i="0" u="none" strike="noStrike" cap="none" normalizeH="0" baseline="0" dirty="0" err="1" smtClean="0">
                <a:ln>
                  <a:noFill/>
                </a:ln>
                <a:solidFill>
                  <a:schemeClr val="tx1"/>
                </a:solidFill>
                <a:effectLst/>
                <a:latin typeface="Arial" panose="020B0604020202020204" pitchFamily="34" charset="0"/>
              </a:rPr>
              <a:t>that</a:t>
            </a:r>
            <a:r>
              <a:rPr kumimoji="0" lang="sk-SK" altLang="sk-SK" sz="2000" b="1" i="0" u="none" strike="noStrike" cap="none" normalizeH="0" baseline="0" dirty="0" smtClean="0">
                <a:ln>
                  <a:noFill/>
                </a:ln>
                <a:solidFill>
                  <a:schemeClr val="tx1"/>
                </a:solidFill>
                <a:effectLst/>
                <a:latin typeface="Arial" panose="020B0604020202020204" pitchFamily="34" charset="0"/>
              </a:rPr>
              <a:t> </a:t>
            </a:r>
            <a:r>
              <a:rPr kumimoji="0" lang="sk-SK" altLang="sk-SK" sz="2000" b="1" i="0" u="none" strike="noStrike" cap="none" normalizeH="0" baseline="0" dirty="0" err="1" smtClean="0">
                <a:ln>
                  <a:noFill/>
                </a:ln>
                <a:solidFill>
                  <a:schemeClr val="tx1"/>
                </a:solidFill>
                <a:effectLst/>
                <a:latin typeface="Arial" panose="020B0604020202020204" pitchFamily="34" charset="0"/>
              </a:rPr>
              <a:t>time</a:t>
            </a:r>
            <a:r>
              <a:rPr kumimoji="0" lang="sk-SK" altLang="sk-SK" sz="2000" b="1" i="0" u="none" strike="noStrike" cap="none" normalizeH="0" baseline="0" dirty="0" smtClean="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16378027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1571625" y="26622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sk-SK"/>
          </a:p>
        </p:txBody>
      </p:sp>
      <p:sp>
        <p:nvSpPr>
          <p:cNvPr id="6" name="Nadpis 5"/>
          <p:cNvSpPr>
            <a:spLocks noGrp="1"/>
          </p:cNvSpPr>
          <p:nvPr>
            <p:ph type="title"/>
          </p:nvPr>
        </p:nvSpPr>
        <p:spPr>
          <a:xfrm>
            <a:off x="206062" y="101968"/>
            <a:ext cx="11771289" cy="1325563"/>
          </a:xfrm>
          <a:solidFill>
            <a:schemeClr val="accent6">
              <a:lumMod val="40000"/>
              <a:lumOff val="60000"/>
            </a:schemeClr>
          </a:solidFill>
        </p:spPr>
        <p:txBody>
          <a:bodyPr>
            <a:noAutofit/>
          </a:bodyPr>
          <a:lstStyle/>
          <a:p>
            <a:pPr algn="ctr"/>
            <a:r>
              <a:rPr lang="sk-SK" sz="3600" b="1" dirty="0" smtClean="0">
                <a:solidFill>
                  <a:srgbClr val="C00000"/>
                </a:solidFill>
                <a:latin typeface="+mn-lt"/>
              </a:rPr>
              <a:t>AMIR AMANULLAH KHAN (1890-1960 AD)</a:t>
            </a:r>
            <a:r>
              <a:rPr lang="sk-SK" sz="3600" b="1" dirty="0" smtClean="0">
                <a:solidFill>
                  <a:srgbClr val="FF0000"/>
                </a:solidFill>
                <a:latin typeface="+mn-lt"/>
              </a:rPr>
              <a:t> </a:t>
            </a:r>
            <a:r>
              <a:rPr lang="sk-SK" sz="3600" b="1" dirty="0" smtClean="0">
                <a:solidFill>
                  <a:srgbClr val="FF0000"/>
                </a:solidFill>
              </a:rPr>
              <a:t>                         </a:t>
            </a:r>
            <a:endParaRPr lang="sk-SK" sz="3600" b="1" dirty="0">
              <a:solidFill>
                <a:srgbClr val="FF0000"/>
              </a:solidFill>
            </a:endParaRPr>
          </a:p>
        </p:txBody>
      </p:sp>
      <p:pic>
        <p:nvPicPr>
          <p:cNvPr id="3" name="Zástupný symbol obsahu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1136" y="1564441"/>
            <a:ext cx="11229728" cy="4873705"/>
          </a:xfrm>
        </p:spPr>
      </p:pic>
    </p:spTree>
    <p:extLst>
      <p:ext uri="{BB962C8B-B14F-4D97-AF65-F5344CB8AC3E}">
        <p14:creationId xmlns:p14="http://schemas.microsoft.com/office/powerpoint/2010/main" val="13684496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1571625" y="26622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sk-SK"/>
          </a:p>
        </p:txBody>
      </p:sp>
      <p:sp>
        <p:nvSpPr>
          <p:cNvPr id="6" name="Nadpis 5"/>
          <p:cNvSpPr>
            <a:spLocks noGrp="1"/>
          </p:cNvSpPr>
          <p:nvPr>
            <p:ph type="title"/>
          </p:nvPr>
        </p:nvSpPr>
        <p:spPr>
          <a:xfrm>
            <a:off x="206062" y="101968"/>
            <a:ext cx="11771289" cy="1325563"/>
          </a:xfrm>
          <a:solidFill>
            <a:schemeClr val="accent6">
              <a:lumMod val="40000"/>
              <a:lumOff val="60000"/>
            </a:schemeClr>
          </a:solidFill>
        </p:spPr>
        <p:txBody>
          <a:bodyPr>
            <a:noAutofit/>
          </a:bodyPr>
          <a:lstStyle/>
          <a:p>
            <a:pPr algn="ctr"/>
            <a:r>
              <a:rPr lang="sk-SK" sz="3600" b="1" dirty="0" smtClean="0">
                <a:solidFill>
                  <a:srgbClr val="C00000"/>
                </a:solidFill>
                <a:latin typeface="+mn-lt"/>
              </a:rPr>
              <a:t>AMIR AMANULLAH KHAN (1919-1929 AD)</a:t>
            </a:r>
            <a:r>
              <a:rPr lang="sk-SK" sz="3600" b="1" dirty="0" smtClean="0">
                <a:solidFill>
                  <a:srgbClr val="FF0000"/>
                </a:solidFill>
                <a:latin typeface="+mn-lt"/>
              </a:rPr>
              <a:t> </a:t>
            </a:r>
            <a:r>
              <a:rPr lang="sk-SK" sz="3600" b="1" dirty="0" smtClean="0">
                <a:solidFill>
                  <a:srgbClr val="FF0000"/>
                </a:solidFill>
              </a:rPr>
              <a:t>                         </a:t>
            </a:r>
            <a:endParaRPr lang="sk-SK" sz="3600" b="1" dirty="0">
              <a:solidFill>
                <a:srgbClr val="FF0000"/>
              </a:solidFill>
            </a:endParaRPr>
          </a:p>
        </p:txBody>
      </p:sp>
      <p:sp>
        <p:nvSpPr>
          <p:cNvPr id="10" name="Rectangle 1"/>
          <p:cNvSpPr>
            <a:spLocks noGrp="1" noChangeArrowheads="1"/>
          </p:cNvSpPr>
          <p:nvPr>
            <p:ph idx="1"/>
          </p:nvPr>
        </p:nvSpPr>
        <p:spPr bwMode="auto">
          <a:xfrm>
            <a:off x="206062" y="1646803"/>
            <a:ext cx="11771290" cy="4708981"/>
          </a:xfrm>
          <a:prstGeom prst="rect">
            <a:avLst/>
          </a:prstGeom>
          <a:noFill/>
          <a:ln w="76200">
            <a:solidFill>
              <a:schemeClr val="accent6">
                <a:lumMod val="40000"/>
                <a:lumOff val="6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algn="just" eaLnBrk="0" fontAlgn="base" hangingPunct="0">
              <a:lnSpc>
                <a:spcPct val="100000"/>
              </a:lnSpc>
              <a:spcBef>
                <a:spcPct val="0"/>
              </a:spcBef>
              <a:spcAft>
                <a:spcPct val="0"/>
              </a:spcAft>
              <a:buNone/>
            </a:pPr>
            <a:r>
              <a:rPr kumimoji="0" lang="sk-SK" altLang="sk-SK" sz="2000" b="0" i="0" u="none" strike="noStrike" cap="none" normalizeH="0" baseline="0" dirty="0" smtClean="0">
                <a:ln>
                  <a:noFill/>
                </a:ln>
                <a:solidFill>
                  <a:schemeClr val="tx1"/>
                </a:solidFill>
                <a:effectLst/>
                <a:latin typeface="Arial" panose="020B0604020202020204" pitchFamily="34" charset="0"/>
              </a:rPr>
              <a:t>                  </a:t>
            </a:r>
            <a:r>
              <a:rPr lang="en-US" sz="2000" b="1" dirty="0"/>
              <a:t>(1892-1960) Amir </a:t>
            </a:r>
            <a:r>
              <a:rPr lang="en-US" sz="2000" b="1" dirty="0" err="1"/>
              <a:t>Amanullah</a:t>
            </a:r>
            <a:r>
              <a:rPr lang="en-US" sz="2000" b="1" dirty="0"/>
              <a:t> Khan was born on June 1, 1892 and he was the third son of Amir </a:t>
            </a:r>
            <a:r>
              <a:rPr lang="en-US" sz="2000" b="1" dirty="0" err="1"/>
              <a:t>Habibullah</a:t>
            </a:r>
            <a:r>
              <a:rPr lang="en-US" sz="2000" b="1" dirty="0"/>
              <a:t> Khan. Shah </a:t>
            </a:r>
            <a:r>
              <a:rPr lang="en-US" sz="2000" b="1" dirty="0" err="1"/>
              <a:t>Amanullah</a:t>
            </a:r>
            <a:r>
              <a:rPr lang="en-US" sz="2000" b="1" dirty="0"/>
              <a:t> Khan rose to power after his father's </a:t>
            </a:r>
            <a:r>
              <a:rPr lang="en-US" sz="2000" b="1" dirty="0" err="1"/>
              <a:t>assissanations</a:t>
            </a:r>
            <a:r>
              <a:rPr lang="en-US" sz="2000" b="1" dirty="0"/>
              <a:t> on February 20th 1919 and he ruled the Emirate of Afghanistan from 1919 to </a:t>
            </a:r>
            <a:r>
              <a:rPr lang="en-US" sz="2000" b="1" dirty="0" smtClean="0"/>
              <a:t>1929.</a:t>
            </a:r>
            <a:r>
              <a:rPr lang="en-US" sz="2000" b="1" dirty="0"/>
              <a:t> Ghazi </a:t>
            </a:r>
            <a:r>
              <a:rPr lang="en-US" sz="2000" b="1" dirty="0" err="1"/>
              <a:t>Amanullah</a:t>
            </a:r>
            <a:r>
              <a:rPr lang="en-US" sz="2000" b="1" dirty="0"/>
              <a:t> Khan was the governor of Kabul as well as in control of the army and the treasury during the kingdom of his father. After the Third Anglo-Afghan War, Shah </a:t>
            </a:r>
            <a:r>
              <a:rPr lang="en-US" sz="2000" b="1" dirty="0" err="1"/>
              <a:t>Amanullah</a:t>
            </a:r>
            <a:r>
              <a:rPr lang="en-US" sz="2000" b="1" dirty="0"/>
              <a:t> Khan achieved the independence of Afghanistan over it's foreign affairs from the United Kingdom, although Afghanistan was never officially a part of the British Empire. </a:t>
            </a:r>
            <a:r>
              <a:rPr lang="en-US" sz="2000" b="1" dirty="0" smtClean="0"/>
              <a:t>The </a:t>
            </a:r>
            <a:r>
              <a:rPr lang="en-US" sz="2000" b="1" dirty="0"/>
              <a:t>Firs-Anglo-Afghan-War in 1839–1842 followed with the Second-Anglo-Afghan-War in 1878–1880, and the Third-Anglo-Afghan-War in 1919 which led to the independence of Afghanistan. King </a:t>
            </a:r>
            <a:r>
              <a:rPr lang="en-US" sz="2000" b="1" dirty="0" err="1"/>
              <a:t>Amanullah</a:t>
            </a:r>
            <a:r>
              <a:rPr lang="en-US" sz="2000" b="1" dirty="0"/>
              <a:t> Khan announced Afghanistan's independence from foreign interventions at </a:t>
            </a:r>
            <a:r>
              <a:rPr lang="en-US" sz="2000" b="1" dirty="0" err="1"/>
              <a:t>Eidgah</a:t>
            </a:r>
            <a:r>
              <a:rPr lang="en-US" sz="2000" b="1" dirty="0"/>
              <a:t> Mosque in Kabul on August 19 1919. The King's services and reforms have been recorded in the history of Afghanistan which includes building of schools, power or electricity stations and much more. He had also developed a close diplomatic relationship with Europe and the rest of the world. In early 1929, </a:t>
            </a:r>
            <a:r>
              <a:rPr lang="en-US" sz="2000" b="1" dirty="0" err="1"/>
              <a:t>Amanullah</a:t>
            </a:r>
            <a:r>
              <a:rPr lang="en-US" sz="2000" b="1" dirty="0"/>
              <a:t> Khan abdicated and went into temporary exile in British India and his brother </a:t>
            </a:r>
            <a:r>
              <a:rPr lang="en-US" sz="2000" b="1" dirty="0" err="1"/>
              <a:t>Inayatullah</a:t>
            </a:r>
            <a:r>
              <a:rPr lang="en-US" sz="2000" b="1" dirty="0"/>
              <a:t> Khan became the king of Afghanistan for a few days until </a:t>
            </a:r>
            <a:r>
              <a:rPr lang="en-US" sz="2000" b="1" dirty="0" err="1"/>
              <a:t>Habibullah</a:t>
            </a:r>
            <a:r>
              <a:rPr lang="en-US" sz="2000" b="1" dirty="0"/>
              <a:t> </a:t>
            </a:r>
            <a:r>
              <a:rPr lang="en-US" sz="2000" b="1" dirty="0" err="1"/>
              <a:t>Kalakani</a:t>
            </a:r>
            <a:r>
              <a:rPr lang="en-US" sz="2000" b="1" dirty="0"/>
              <a:t> took over. </a:t>
            </a:r>
            <a:endParaRPr kumimoji="0" lang="sk-SK" altLang="sk-SK" sz="2000" b="1"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sk-SK" altLang="sk-SK" sz="2000" b="1"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130281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1571625" y="26622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sk-SK"/>
          </a:p>
        </p:txBody>
      </p:sp>
      <p:sp>
        <p:nvSpPr>
          <p:cNvPr id="6" name="Nadpis 5"/>
          <p:cNvSpPr>
            <a:spLocks noGrp="1"/>
          </p:cNvSpPr>
          <p:nvPr>
            <p:ph type="title"/>
          </p:nvPr>
        </p:nvSpPr>
        <p:spPr>
          <a:xfrm>
            <a:off x="206062" y="101968"/>
            <a:ext cx="11771289" cy="1325563"/>
          </a:xfrm>
          <a:solidFill>
            <a:schemeClr val="accent6">
              <a:lumMod val="40000"/>
              <a:lumOff val="60000"/>
            </a:schemeClr>
          </a:solidFill>
        </p:spPr>
        <p:txBody>
          <a:bodyPr>
            <a:noAutofit/>
          </a:bodyPr>
          <a:lstStyle/>
          <a:p>
            <a:pPr algn="ctr"/>
            <a:r>
              <a:rPr lang="sk-SK" sz="3600" b="1" dirty="0" smtClean="0">
                <a:solidFill>
                  <a:srgbClr val="C00000"/>
                </a:solidFill>
                <a:latin typeface="+mn-lt"/>
              </a:rPr>
              <a:t>HABIBULLAH KALAKANI (1891-1929 AD)</a:t>
            </a:r>
            <a:r>
              <a:rPr lang="sk-SK" sz="3600" b="1" dirty="0" smtClean="0">
                <a:solidFill>
                  <a:srgbClr val="FF0000"/>
                </a:solidFill>
                <a:latin typeface="+mn-lt"/>
              </a:rPr>
              <a:t> </a:t>
            </a:r>
            <a:r>
              <a:rPr lang="sk-SK" sz="3600" b="1" dirty="0" smtClean="0">
                <a:solidFill>
                  <a:srgbClr val="FF0000"/>
                </a:solidFill>
              </a:rPr>
              <a:t>                         </a:t>
            </a:r>
            <a:endParaRPr lang="sk-SK" sz="3600" b="1" dirty="0">
              <a:solidFill>
                <a:srgbClr val="FF0000"/>
              </a:solidFill>
            </a:endParaRPr>
          </a:p>
        </p:txBody>
      </p:sp>
      <p:pic>
        <p:nvPicPr>
          <p:cNvPr id="4" name="Zástupný symbol obsah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52102" y="1484646"/>
            <a:ext cx="4040886" cy="5265119"/>
          </a:xfrm>
        </p:spPr>
      </p:pic>
      <p:sp>
        <p:nvSpPr>
          <p:cNvPr id="7" name="Obdĺžnik 6"/>
          <p:cNvSpPr/>
          <p:nvPr/>
        </p:nvSpPr>
        <p:spPr>
          <a:xfrm>
            <a:off x="489392" y="2002153"/>
            <a:ext cx="7147778" cy="4401205"/>
          </a:xfrm>
          <a:prstGeom prst="rect">
            <a:avLst/>
          </a:prstGeom>
          <a:ln>
            <a:solidFill>
              <a:schemeClr val="tx1"/>
            </a:solidFill>
          </a:ln>
          <a:effectLst>
            <a:glow rad="101600">
              <a:schemeClr val="accent6">
                <a:satMod val="175000"/>
                <a:alpha val="40000"/>
              </a:schemeClr>
            </a:glow>
          </a:effectLst>
        </p:spPr>
        <p:txBody>
          <a:bodyPr wrap="square">
            <a:spAutoFit/>
          </a:bodyPr>
          <a:lstStyle/>
          <a:p>
            <a:pPr algn="just"/>
            <a:r>
              <a:rPr lang="sk-SK" b="1" dirty="0" smtClean="0">
                <a:solidFill>
                  <a:srgbClr val="000000"/>
                </a:solidFill>
                <a:effectLst/>
                <a:latin typeface="Arial" panose="020B0604020202020204" pitchFamily="34" charset="0"/>
                <a:ea typeface="Times New Roman" panose="02020603050405020304" pitchFamily="18" charset="0"/>
              </a:rPr>
              <a:t>     </a:t>
            </a:r>
            <a:r>
              <a:rPr lang="en-US" sz="2800" b="1" dirty="0"/>
              <a:t>was </a:t>
            </a:r>
            <a:r>
              <a:rPr lang="sk-SK" sz="2800" b="1" dirty="0" smtClean="0"/>
              <a:t>King of </a:t>
            </a:r>
            <a:r>
              <a:rPr lang="sk-SK" sz="2800" b="1" dirty="0" err="1" smtClean="0"/>
              <a:t>Afghanistan</a:t>
            </a:r>
            <a:r>
              <a:rPr lang="en-US" sz="2800" b="1" dirty="0" smtClean="0"/>
              <a:t> </a:t>
            </a:r>
            <a:r>
              <a:rPr lang="en-US" sz="2800" b="1" dirty="0"/>
              <a:t>from January to October 1929 after deposing </a:t>
            </a:r>
            <a:r>
              <a:rPr lang="sk-SK" sz="2800" b="1" dirty="0" err="1" smtClean="0"/>
              <a:t>Amanullah</a:t>
            </a:r>
            <a:r>
              <a:rPr lang="sk-SK" sz="2800" b="1" dirty="0" smtClean="0"/>
              <a:t> </a:t>
            </a:r>
            <a:r>
              <a:rPr lang="sk-SK" sz="2800" b="1" dirty="0" err="1" smtClean="0"/>
              <a:t>Khan</a:t>
            </a:r>
            <a:r>
              <a:rPr lang="en-US" sz="2800" b="1" dirty="0" smtClean="0"/>
              <a:t> </a:t>
            </a:r>
            <a:r>
              <a:rPr lang="en-US" sz="2800" b="1" dirty="0"/>
              <a:t>with the help of various Afghan tribes who opposed the modernization of </a:t>
            </a:r>
            <a:r>
              <a:rPr lang="en-US" sz="2800" b="1" dirty="0" smtClean="0"/>
              <a:t>Afghanistan. </a:t>
            </a:r>
            <a:r>
              <a:rPr lang="en-US" sz="2800" b="1" dirty="0"/>
              <a:t>After gaining power </a:t>
            </a:r>
            <a:r>
              <a:rPr lang="en-US" sz="2800" b="1" dirty="0" smtClean="0"/>
              <a:t>in</a:t>
            </a:r>
            <a:r>
              <a:rPr lang="sk-SK" sz="2800" b="1" dirty="0" smtClean="0"/>
              <a:t> </a:t>
            </a:r>
            <a:r>
              <a:rPr lang="sk-SK" sz="2800" b="1" dirty="0" err="1" smtClean="0"/>
              <a:t>Kabul</a:t>
            </a:r>
            <a:r>
              <a:rPr lang="en-US" sz="2800" b="1" dirty="0" smtClean="0"/>
              <a:t>, </a:t>
            </a:r>
            <a:r>
              <a:rPr lang="en-US" sz="2800" b="1" dirty="0"/>
              <a:t>he named himself </a:t>
            </a:r>
            <a:r>
              <a:rPr lang="en-US" sz="2800" b="1" dirty="0" err="1"/>
              <a:t>Habībullāh</a:t>
            </a:r>
            <a:r>
              <a:rPr lang="en-US" sz="2800" b="1" dirty="0"/>
              <a:t> </a:t>
            </a:r>
            <a:r>
              <a:rPr lang="en-US" sz="2800" b="1" dirty="0" err="1"/>
              <a:t>Khādem</a:t>
            </a:r>
            <a:r>
              <a:rPr lang="en-US" sz="2800" b="1" dirty="0"/>
              <a:t>-e </a:t>
            </a:r>
            <a:r>
              <a:rPr lang="en-US" sz="2800" b="1" dirty="0" err="1"/>
              <a:t>Dīn</a:t>
            </a:r>
            <a:r>
              <a:rPr lang="en-US" sz="2800" b="1" dirty="0"/>
              <a:t>-e </a:t>
            </a:r>
            <a:r>
              <a:rPr lang="en-US" sz="2800" b="1" dirty="0" err="1"/>
              <a:t>Rasūlallāh</a:t>
            </a:r>
            <a:r>
              <a:rPr lang="en-US" sz="2800" b="1" dirty="0"/>
              <a:t> ("The servant of the religion of the messenger of God"). He was himself defeated and overthrown nine months later by </a:t>
            </a:r>
            <a:r>
              <a:rPr lang="sk-SK" sz="2800" b="1" dirty="0" err="1" smtClean="0"/>
              <a:t>Mohemmad</a:t>
            </a:r>
            <a:r>
              <a:rPr lang="sk-SK" sz="2800" b="1" dirty="0" smtClean="0"/>
              <a:t> Nadir </a:t>
            </a:r>
            <a:r>
              <a:rPr lang="sk-SK" sz="2800" b="1" dirty="0" err="1" smtClean="0"/>
              <a:t>Khan</a:t>
            </a:r>
            <a:r>
              <a:rPr lang="sk-SK" sz="2800" b="1" dirty="0" smtClean="0"/>
              <a:t>.</a:t>
            </a:r>
            <a:endParaRPr lang="sk-SK" sz="2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708669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1571625" y="26622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sk-SK"/>
          </a:p>
        </p:txBody>
      </p:sp>
      <p:sp>
        <p:nvSpPr>
          <p:cNvPr id="6" name="Nadpis 5"/>
          <p:cNvSpPr>
            <a:spLocks noGrp="1"/>
          </p:cNvSpPr>
          <p:nvPr>
            <p:ph type="title"/>
          </p:nvPr>
        </p:nvSpPr>
        <p:spPr>
          <a:xfrm>
            <a:off x="206062" y="101968"/>
            <a:ext cx="11771289" cy="1325563"/>
          </a:xfrm>
          <a:solidFill>
            <a:schemeClr val="accent6">
              <a:lumMod val="40000"/>
              <a:lumOff val="60000"/>
            </a:schemeClr>
          </a:solidFill>
        </p:spPr>
        <p:txBody>
          <a:bodyPr>
            <a:noAutofit/>
          </a:bodyPr>
          <a:lstStyle/>
          <a:p>
            <a:pPr algn="ctr"/>
            <a:r>
              <a:rPr lang="sk-SK" sz="3600" b="1" dirty="0" smtClean="0">
                <a:solidFill>
                  <a:srgbClr val="C00000"/>
                </a:solidFill>
                <a:latin typeface="+mn-lt"/>
              </a:rPr>
              <a:t>PRINCE MOHAMMED NADIR KHAN (1883-1933 AD)</a:t>
            </a:r>
            <a:r>
              <a:rPr lang="sk-SK" sz="3600" b="1" dirty="0" smtClean="0">
                <a:solidFill>
                  <a:srgbClr val="FF0000"/>
                </a:solidFill>
                <a:latin typeface="+mn-lt"/>
              </a:rPr>
              <a:t> </a:t>
            </a:r>
            <a:r>
              <a:rPr lang="sk-SK" sz="3600" b="1" dirty="0" smtClean="0">
                <a:solidFill>
                  <a:srgbClr val="FF0000"/>
                </a:solidFill>
              </a:rPr>
              <a:t>                         </a:t>
            </a:r>
            <a:endParaRPr lang="sk-SK" sz="3600" b="1" dirty="0">
              <a:solidFill>
                <a:srgbClr val="FF0000"/>
              </a:solidFill>
            </a:endParaRPr>
          </a:p>
        </p:txBody>
      </p:sp>
      <p:pic>
        <p:nvPicPr>
          <p:cNvPr id="4" name="Zástupný symbol obsah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1136" y="1586902"/>
            <a:ext cx="11229728" cy="4828782"/>
          </a:xfrm>
        </p:spPr>
      </p:pic>
    </p:spTree>
    <p:extLst>
      <p:ext uri="{BB962C8B-B14F-4D97-AF65-F5344CB8AC3E}">
        <p14:creationId xmlns:p14="http://schemas.microsoft.com/office/powerpoint/2010/main" val="26565754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1571625" y="26622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sk-SK"/>
          </a:p>
        </p:txBody>
      </p:sp>
      <p:sp>
        <p:nvSpPr>
          <p:cNvPr id="6" name="Nadpis 5"/>
          <p:cNvSpPr>
            <a:spLocks noGrp="1"/>
          </p:cNvSpPr>
          <p:nvPr>
            <p:ph type="title"/>
          </p:nvPr>
        </p:nvSpPr>
        <p:spPr>
          <a:xfrm>
            <a:off x="206062" y="101968"/>
            <a:ext cx="11771289" cy="1325563"/>
          </a:xfrm>
          <a:solidFill>
            <a:schemeClr val="accent6">
              <a:lumMod val="40000"/>
              <a:lumOff val="60000"/>
            </a:schemeClr>
          </a:solidFill>
        </p:spPr>
        <p:txBody>
          <a:bodyPr>
            <a:noAutofit/>
          </a:bodyPr>
          <a:lstStyle/>
          <a:p>
            <a:pPr algn="ctr"/>
            <a:r>
              <a:rPr lang="sk-SK" sz="3600" b="1" dirty="0" smtClean="0">
                <a:solidFill>
                  <a:srgbClr val="C00000"/>
                </a:solidFill>
                <a:latin typeface="+mn-lt"/>
              </a:rPr>
              <a:t>PRINCE MOHAMMED NADIR KHAN (1929-1933 AD)</a:t>
            </a:r>
            <a:r>
              <a:rPr lang="sk-SK" sz="3600" b="1" dirty="0" smtClean="0">
                <a:solidFill>
                  <a:srgbClr val="FF0000"/>
                </a:solidFill>
                <a:latin typeface="+mn-lt"/>
              </a:rPr>
              <a:t> </a:t>
            </a:r>
            <a:r>
              <a:rPr lang="sk-SK" sz="3600" b="1" dirty="0" smtClean="0">
                <a:solidFill>
                  <a:srgbClr val="FF0000"/>
                </a:solidFill>
              </a:rPr>
              <a:t>                         </a:t>
            </a:r>
            <a:endParaRPr lang="sk-SK" sz="3600" b="1" dirty="0">
              <a:solidFill>
                <a:srgbClr val="FF0000"/>
              </a:solidFill>
            </a:endParaRPr>
          </a:p>
        </p:txBody>
      </p:sp>
      <p:sp>
        <p:nvSpPr>
          <p:cNvPr id="10" name="Rectangle 1"/>
          <p:cNvSpPr>
            <a:spLocks noGrp="1" noChangeArrowheads="1"/>
          </p:cNvSpPr>
          <p:nvPr>
            <p:ph idx="1"/>
          </p:nvPr>
        </p:nvSpPr>
        <p:spPr bwMode="auto">
          <a:xfrm>
            <a:off x="206062" y="1718617"/>
            <a:ext cx="11771290" cy="4565352"/>
          </a:xfrm>
          <a:prstGeom prst="rect">
            <a:avLst/>
          </a:prstGeom>
          <a:noFill/>
          <a:ln w="76200">
            <a:solidFill>
              <a:schemeClr val="accent6">
                <a:lumMod val="40000"/>
                <a:lumOff val="6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en-US" sz="2000" b="1" dirty="0"/>
              <a:t>(1883-1933) King Nadir Khan was born in Dehra Dun in India on April 10, 1883 into </a:t>
            </a:r>
            <a:r>
              <a:rPr lang="en-US" sz="2000" b="1" dirty="0" err="1"/>
              <a:t>Mohammadzay</a:t>
            </a:r>
            <a:r>
              <a:rPr lang="en-US" sz="2000" b="1" dirty="0"/>
              <a:t> clan</a:t>
            </a:r>
            <a:r>
              <a:rPr lang="en-US" sz="2000" b="1" dirty="0" smtClean="0"/>
              <a:t>.</a:t>
            </a:r>
            <a:r>
              <a:rPr lang="sk-SK" sz="2000" b="1" dirty="0" smtClean="0"/>
              <a:t>     </a:t>
            </a:r>
          </a:p>
          <a:p>
            <a:pPr marL="0" indent="0">
              <a:buNone/>
            </a:pPr>
            <a:r>
              <a:rPr lang="en-US" sz="2000" b="1" dirty="0" smtClean="0"/>
              <a:t>Nadir </a:t>
            </a:r>
            <a:r>
              <a:rPr lang="en-US" sz="2000" b="1" dirty="0"/>
              <a:t>Khan was the king of Afghanistan After Amir </a:t>
            </a:r>
            <a:r>
              <a:rPr lang="en-US" sz="2000" b="1" dirty="0" err="1"/>
              <a:t>Amanullah</a:t>
            </a:r>
            <a:r>
              <a:rPr lang="en-US" sz="2000" b="1" dirty="0"/>
              <a:t> Khan from October 15, 1929 until his assassination in 1933. Nadir Khan was a military general in </a:t>
            </a:r>
            <a:r>
              <a:rPr lang="en-US" sz="2000" b="1" dirty="0" err="1"/>
              <a:t>Amanullah</a:t>
            </a:r>
            <a:r>
              <a:rPr lang="en-US" sz="2000" b="1" dirty="0"/>
              <a:t> Khan's monarchy. When the Anglo-Afghan war started in 1919, Nadir Khan volunteered to lead the national army to the south and to fight the enemy. After the kingdom of </a:t>
            </a:r>
            <a:r>
              <a:rPr lang="en-US" sz="2000" b="1" dirty="0" err="1"/>
              <a:t>Amanullah</a:t>
            </a:r>
            <a:r>
              <a:rPr lang="en-US" sz="2000" b="1" dirty="0"/>
              <a:t> Khan and during the 9 months leadership of </a:t>
            </a:r>
            <a:r>
              <a:rPr lang="en-US" sz="2000" b="1" dirty="0" err="1"/>
              <a:t>Kalakani</a:t>
            </a:r>
            <a:r>
              <a:rPr lang="en-US" sz="2000" b="1" dirty="0"/>
              <a:t>, Nadir fought for months until he had captured most part of the country from the leadership of </a:t>
            </a:r>
            <a:r>
              <a:rPr lang="en-US" sz="2000" b="1" dirty="0" err="1"/>
              <a:t>Habibullah</a:t>
            </a:r>
            <a:r>
              <a:rPr lang="en-US" sz="2000" b="1" dirty="0"/>
              <a:t> </a:t>
            </a:r>
            <a:r>
              <a:rPr lang="en-US" sz="2000" b="1" dirty="0" err="1"/>
              <a:t>Kalakani's</a:t>
            </a:r>
            <a:r>
              <a:rPr lang="en-US" sz="2000" b="1" dirty="0"/>
              <a:t> with the support of British Empire. Then he had killed </a:t>
            </a:r>
            <a:r>
              <a:rPr lang="en-US" sz="2000" b="1" dirty="0" err="1"/>
              <a:t>Kalakani</a:t>
            </a:r>
            <a:r>
              <a:rPr lang="en-US" sz="2000" b="1" dirty="0"/>
              <a:t> and himself became the </a:t>
            </a:r>
            <a:r>
              <a:rPr lang="en-US" sz="2000" b="1" i="1" dirty="0"/>
              <a:t>Shah</a:t>
            </a:r>
            <a:r>
              <a:rPr lang="en-US" sz="2000" b="1" dirty="0"/>
              <a:t> or king of Afghanistan.</a:t>
            </a:r>
          </a:p>
          <a:p>
            <a:pPr marL="0" indent="0">
              <a:buNone/>
            </a:pPr>
            <a:r>
              <a:rPr lang="en-US" sz="2000" b="1" dirty="0"/>
              <a:t>On November 1933 while he was distributing awards to the high school graduates at </a:t>
            </a:r>
            <a:r>
              <a:rPr lang="en-US" sz="2000" b="1" dirty="0" err="1"/>
              <a:t>Bala</a:t>
            </a:r>
            <a:r>
              <a:rPr lang="en-US" sz="2000" b="1" dirty="0"/>
              <a:t>-e-</a:t>
            </a:r>
            <a:r>
              <a:rPr lang="en-US" sz="2000" b="1" dirty="0" err="1"/>
              <a:t>sar</a:t>
            </a:r>
            <a:r>
              <a:rPr lang="en-US" sz="2000" b="1" dirty="0"/>
              <a:t> Kabul, the King was shot dead by a teenager named Abdul </a:t>
            </a:r>
            <a:r>
              <a:rPr lang="en-US" sz="2000" b="1" dirty="0" err="1"/>
              <a:t>Khaliq</a:t>
            </a:r>
            <a:r>
              <a:rPr lang="en-US" sz="2000" b="1" dirty="0"/>
              <a:t> </a:t>
            </a:r>
            <a:r>
              <a:rPr lang="en-US" sz="2000" b="1" dirty="0" err="1"/>
              <a:t>Hazara</a:t>
            </a:r>
            <a:r>
              <a:rPr lang="en-US" sz="2000" b="1" dirty="0"/>
              <a:t>. Mohammad Nader Shah was criticized by many Afghan historians as an agent of Britain in Afghanistan. During his regime hundred of thousands of innocent </a:t>
            </a:r>
            <a:r>
              <a:rPr lang="en-US" sz="2000" b="1" dirty="0" err="1"/>
              <a:t>civillians</a:t>
            </a:r>
            <a:r>
              <a:rPr lang="en-US" sz="2000" b="1" dirty="0"/>
              <a:t> were killed in Afghanistan. During his Afghan kingdom, Afghanistan flag remained the same except has changed the emblem.</a:t>
            </a:r>
          </a:p>
          <a:p>
            <a:pPr marL="0" lvl="0" indent="0" algn="just" eaLnBrk="0" fontAlgn="base" hangingPunct="0">
              <a:lnSpc>
                <a:spcPct val="100000"/>
              </a:lnSpc>
              <a:spcBef>
                <a:spcPct val="0"/>
              </a:spcBef>
              <a:spcAft>
                <a:spcPct val="0"/>
              </a:spcAft>
              <a:buNone/>
            </a:pPr>
            <a:r>
              <a:rPr lang="en-US" sz="2000" b="1" dirty="0" smtClean="0"/>
              <a:t> </a:t>
            </a:r>
            <a:endParaRPr kumimoji="0" lang="sk-SK" altLang="sk-SK" sz="2000" b="1"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sk-SK" altLang="sk-SK" sz="2000" b="1"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94664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Nadpis 5"/>
          <p:cNvSpPr>
            <a:spLocks noGrp="1"/>
          </p:cNvSpPr>
          <p:nvPr>
            <p:ph type="title"/>
          </p:nvPr>
        </p:nvSpPr>
        <p:spPr>
          <a:xfrm>
            <a:off x="206062" y="101968"/>
            <a:ext cx="11771289" cy="1325563"/>
          </a:xfrm>
          <a:solidFill>
            <a:schemeClr val="accent6">
              <a:lumMod val="40000"/>
              <a:lumOff val="60000"/>
            </a:schemeClr>
          </a:solidFill>
        </p:spPr>
        <p:txBody>
          <a:bodyPr>
            <a:noAutofit/>
          </a:bodyPr>
          <a:lstStyle/>
          <a:p>
            <a:pPr algn="ctr"/>
            <a:r>
              <a:rPr lang="sk-SK" sz="3600" b="1" dirty="0" smtClean="0">
                <a:solidFill>
                  <a:srgbClr val="C00000"/>
                </a:solidFill>
                <a:latin typeface="+mn-lt"/>
              </a:rPr>
              <a:t>KING MOHAMMED ZAHIR KHAN (1914-2007 AD)</a:t>
            </a:r>
            <a:r>
              <a:rPr lang="sk-SK" sz="3600" b="1" dirty="0" smtClean="0">
                <a:solidFill>
                  <a:srgbClr val="FF0000"/>
                </a:solidFill>
                <a:latin typeface="+mn-lt"/>
              </a:rPr>
              <a:t> </a:t>
            </a:r>
            <a:r>
              <a:rPr lang="sk-SK" sz="3600" b="1" dirty="0" smtClean="0">
                <a:solidFill>
                  <a:srgbClr val="FF0000"/>
                </a:solidFill>
              </a:rPr>
              <a:t>                         </a:t>
            </a:r>
            <a:endParaRPr lang="sk-SK" sz="3600" b="1" dirty="0">
              <a:solidFill>
                <a:srgbClr val="FF0000"/>
              </a:solidFill>
            </a:endParaRPr>
          </a:p>
        </p:txBody>
      </p:sp>
      <p:pic>
        <p:nvPicPr>
          <p:cNvPr id="3" name="Zástupný symbol obsahu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063" y="1635616"/>
            <a:ext cx="11771288" cy="4765183"/>
          </a:xfrm>
        </p:spPr>
      </p:pic>
    </p:spTree>
    <p:extLst>
      <p:ext uri="{BB962C8B-B14F-4D97-AF65-F5344CB8AC3E}">
        <p14:creationId xmlns:p14="http://schemas.microsoft.com/office/powerpoint/2010/main" val="2672196634"/>
      </p:ext>
    </p:extLst>
  </p:cSld>
  <p:clrMapOvr>
    <a:masterClrMapping/>
  </p:clrMapOvr>
  <p:timing>
    <p:tnLst>
      <p:par>
        <p:cTn id="1" dur="indefinite" restart="never" nodeType="tmRoot"/>
      </p:par>
    </p:tnLst>
  </p:timing>
</p:sld>
</file>

<file path=ppt/theme/theme1.xml><?xml version="1.0" encoding="utf-8"?>
<a:theme xmlns:a="http://schemas.openxmlformats.org/drawingml/2006/main" name="Motív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313</TotalTime>
  <Words>2334</Words>
  <Application>Microsoft Office PowerPoint</Application>
  <PresentationFormat>Widescreen</PresentationFormat>
  <Paragraphs>64</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Times New Roman</vt:lpstr>
      <vt:lpstr>Motív Office</vt:lpstr>
      <vt:lpstr>AMIR ABDUR RAHMAN (1844-1901 AD)                          </vt:lpstr>
      <vt:lpstr>AMIR HABIBULLAH KHAN (1872-1919 AD)                          </vt:lpstr>
      <vt:lpstr>AMIR HABIBULLAH KHAN (1901-1919 AD)                          </vt:lpstr>
      <vt:lpstr>AMIR AMANULLAH KHAN (1890-1960 AD)                          </vt:lpstr>
      <vt:lpstr>AMIR AMANULLAH KHAN (1919-1929 AD)                          </vt:lpstr>
      <vt:lpstr>HABIBULLAH KALAKANI (1891-1929 AD)                          </vt:lpstr>
      <vt:lpstr>PRINCE MOHAMMED NADIR KHAN (1883-1933 AD)                          </vt:lpstr>
      <vt:lpstr>PRINCE MOHAMMED NADIR KHAN (1929-1933 AD)                          </vt:lpstr>
      <vt:lpstr>KING MOHAMMED ZAHIR KHAN (1914-2007 AD)                          </vt:lpstr>
      <vt:lpstr>KING MOHAMMED ZAHIR KHAN (1930-1973 AD)                          </vt:lpstr>
      <vt:lpstr>MOHAMMAD DAUD KHAN (1909-1978 AD)                          </vt:lpstr>
      <vt:lpstr>MOHAMMAD DAUD KHAN (1973-1978 AD)                          </vt:lpstr>
      <vt:lpstr>NOOR MOHAMMAD TARAKI (1913-1979 AD)                          </vt:lpstr>
      <vt:lpstr>NOOR MOHAMMAD TARAKI (1978-1979 AD)                          </vt:lpstr>
      <vt:lpstr>HAFIZULLAH AMIN (1929-1979)                           </vt:lpstr>
      <vt:lpstr>HAFIZULLAH AMIN (1979 AD)                          </vt:lpstr>
      <vt:lpstr>BABRAK KARMAL (1929-1996)                           </vt:lpstr>
      <vt:lpstr>BABRAK KARMAL (1979-1986 AD)                          </vt:lpstr>
      <vt:lpstr>Dr.  MOHAMMAD NAJIBULLAH (1947-1996)                           </vt:lpstr>
      <vt:lpstr>Dr. MUHAMMAD NAJIBULLAH (1987-1992 AD)                          </vt:lpstr>
    </vt:vector>
  </TitlesOfParts>
  <Company>MO SR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Medal for the Defeat of the Uprising in the North of Afghanistan SH 1309                                [AD 1930/1931], silver, with new, but correct ribbon</dc:title>
  <dc:creator>prac</dc:creator>
  <cp:lastModifiedBy>Rudolf</cp:lastModifiedBy>
  <cp:revision>56</cp:revision>
  <dcterms:created xsi:type="dcterms:W3CDTF">2015-11-05T15:07:15Z</dcterms:created>
  <dcterms:modified xsi:type="dcterms:W3CDTF">2021-10-11T17:43:39Z</dcterms:modified>
</cp:coreProperties>
</file>