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6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DC87C-6C55-4811-B30C-9D78F9040318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7FE8B-9C52-41DE-B891-7F38959ECC21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23561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D6FF40-95B8-40F9-84DC-4F922F033072}" type="slidenum">
              <a:rPr lang="en-US" altLang="sk-SK" sz="1200" b="0" smtClean="0"/>
              <a:pPr/>
              <a:t>1</a:t>
            </a:fld>
            <a:endParaRPr lang="en-US" altLang="sk-SK" sz="1200" b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altLang="sk-S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615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66553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0684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89229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0984" y="6453717"/>
            <a:ext cx="2844800" cy="40428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Projektový  manažment PM2010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76184" y="6453718"/>
            <a:ext cx="3860800" cy="215900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sk-SK"/>
              <a:t>máj 2010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E36A2-34EF-46E3-B0C5-BF7BD0C7810C}" type="slidenum">
              <a:rPr lang="en-US" altLang="sk-SK"/>
              <a:pPr>
                <a:defRPr/>
              </a:pPr>
              <a:t>‹#›</a:t>
            </a:fld>
            <a:endParaRPr lang="en-US" altLang="sk-SK"/>
          </a:p>
        </p:txBody>
      </p:sp>
    </p:spTree>
    <p:extLst>
      <p:ext uri="{BB962C8B-B14F-4D97-AF65-F5344CB8AC3E}">
        <p14:creationId xmlns="" xmlns:p14="http://schemas.microsoft.com/office/powerpoint/2010/main" val="1857480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12991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85965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301348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4103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7301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23480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35168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2339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0F682-0F84-49B3-A453-7D129BFDB88D}" type="datetimeFigureOut">
              <a:rPr lang="sk-SK" smtClean="0"/>
              <a:pPr/>
              <a:t>17.9.2020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CD31-23A0-4E3B-A17F-7F8848E5AFED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246142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Zástupný symbol pro číslo snímku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3733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667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667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667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BFE61-F910-483B-8A54-152543DF9483}" type="slidenum">
              <a:rPr lang="en-US" altLang="sk-SK" sz="1067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sk-SK" sz="1067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284"/>
            <a:ext cx="10972800" cy="1140883"/>
          </a:xfrm>
        </p:spPr>
        <p:txBody>
          <a:bodyPr/>
          <a:lstStyle/>
          <a:p>
            <a:pPr eaLnBrk="1" hangingPunct="1">
              <a:defRPr/>
            </a:pPr>
            <a:r>
              <a:rPr lang="sk-SK" sz="3733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Databáza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912284" y="2781301"/>
            <a:ext cx="11040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sk-SK" altLang="sk-SK" sz="2400"/>
          </a:p>
        </p:txBody>
      </p:sp>
      <p:graphicFrame>
        <p:nvGraphicFramePr>
          <p:cNvPr id="160833" name="Group 6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="" xmlns:p14="http://schemas.microsoft.com/office/powerpoint/2010/main" val="2154377066"/>
              </p:ext>
            </p:extLst>
          </p:nvPr>
        </p:nvGraphicFramePr>
        <p:xfrm>
          <a:off x="624418" y="1411817"/>
          <a:ext cx="10877551" cy="5403302"/>
        </p:xfrm>
        <a:graphic>
          <a:graphicData uri="http://schemas.openxmlformats.org/drawingml/2006/table">
            <a:tbl>
              <a:tblPr/>
              <a:tblGrid>
                <a:gridCol w="23375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51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51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147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851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6990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88444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Názov projektového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zámeru</a:t>
                      </a:r>
                      <a:endParaRPr kumimoji="0" lang="sk-SK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1919" marR="121919" marT="45731" marB="45731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Dátum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začatia</a:t>
                      </a:r>
                      <a:endParaRPr kumimoji="0" 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1919" marR="121919"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Dátum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ukončenia</a:t>
                      </a:r>
                      <a:endParaRPr kumimoji="0" lang="sk-SK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Odhadované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náklady</a:t>
                      </a:r>
                      <a:endParaRPr kumimoji="0" lang="sk-SK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Prínosy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projektu</a:t>
                      </a:r>
                      <a:endParaRPr kumimoji="0" lang="sk-SK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21919" marR="121919"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Výsledok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výberu</a:t>
                      </a:r>
                      <a:endParaRPr kumimoji="0" lang="sk-SK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1919" marR="121919"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00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Požiadavka na projekt 1: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Ples AOS</a:t>
                      </a: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1919" marR="121919" marT="45731" marB="4573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13.1.2021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13.2.2021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10 000€</a:t>
                      </a: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Obohatenie kultúrneho vyžitia zamestnancov AOS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3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Požiadavka na projekt 2: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Rekonštrukcia internátov – výmena okien</a:t>
                      </a: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1919" marR="121919" marT="45731" marB="4573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26.3.2021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15.9.2021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150 000€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Modernizácia a oprava internátov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79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Požiadavka na projekt 3: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k-SK" sz="1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Oprava </a:t>
                      </a:r>
                      <a:r>
                        <a:rPr kumimoji="0" lang="sk-SK" sz="12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autoparku</a:t>
                      </a: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1919" marR="121919" marT="45731" marB="4573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23.4.2021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24.4.2022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300 000€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sk-SK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</a:rPr>
                        <a:t>Ochrana vojenskej techniky v garážach, zlepšenie infraštruktúry</a:t>
                      </a:r>
                      <a:endParaRPr kumimoji="0" lang="sk-SK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29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Požiadavka na projekt 4: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cs-CZ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1919" marR="121919" marT="45731" marB="4573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426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sk-SK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Požiadavka na projekt 5: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sk-SK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21919" marR="121919" marT="45731" marB="45731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sk-SK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121919" marR="121919"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28" name="Text Box 87"/>
          <p:cNvSpPr txBox="1">
            <a:spLocks noChangeArrowheads="1"/>
          </p:cNvSpPr>
          <p:nvPr/>
        </p:nvSpPr>
        <p:spPr bwMode="auto">
          <a:xfrm>
            <a:off x="190500" y="277285"/>
            <a:ext cx="1111885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667">
                <a:solidFill>
                  <a:srgbClr val="FF0000"/>
                </a:solidFill>
              </a:rPr>
              <a:t>Vyberte 1 zámer, ktorý budete ďalej rozpracovávať ako projekt!</a:t>
            </a:r>
            <a:endParaRPr lang="cs-CZ" altLang="sk-SK" sz="266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4567394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93</Words>
  <Application>Microsoft Office PowerPoint</Application>
  <PresentationFormat>Vlastná</PresentationFormat>
  <Paragraphs>40</Paragraphs>
  <Slides>1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</vt:i4>
      </vt:variant>
    </vt:vector>
  </HeadingPairs>
  <TitlesOfParts>
    <vt:vector size="2" baseType="lpstr">
      <vt:lpstr>Motív balíka Office</vt:lpstr>
      <vt:lpstr>Databáza</vt:lpstr>
    </vt:vector>
  </TitlesOfParts>
  <Company>AOS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vyuka</dc:creator>
  <cp:lastModifiedBy>Windows User</cp:lastModifiedBy>
  <cp:revision>4</cp:revision>
  <dcterms:created xsi:type="dcterms:W3CDTF">2020-09-09T12:38:11Z</dcterms:created>
  <dcterms:modified xsi:type="dcterms:W3CDTF">2020-09-17T13:17:31Z</dcterms:modified>
</cp:coreProperties>
</file>