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71" r:id="rId9"/>
    <p:sldId id="273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bdĺžnik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Zaoblený obdĺžnik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Zaoblený obdĺžnik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bdĺžnik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bdĺžnik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bdĺžnik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bdĺžnik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1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F37C21-A9A6-446D-B538-A6A1520DBB4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4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3C11-4160-42CC-B4C0-1283663A8B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22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9DC7-27CF-4DC7-9773-C1B2D28EE4E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65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11B8-EAD5-4223-BE36-F7F53BDB6D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5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52485-13B0-4A13-9B4A-F8012B1FCC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7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4101-0001-4950-BA03-0D46CAB4FC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76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49C99C-9DF2-4040-8671-B14B936903A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02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3422C-9845-4C95-B149-E0D011D4D17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91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F376D-A8AD-45CE-8ABD-1D16A5BBA76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5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0AAA7-4537-43A0-AE50-164551A3A47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9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1054-15F7-442F-A0AE-43DF579F191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14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bdĺžnik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bdĺžnik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štýly predlohy textu</a:t>
            </a:r>
            <a:endParaRPr lang="en-US" smtClean="0"/>
          </a:p>
        </p:txBody>
      </p:sp>
      <p:sp>
        <p:nvSpPr>
          <p:cNvPr id="104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B9D92A-5590-46DE-BC94-90B17AF78C2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88" r:id="rId3"/>
    <p:sldLayoutId id="2147483689" r:id="rId4"/>
    <p:sldLayoutId id="2147483696" r:id="rId5"/>
    <p:sldLayoutId id="2147483697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sk-SK" sz="4000" smtClean="0"/>
              <a:t>Historický vývoj právnej úpravy služobného pomeru vojakov</a:t>
            </a:r>
          </a:p>
        </p:txBody>
      </p:sp>
      <p:sp>
        <p:nvSpPr>
          <p:cNvPr id="5123" name="Podnadpis 1"/>
          <p:cNvSpPr>
            <a:spLocks noGrp="1"/>
          </p:cNvSpPr>
          <p:nvPr>
            <p:ph type="subTitle" idx="1"/>
          </p:nvPr>
        </p:nvSpPr>
        <p:spPr>
          <a:xfrm>
            <a:off x="684213" y="4625975"/>
            <a:ext cx="2116137" cy="1752600"/>
          </a:xfrm>
        </p:spPr>
        <p:txBody>
          <a:bodyPr/>
          <a:lstStyle/>
          <a:p>
            <a:pPr marL="63500"/>
            <a:r>
              <a:rPr lang="sk-SK" smtClean="0"/>
              <a:t>Ján Dujčák 11ES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84625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6116134"/>
            <a:ext cx="605759" cy="7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dĺžnik 2"/>
          <p:cNvSpPr/>
          <p:nvPr/>
        </p:nvSpPr>
        <p:spPr>
          <a:xfrm>
            <a:off x="179512" y="6333209"/>
            <a:ext cx="156981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200" b="1" cap="none" spc="0" dirty="0" err="1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Johny</a:t>
            </a:r>
            <a:endParaRPr lang="sk-SK" sz="1200" b="1" cap="none" spc="0" dirty="0">
              <a:ln w="11430"/>
              <a:solidFill>
                <a:srgbClr val="00B0F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http://www.necasautoskola.cz/images/paragr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292600"/>
            <a:ext cx="223202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Zákony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sz="2400" dirty="0" smtClean="0"/>
              <a:t>76/1922 </a:t>
            </a:r>
            <a:r>
              <a:rPr lang="sk-SK" sz="2400" dirty="0" err="1" smtClean="0"/>
              <a:t>Sb</a:t>
            </a:r>
            <a:r>
              <a:rPr lang="sk-SK" sz="2400" dirty="0" smtClean="0"/>
              <a:t>. </a:t>
            </a:r>
            <a:r>
              <a:rPr lang="sk-SK" sz="2400" b="1" dirty="0" smtClean="0"/>
              <a:t>o vojenských </a:t>
            </a:r>
            <a:r>
              <a:rPr lang="sk-SK" sz="2400" b="1" dirty="0" err="1" smtClean="0"/>
              <a:t>požitcích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zaopatřovacích</a:t>
            </a:r>
            <a:r>
              <a:rPr lang="sk-SK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Branný zákon č. 92/1949 </a:t>
            </a:r>
            <a:r>
              <a:rPr lang="sk-SK" sz="2400" dirty="0" err="1" smtClean="0"/>
              <a:t>Zb</a:t>
            </a:r>
            <a:endParaRPr lang="sk-SK" sz="2400" dirty="0" smtClean="0"/>
          </a:p>
          <a:p>
            <a:pPr>
              <a:lnSpc>
                <a:spcPct val="90000"/>
              </a:lnSpc>
            </a:pPr>
            <a:r>
              <a:rPr lang="sk-SK" sz="2400" dirty="0" smtClean="0"/>
              <a:t>76/1959 Zb. O niektorých služobných pomeroch vojakov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zákon č. 480/1992 Zb. o hmotnom zabezpečení vojakov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zákon č. 143/1992 Zb. o plate a odmene za pracovnú pohotovosť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Zákon č. 379/1997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Zákon č. 321/2002 O zriadení OSSR</a:t>
            </a:r>
          </a:p>
          <a:p>
            <a:pPr>
              <a:lnSpc>
                <a:spcPct val="90000"/>
              </a:lnSpc>
            </a:pPr>
            <a:r>
              <a:rPr lang="sk-SK" sz="2400" dirty="0" smtClean="0"/>
              <a:t>Zákon č. 346/2005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76/1922 Sb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Právne nahrádza zastarané zákony ešte z čias </a:t>
            </a:r>
            <a:r>
              <a:rPr lang="sk-SK" sz="2400" dirty="0" err="1" smtClean="0"/>
              <a:t>Rakúsko-Uhorska</a:t>
            </a:r>
            <a:endParaRPr lang="sk-SK" sz="2400" dirty="0" smtClean="0"/>
          </a:p>
          <a:p>
            <a:pPr>
              <a:lnSpc>
                <a:spcPct val="150000"/>
              </a:lnSpc>
            </a:pPr>
            <a:r>
              <a:rPr lang="sk-SK" sz="2400" dirty="0" smtClean="0"/>
              <a:t>Je to reorganizácia vtedajšej armády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Unifikácia armády </a:t>
            </a:r>
          </a:p>
          <a:p>
            <a:pPr>
              <a:lnSpc>
                <a:spcPct val="80000"/>
              </a:lnSpc>
            </a:pPr>
            <a:endParaRPr lang="sk-SK" sz="2000" dirty="0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76700"/>
            <a:ext cx="38052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92/1949 Zb. Branný zákon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Účinný s úpravami do 1.1.1998</a:t>
            </a:r>
          </a:p>
          <a:p>
            <a:r>
              <a:rPr lang="sk-SK" dirty="0" smtClean="0"/>
              <a:t>Pojmy ako odvod, branec, branná povinnosť, záloha</a:t>
            </a:r>
          </a:p>
          <a:p>
            <a:r>
              <a:rPr lang="sk-SK" dirty="0" smtClean="0"/>
              <a:t>Upravuje aj uzatváranie sobášov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6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76/1959 Zb. O niektorých služobných pomeroch vojakov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Upravuje text vojenskej prísahy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Upravuje vojenské hodnosti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Vojaci z povolania mohli mať politický mandát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Upravuje vznik a zánik služobného pomeru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Upravuje výsluhový príspevok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54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3894"/>
            <a:ext cx="2569468" cy="342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480/1992 Zb. o hmotnom zabezpečení vojakov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19672" y="2249488"/>
            <a:ext cx="7067128" cy="4324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Platný do 1.9.2002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Pojednáva o platoch vojakov v základnej službe, vojakov z povolania a študentov vojenských škôl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Pojednáva o zodpovednosti vojakov a žiakov škôl za spôsobenú škodu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016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75612" cy="2578100"/>
          </a:xfrm>
        </p:spPr>
        <p:txBody>
          <a:bodyPr/>
          <a:lstStyle/>
          <a:p>
            <a:r>
              <a:rPr lang="sk-SK" sz="3200" b="1" dirty="0" smtClean="0"/>
              <a:t>3/1993 </a:t>
            </a:r>
            <a:r>
              <a:rPr lang="sk-SK" sz="3200" b="1" dirty="0" err="1" smtClean="0"/>
              <a:t>Z.z</a:t>
            </a:r>
            <a:r>
              <a:rPr lang="sk-SK" sz="3200" b="1" dirty="0" smtClean="0"/>
              <a:t>. </a:t>
            </a:r>
            <a:br>
              <a:rPr lang="sk-SK" sz="3200" b="1" dirty="0" smtClean="0"/>
            </a:br>
            <a:r>
              <a:rPr lang="sk-SK" sz="3200" b="1" dirty="0" smtClean="0"/>
              <a:t>o </a:t>
            </a:r>
            <a:r>
              <a:rPr lang="sk-SK" sz="3200" b="1" dirty="0" smtClean="0"/>
              <a:t>zriadení Armády Slovenskej republiky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Zriaďuje Armádu Slovenskej republiky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Mení text vojenskej prísahy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Dovtedy platné právne predpisy zostávajú v platnosti</a:t>
            </a:r>
            <a:endParaRPr lang="sk-SK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3136"/>
            <a:ext cx="17145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321/2002 </a:t>
            </a:r>
            <a:r>
              <a:rPr lang="sk-SK" dirty="0" err="1" smtClean="0"/>
              <a:t>Z.z</a:t>
            </a:r>
            <a:r>
              <a:rPr lang="sk-SK" dirty="0" smtClean="0"/>
              <a:t>. O ozbrojených silách Slovenskej republiky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Zmena názvu ASR na OSSR</a:t>
            </a:r>
          </a:p>
          <a:p>
            <a:r>
              <a:rPr lang="sk-SK" dirty="0"/>
              <a:t>Základné zložky ozbrojených síl </a:t>
            </a:r>
            <a:r>
              <a:rPr lang="sk-SK" dirty="0" smtClean="0"/>
              <a:t>sú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a) pozemné sily, </a:t>
            </a:r>
            <a:br>
              <a:rPr lang="sk-SK" dirty="0"/>
            </a:br>
            <a:r>
              <a:rPr lang="sk-SK" dirty="0"/>
              <a:t>b) vzdušné sily, </a:t>
            </a:r>
            <a:br>
              <a:rPr lang="sk-SK" dirty="0"/>
            </a:br>
            <a:r>
              <a:rPr lang="sk-SK" dirty="0"/>
              <a:t>c) sily výcviku a </a:t>
            </a:r>
            <a:r>
              <a:rPr lang="sk-SK" dirty="0" smtClean="0"/>
              <a:t>podpory</a:t>
            </a:r>
          </a:p>
          <a:p>
            <a:r>
              <a:rPr lang="sk-SK" dirty="0" smtClean="0"/>
              <a:t>Upravuje vojenskú prísahu</a:t>
            </a:r>
          </a:p>
          <a:p>
            <a:r>
              <a:rPr lang="sk-SK" dirty="0" smtClean="0"/>
              <a:t>Upravuje velenie Ozbrojeným silám</a:t>
            </a:r>
          </a:p>
          <a:p>
            <a:r>
              <a:rPr lang="sk-SK" dirty="0" smtClean="0"/>
              <a:t>Upravuje cieľ prípravy</a:t>
            </a:r>
          </a:p>
          <a:p>
            <a:r>
              <a:rPr lang="sk-SK" dirty="0" smtClean="0"/>
              <a:t>Upravuje druhy donucovacích prostriedkov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14287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1905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518</TotalTime>
  <Words>217</Words>
  <Application>Microsoft Office PowerPoint</Application>
  <PresentationFormat>Prezentácia na obrazovke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Georgia</vt:lpstr>
      <vt:lpstr>Wingdings 2</vt:lpstr>
      <vt:lpstr>Calibri</vt:lpstr>
      <vt:lpstr>Industriálne</vt:lpstr>
      <vt:lpstr>Historický vývoj právnej úpravy služobného pomeru vojakov</vt:lpstr>
      <vt:lpstr>Zákony</vt:lpstr>
      <vt:lpstr>76/1922 Sb</vt:lpstr>
      <vt:lpstr>92/1949 Zb. Branný zákon</vt:lpstr>
      <vt:lpstr>76/1959 Zb. O niektorých služobných pomeroch vojakov</vt:lpstr>
      <vt:lpstr>480/1992 Zb. o hmotnom zabezpečení vojakov</vt:lpstr>
      <vt:lpstr>3/1993 Z.z.  o zriadení Armády Slovenskej republiky</vt:lpstr>
      <vt:lpstr>321/2002 Z.z. O ozbrojených silách Slovenskej republiky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Historický vývoj právnej úpravy služobného pomeru vojakov</dc:title>
  <dc:creator>student</dc:creator>
  <cp:lastModifiedBy>Johny</cp:lastModifiedBy>
  <cp:revision>15</cp:revision>
  <dcterms:created xsi:type="dcterms:W3CDTF">2010-11-19T08:05:46Z</dcterms:created>
  <dcterms:modified xsi:type="dcterms:W3CDTF">2010-11-30T18:41:18Z</dcterms:modified>
</cp:coreProperties>
</file>