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6831-AFDC-4ACA-A174-CF7DA45EA12D}" type="datetimeFigureOut">
              <a:rPr lang="sk-SK" smtClean="0"/>
              <a:pPr/>
              <a:t>12. 5. 2011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AFC7-7425-4116-B384-8FFF2F50947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Koreferát č. 1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Správne právo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Účastník konania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sk-SK" dirty="0" smtClean="0"/>
              <a:t>Všeobecné kritéria</a:t>
            </a:r>
          </a:p>
          <a:p>
            <a:r>
              <a:rPr lang="sk-SK" dirty="0" smtClean="0"/>
              <a:t>Účastníkom konania je ten o koho právach, právom chránených záujmoch a povinnostiach sa má konať</a:t>
            </a:r>
          </a:p>
          <a:p>
            <a:r>
              <a:rPr lang="sk-SK" dirty="0" smtClean="0"/>
              <a:t>Ten koho práva, právom chránené záujmy a povinnosti môžu byť rozhodnutím SO dotknuté</a:t>
            </a:r>
          </a:p>
          <a:p>
            <a:r>
              <a:rPr lang="sk-SK" dirty="0" smtClean="0"/>
              <a:t>Ten, kto tvrdí, že môže byť vo svojich právach, právom chránených záujmoch a povinnostiach dotknutý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Účastník konania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Špeciálne kritéria</a:t>
            </a:r>
          </a:p>
          <a:p>
            <a:r>
              <a:rPr lang="sk-SK" dirty="0" smtClean="0"/>
              <a:t>Určujú osobitné predpisy, ktoré priznávajú osobe postavenie účastníka konania, aj keď nespĺňa všeobecné kritéria</a:t>
            </a:r>
          </a:p>
          <a:p>
            <a:r>
              <a:rPr lang="sk-SK" dirty="0" smtClean="0"/>
              <a:t>Osoby oprávnené podať odvolanie ( osoby o ktorých záujmoch bolo už rozhodnuté)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Postavenie účastníka konania nemá: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Správny orgán</a:t>
            </a:r>
          </a:p>
          <a:p>
            <a:r>
              <a:rPr lang="sk-SK" dirty="0" smtClean="0"/>
              <a:t>Osoby zúčastnené na konaní ako svedok, odborník, tlmočník...</a:t>
            </a:r>
          </a:p>
          <a:p>
            <a:r>
              <a:rPr lang="sk-SK" dirty="0" smtClean="0"/>
              <a:t>Prokurátor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Účastník konania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 je povinný počas celého konania skúmať či všetky subjekty spĺňajú podmienky na priznanie postavenia účastníka</a:t>
            </a:r>
          </a:p>
          <a:p>
            <a:r>
              <a:rPr lang="sk-SK" dirty="0" smtClean="0"/>
              <a:t>Okruh účastníkov sa môže aj rozšíriť</a:t>
            </a:r>
          </a:p>
          <a:p>
            <a:pPr>
              <a:buNone/>
            </a:pPr>
            <a:r>
              <a:rPr lang="sk-SK" dirty="0" smtClean="0"/>
              <a:t>Druhy spôsobilosti účastníkov konania:</a:t>
            </a:r>
          </a:p>
          <a:p>
            <a:r>
              <a:rPr lang="sk-SK" dirty="0" smtClean="0"/>
              <a:t>Spôsobilosť mať práva a povinnosti</a:t>
            </a:r>
          </a:p>
          <a:p>
            <a:r>
              <a:rPr lang="sk-SK" dirty="0" smtClean="0"/>
              <a:t>Spôsobilosť na právne úkony</a:t>
            </a:r>
          </a:p>
          <a:p>
            <a:r>
              <a:rPr lang="sk-SK" dirty="0" smtClean="0"/>
              <a:t>Spôsobilosť na protiprávne úkony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Zúčastnená osoba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Na konaní má právo zúčastniť sa aj iná osoba ako účastník konania</a:t>
            </a:r>
          </a:p>
          <a:p>
            <a:r>
              <a:rPr lang="sk-SK" dirty="0" smtClean="0"/>
              <a:t>Nemá rozsah procesných práv ako účastník konania( nerozhoduje sa o jej právach a povinnostiach...)</a:t>
            </a:r>
          </a:p>
          <a:p>
            <a:r>
              <a:rPr lang="sk-SK" dirty="0" smtClean="0"/>
              <a:t>Jej práva zodpovedajú účelu, ktoré v konaní tieto subjekty reprezentujú</a:t>
            </a:r>
          </a:p>
          <a:p>
            <a:r>
              <a:rPr lang="sk-SK" dirty="0" smtClean="0"/>
              <a:t>Môžu vystupovať len v konaní určenom osobitým zákonom</a:t>
            </a: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Zúčastnená osoba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Jej neúčasť na konaní nie je prekážkou pre ďalší postup</a:t>
            </a:r>
          </a:p>
          <a:p>
            <a:r>
              <a:rPr lang="sk-SK" dirty="0" smtClean="0"/>
              <a:t>Jej účasť nemožno vynucovať</a:t>
            </a:r>
          </a:p>
          <a:p>
            <a:r>
              <a:rPr lang="sk-SK" dirty="0" smtClean="0"/>
              <a:t>Správny poriadok ustanovuje základné procesné práva zúčastnených osôb(informovanosť o podaniach, účasť na ústnom pojednávaní, navrhovanie dôkazov...)</a:t>
            </a:r>
          </a:p>
          <a:p>
            <a:r>
              <a:rPr lang="sk-SK" dirty="0" smtClean="0"/>
              <a:t>Osobitný zákon im môže priznať aj ďalšie práva</a:t>
            </a:r>
          </a:p>
          <a:p>
            <a:r>
              <a:rPr lang="sk-SK" dirty="0" smtClean="0"/>
              <a:t>Nemôžu podať opravný prostriedok.</a:t>
            </a:r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 smtClean="0"/>
              <a:t>Plnomocenstvo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Jednostranný právny úkon</a:t>
            </a:r>
          </a:p>
          <a:p>
            <a:r>
              <a:rPr lang="sk-SK" dirty="0" smtClean="0"/>
              <a:t>Zastúpený deklaruje správnemu orgánu, kto je oprávnený zastupovať ho v správnom konaní a v akom rozsahu</a:t>
            </a:r>
          </a:p>
          <a:p>
            <a:r>
              <a:rPr lang="sk-SK" dirty="0" smtClean="0"/>
              <a:t>Správny poriadok vyžaduje písomnú formu </a:t>
            </a:r>
            <a:r>
              <a:rPr lang="sk-SK" dirty="0" err="1" smtClean="0"/>
              <a:t>plnomocenstva</a:t>
            </a:r>
            <a:endParaRPr lang="sk-SK" dirty="0" smtClean="0"/>
          </a:p>
          <a:p>
            <a:r>
              <a:rPr lang="sk-SK" dirty="0" smtClean="0"/>
              <a:t>Možno ju udeliť do zápisnice</a:t>
            </a:r>
          </a:p>
          <a:p>
            <a:r>
              <a:rPr lang="sk-SK" dirty="0" smtClean="0"/>
              <a:t>Ak správny poriadok neupravuje určité otázky </a:t>
            </a:r>
            <a:r>
              <a:rPr lang="sk-SK" dirty="0" err="1" smtClean="0"/>
              <a:t>plnomocenstva</a:t>
            </a:r>
            <a:r>
              <a:rPr lang="sk-SK" dirty="0" smtClean="0"/>
              <a:t> používajú sa ustanovenia </a:t>
            </a:r>
            <a:r>
              <a:rPr lang="sk-SK" dirty="0" err="1" smtClean="0"/>
              <a:t>Občiaského</a:t>
            </a:r>
            <a:r>
              <a:rPr lang="sk-SK" dirty="0" smtClean="0"/>
              <a:t> zákonníka</a:t>
            </a:r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Zánik </a:t>
            </a:r>
            <a:r>
              <a:rPr lang="sk-SK" dirty="0" err="1" smtClean="0"/>
              <a:t>plnomocenstva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 došlo k vykonaniu úkonu</a:t>
            </a:r>
          </a:p>
          <a:p>
            <a:r>
              <a:rPr lang="sk-SK" dirty="0" smtClean="0"/>
              <a:t>Ak ho splnomocniteľ odvolal</a:t>
            </a:r>
          </a:p>
          <a:p>
            <a:r>
              <a:rPr lang="sk-SK" dirty="0" smtClean="0"/>
              <a:t>Ak ho splnomocnenec vypovie</a:t>
            </a:r>
          </a:p>
          <a:p>
            <a:r>
              <a:rPr lang="sk-SK" dirty="0" smtClean="0"/>
              <a:t>Smrťou</a:t>
            </a:r>
          </a:p>
          <a:p>
            <a:r>
              <a:rPr lang="sk-SK" dirty="0" smtClean="0"/>
              <a:t>Zánikom právnickej osoby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Zdroj: SPRÁVNY PORIADOK – Jozef </a:t>
            </a:r>
            <a:r>
              <a:rPr lang="sk-SK" dirty="0" err="1" smtClean="0"/>
              <a:t>Sobihard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Spracoval: Matúš </a:t>
            </a:r>
            <a:r>
              <a:rPr lang="sk-SK" dirty="0" err="1" smtClean="0"/>
              <a:t>Pavlarčík</a:t>
            </a:r>
            <a:r>
              <a:rPr lang="sk-SK" dirty="0" smtClean="0"/>
              <a:t> 13 MVO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Príslušnosť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Na konanie sú vecne príslušné správne orgány, ktoré určuje osobitný zákon, ak osobitný zákon neustanovuje, ktorý orgán je vecne príslušný, rozhoduje obec</a:t>
            </a:r>
          </a:p>
          <a:p>
            <a:r>
              <a:rPr lang="sk-SK" dirty="0" smtClean="0"/>
              <a:t>Rozhodovať o danej otázke môže len orgán, ktorý má na to právomoc</a:t>
            </a:r>
          </a:p>
          <a:p>
            <a:r>
              <a:rPr lang="sk-SK" dirty="0" smtClean="0"/>
              <a:t>Podmienka konania je vecná, miestna a funkčná príslušnosť</a:t>
            </a:r>
          </a:p>
          <a:p>
            <a:r>
              <a:rPr lang="sk-SK" dirty="0" smtClean="0"/>
              <a:t>Pôsobnosť SO určuje, aké okruhy otázok SO prejednáva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Vecná príslušnosť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Je určená osobitným hmotnoprávnym predpisom alebo obcou</a:t>
            </a:r>
          </a:p>
          <a:p>
            <a:r>
              <a:rPr lang="sk-SK" dirty="0" smtClean="0"/>
              <a:t>Určuje, ktorá kategória orgánu je príslušná na prvostupňové konanie</a:t>
            </a:r>
          </a:p>
          <a:p>
            <a:r>
              <a:rPr lang="sk-SK" dirty="0" smtClean="0"/>
              <a:t>Vecne nepríslušný orgán môže vykonať len nevyhnutné úkony na odvrátenie škody</a:t>
            </a:r>
          </a:p>
          <a:p>
            <a:r>
              <a:rPr lang="sk-SK" dirty="0" smtClean="0"/>
              <a:t>Vecná príslušnosť sa zisťuje na začiatku konania, ak podanie nebolo urobené na vecne a miestne príslušnom SO, tento orgán musí podanie bezodkladne postúpiť...</a:t>
            </a:r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Funkčná príslušnosť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Rozhoduje ktorý z viacerých orgánov vecne a miestne príslušného SO je povolaný konať</a:t>
            </a:r>
          </a:p>
          <a:p>
            <a:r>
              <a:rPr lang="sk-SK" dirty="0" smtClean="0"/>
              <a:t>Vyplýva zo štruktúry SO, ktoré organizačné útvary majú rozhodovaciu právomoc</a:t>
            </a:r>
          </a:p>
          <a:p>
            <a:r>
              <a:rPr lang="sk-SK" dirty="0" smtClean="0"/>
              <a:t>Je určená zákonom alebo vnútorným organizačným predpisom, ak nie je určené tak príslušný je štatutárny orgán SO 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Miestna príslušnosť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Určuje, ktorý z vecne príslušných SO </a:t>
            </a:r>
            <a:r>
              <a:rPr lang="sk-SK" dirty="0" err="1" smtClean="0"/>
              <a:t>so</a:t>
            </a:r>
            <a:r>
              <a:rPr lang="sk-SK" dirty="0" smtClean="0"/>
              <a:t> zreteľom na obvod svojej územnej pôsobnosti má konať</a:t>
            </a:r>
          </a:p>
          <a:p>
            <a:r>
              <a:rPr lang="sk-SK" dirty="0" smtClean="0"/>
              <a:t>Kritéria miestnej príslušnosti: miesto činnosti účastníka (</a:t>
            </a:r>
            <a:r>
              <a:rPr lang="sk-SK" dirty="0" err="1" smtClean="0"/>
              <a:t>forum</a:t>
            </a:r>
            <a:r>
              <a:rPr lang="sk-SK" dirty="0" smtClean="0"/>
              <a:t> </a:t>
            </a:r>
            <a:r>
              <a:rPr lang="sk-SK" dirty="0" err="1" smtClean="0"/>
              <a:t>actus</a:t>
            </a:r>
            <a:r>
              <a:rPr lang="sk-SK" dirty="0" smtClean="0"/>
              <a:t>) , miesto, kde sa nachádza nehnuteľnosť (</a:t>
            </a:r>
            <a:r>
              <a:rPr lang="sk-SK" dirty="0" err="1" smtClean="0"/>
              <a:t>forum</a:t>
            </a:r>
            <a:r>
              <a:rPr lang="sk-SK" dirty="0" smtClean="0"/>
              <a:t> </a:t>
            </a:r>
            <a:r>
              <a:rPr lang="sk-SK" dirty="0" err="1" smtClean="0"/>
              <a:t>rei</a:t>
            </a:r>
            <a:r>
              <a:rPr lang="sk-SK" dirty="0" smtClean="0"/>
              <a:t> </a:t>
            </a:r>
            <a:r>
              <a:rPr lang="sk-SK" dirty="0" err="1" smtClean="0"/>
              <a:t>sitae</a:t>
            </a:r>
            <a:r>
              <a:rPr lang="sk-SK" dirty="0" smtClean="0"/>
              <a:t>), miesto trvalého pobytu účastníka</a:t>
            </a:r>
          </a:p>
          <a:p>
            <a:r>
              <a:rPr lang="sk-SK" dirty="0" smtClean="0"/>
              <a:t>Ak ju nemožno určiť, určí ju ústredný orgán štátnej správy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Miestna príslušnosť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Špeciálne kritéria majú prednosť pred všeobecným ( miesto trvalého pobytu...)</a:t>
            </a:r>
          </a:p>
          <a:p>
            <a:r>
              <a:rPr lang="sk-SK" dirty="0" smtClean="0"/>
              <a:t>Miesto, kde bol priestupok spáchaný</a:t>
            </a:r>
          </a:p>
          <a:p>
            <a:r>
              <a:rPr lang="sk-SK" dirty="0" smtClean="0"/>
              <a:t>U cudzincov : prechodný, trvalý, tolerovaný pobyt</a:t>
            </a:r>
          </a:p>
          <a:p>
            <a:r>
              <a:rPr lang="sk-SK" dirty="0" smtClean="0"/>
              <a:t>Pri právnických osobách, miesto kde je zapísaná v obchodnom alebo inom registri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Pozitívny konflikt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Dva alebo viac SO sú príslušné konať ( chcú oba konať...)</a:t>
            </a:r>
          </a:p>
          <a:p>
            <a:r>
              <a:rPr lang="sk-SK" dirty="0" smtClean="0"/>
              <a:t>Platí zásada predstihu</a:t>
            </a:r>
          </a:p>
          <a:p>
            <a:r>
              <a:rPr lang="sk-SK" dirty="0" smtClean="0"/>
              <a:t>Príslušný orgán je ten, ktorý začal konanie ako prvý</a:t>
            </a:r>
          </a:p>
          <a:p>
            <a:r>
              <a:rPr lang="sk-SK" dirty="0" smtClean="0"/>
              <a:t>SO sa môžu dohodnúť aj samostatne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Negatívny konflikt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Dva alebo viac SO odmietajú začať konanie</a:t>
            </a:r>
          </a:p>
          <a:p>
            <a:r>
              <a:rPr lang="sk-SK" dirty="0" smtClean="0"/>
              <a:t>Miestne príslušný SO určí ich najbližšie nadriadený SO</a:t>
            </a:r>
          </a:p>
          <a:p>
            <a:r>
              <a:rPr lang="sk-SK" dirty="0" smtClean="0"/>
              <a:t>V krajnom prípade môže rozhodnúť aj Najvyšší súd SR, jeho rozhodnutie je konečné ( platí aj pre pozitívny konflikt)</a:t>
            </a:r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Účastník konania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ten o koho právach, právom chránených záujmoch alebo povinnostiach sa má konať</a:t>
            </a:r>
          </a:p>
          <a:p>
            <a:r>
              <a:rPr lang="sk-SK" dirty="0" smtClean="0"/>
              <a:t>Osobitný zákon môže priznať takéto postavenie</a:t>
            </a:r>
          </a:p>
          <a:p>
            <a:r>
              <a:rPr lang="sk-SK" dirty="0" smtClean="0"/>
              <a:t>Je definovaný kombináciou všeobecných a jedného špeciálneho kritéria</a:t>
            </a:r>
          </a:p>
          <a:p>
            <a:r>
              <a:rPr lang="sk-SK" dirty="0" smtClean="0"/>
              <a:t>Pomer k veci, ktorá je predmetom konania</a:t>
            </a:r>
          </a:p>
          <a:p>
            <a:r>
              <a:rPr lang="sk-SK" dirty="0" smtClean="0"/>
              <a:t>Splnenie procesných predpokladov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696</Words>
  <Application>Microsoft Office PowerPoint</Application>
  <PresentationFormat>Prezentácia na obrazovke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Motív Office</vt:lpstr>
      <vt:lpstr>Koreferát č. 1</vt:lpstr>
      <vt:lpstr>Príslušnosť</vt:lpstr>
      <vt:lpstr>Vecná príslušnosť</vt:lpstr>
      <vt:lpstr>Funkčná príslušnosť</vt:lpstr>
      <vt:lpstr>Miestna príslušnosť</vt:lpstr>
      <vt:lpstr>Miestna príslušnosť</vt:lpstr>
      <vt:lpstr>Pozitívny konflikt</vt:lpstr>
      <vt:lpstr>Negatívny konflikt</vt:lpstr>
      <vt:lpstr>Účastník konania</vt:lpstr>
      <vt:lpstr>Účastník konania</vt:lpstr>
      <vt:lpstr>Účastník konania</vt:lpstr>
      <vt:lpstr>Postavenie účastníka konania nemá:</vt:lpstr>
      <vt:lpstr>Účastník konania</vt:lpstr>
      <vt:lpstr>Zúčastnená osoba</vt:lpstr>
      <vt:lpstr>Zúčastnená osoba</vt:lpstr>
      <vt:lpstr>Plnomocenstvo</vt:lpstr>
      <vt:lpstr>Zánik plnomocenstva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Koreferát č. 1</dc:title>
  <dc:creator>Acer</dc:creator>
  <cp:lastModifiedBy>Acer</cp:lastModifiedBy>
  <cp:revision>14</cp:revision>
  <dcterms:created xsi:type="dcterms:W3CDTF">2011-05-08T19:49:29Z</dcterms:created>
  <dcterms:modified xsi:type="dcterms:W3CDTF">2011-05-12T12:24:22Z</dcterms:modified>
</cp:coreProperties>
</file>