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28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3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2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203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6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50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934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00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290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8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93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963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72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221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63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C6A3-8C04-405C-A4A6-FA0D5A71DD94}" type="datetimeFigureOut">
              <a:rPr lang="sk-SK" smtClean="0"/>
              <a:t>10.03.2019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08AA3E-3305-4DC3-BD12-4934DD2D9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27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6986-CD0E-4E2A-80D8-41651FA7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6" y="689316"/>
            <a:ext cx="6555545" cy="2573728"/>
          </a:xfrm>
        </p:spPr>
        <p:txBody>
          <a:bodyPr/>
          <a:lstStyle/>
          <a:p>
            <a:pPr algn="ctr"/>
            <a:r>
              <a:rPr lang="sk-SK" dirty="0"/>
              <a:t>Ciele y princípy a pravidlá krízovej situácie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28119-3B2B-4529-B667-27D1CC86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374" y="4211078"/>
            <a:ext cx="4013982" cy="784274"/>
          </a:xfrm>
        </p:spPr>
        <p:txBody>
          <a:bodyPr>
            <a:normAutofit/>
          </a:bodyPr>
          <a:lstStyle/>
          <a:p>
            <a:r>
              <a:rPr lang="sk-SK" dirty="0"/>
              <a:t>Voj. 1. st. Veronika Olejníková</a:t>
            </a:r>
          </a:p>
          <a:p>
            <a:r>
              <a:rPr lang="sk-SK" dirty="0"/>
              <a:t>B31bBOŠ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DA9B9-CA24-4EED-ACAD-ECDC914E1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59" y="130455"/>
            <a:ext cx="2151697" cy="2151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C4EAD-4D4A-4493-AA14-47B8405B8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282788" y="3263044"/>
            <a:ext cx="3063711" cy="3464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075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6161-7841-43A6-A43A-047881D4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DB3B-D5DC-41EE-9533-1BF8C3C1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http://www.tazvolen.sk/dokumenty/gabor/krizoveriadenie/krizova_komunikacia.pdf</a:t>
            </a:r>
          </a:p>
          <a:p>
            <a:r>
              <a:rPr lang="en-US" dirty="0"/>
              <a:t>CORRADO, F. M.: Media for Managers. Englewood Cliffs 1984, p. 101, 114.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C4D4-D1C1-48F0-964C-CC20442BE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11" y="3429000"/>
            <a:ext cx="4107692" cy="3173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6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6FA9D-62D9-47F7-AE37-DC88E3A1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017" y="971843"/>
            <a:ext cx="6511257" cy="923778"/>
          </a:xfrm>
        </p:spPr>
        <p:txBody>
          <a:bodyPr>
            <a:normAutofit/>
          </a:bodyPr>
          <a:lstStyle/>
          <a:p>
            <a:r>
              <a:rPr lang="sk-SK" sz="4400" dirty="0"/>
              <a:t>Ďakujem za pozornosť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7CFB4-B191-4C92-A268-76FA6E48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86" y="2354117"/>
            <a:ext cx="5775048" cy="39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ADCE-AEF0-4D72-B2C6-FC43F7EA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2252-3793-4843-A7D2-793CFF2D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k-SK" sz="2800" dirty="0"/>
              <a:t>Úvod</a:t>
            </a:r>
          </a:p>
          <a:p>
            <a:pPr algn="ctr"/>
            <a:r>
              <a:rPr lang="sk-SK" sz="2800" dirty="0"/>
              <a:t>Cieľ  krízovej komunikácie </a:t>
            </a:r>
          </a:p>
          <a:p>
            <a:pPr algn="ctr"/>
            <a:r>
              <a:rPr lang="sk-SK" sz="2800" dirty="0"/>
              <a:t>Pricípy krízovej komunikácie</a:t>
            </a:r>
          </a:p>
          <a:p>
            <a:pPr algn="ctr"/>
            <a:r>
              <a:rPr lang="sk-SK" sz="2800" dirty="0"/>
              <a:t>Roviny krízovej komunikácie </a:t>
            </a:r>
          </a:p>
          <a:p>
            <a:pPr algn="ctr"/>
            <a:r>
              <a:rPr lang="sk-SK" sz="2800" dirty="0"/>
              <a:t>Pravidlá krízovej komunikácie</a:t>
            </a:r>
          </a:p>
          <a:p>
            <a:pPr algn="ctr"/>
            <a:r>
              <a:rPr lang="sk-SK" sz="2800" dirty="0"/>
              <a:t>Literatúra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56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2EE2-9800-46D1-A191-878A1D26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Úvod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DDC6-FAA1-4B89-BFDB-2EA1F4E1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46" y="2160589"/>
            <a:ext cx="8596668" cy="3880773"/>
          </a:xfrm>
        </p:spPr>
        <p:txBody>
          <a:bodyPr/>
          <a:lstStyle/>
          <a:p>
            <a:pPr algn="ctr"/>
            <a:r>
              <a:rPr lang="sk-SK" sz="2800" dirty="0"/>
              <a:t>Krízová situácia</a:t>
            </a:r>
          </a:p>
          <a:p>
            <a:pPr marL="0" indent="0" algn="ctr">
              <a:buNone/>
            </a:pPr>
            <a:endParaRPr lang="sk-SK" sz="2800" dirty="0"/>
          </a:p>
          <a:p>
            <a:pPr algn="ctr"/>
            <a:r>
              <a:rPr lang="sk-SK" sz="2800" dirty="0"/>
              <a:t>Špecifická forma sociálnej komunikácie </a:t>
            </a:r>
          </a:p>
          <a:p>
            <a:pPr algn="ctr"/>
            <a:endParaRPr lang="sk-SK" sz="2800" dirty="0"/>
          </a:p>
          <a:p>
            <a:pPr algn="ctr"/>
            <a:r>
              <a:rPr lang="sk-SK" sz="2800" dirty="0"/>
              <a:t>Nástroj krízového riadenia </a:t>
            </a:r>
          </a:p>
          <a:p>
            <a:pPr marL="0" indent="0" algn="ctr">
              <a:buNone/>
            </a:pPr>
            <a:endParaRPr lang="sk-SK" sz="2800" dirty="0"/>
          </a:p>
          <a:p>
            <a:pPr algn="ctr"/>
            <a:r>
              <a:rPr lang="sk-SK" sz="2800" dirty="0"/>
              <a:t>Predmet krízovej komunikácie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02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D6E-83C3-4C6E-B789-153318F0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k-SK" sz="4400"/>
              <a:t>Cieľ</a:t>
            </a:r>
            <a:endParaRPr lang="sk-S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3778-012A-4A6E-9D05-E81EFC3E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sk-SK" sz="2800"/>
              <a:t>odovzdávať správne, dôveryhodné, hodnotné </a:t>
            </a:r>
          </a:p>
          <a:p>
            <a:pPr marL="0" indent="0" algn="ctr">
              <a:buNone/>
            </a:pPr>
            <a:r>
              <a:rPr lang="sk-SK" sz="2800"/>
              <a:t>a presvedčivé informácie v správnom čase,</a:t>
            </a:r>
          </a:p>
          <a:p>
            <a:pPr marL="0" indent="0" algn="ctr">
              <a:buNone/>
            </a:pPr>
            <a:r>
              <a:rPr lang="sk-SK" sz="2800"/>
              <a:t> na správnom mieste</a:t>
            </a:r>
            <a:endParaRPr lang="sk-S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3020A-160E-4174-82A0-66CD93B0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35" y="3946516"/>
            <a:ext cx="4630565" cy="25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19D7-E48F-43BD-8F23-B830B46F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Princípy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28D8-6C7C-4A0F-BFFC-501F5E3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sk-SK" sz="2800" dirty="0"/>
              <a:t>Rýchlosť informačnej výmeny</a:t>
            </a:r>
          </a:p>
          <a:p>
            <a:pPr lvl="0" algn="ctr"/>
            <a:r>
              <a:rPr lang="sk-SK" sz="2800" dirty="0"/>
              <a:t>Presnosť a jasnosť</a:t>
            </a:r>
          </a:p>
          <a:p>
            <a:pPr lvl="0" algn="ctr"/>
            <a:r>
              <a:rPr lang="sk-SK" sz="2800" dirty="0"/>
              <a:t>Pravdivosť informácií</a:t>
            </a:r>
          </a:p>
          <a:p>
            <a:pPr lvl="0" algn="ctr"/>
            <a:r>
              <a:rPr lang="sk-SK" sz="2800" dirty="0"/>
              <a:t>Aktivita</a:t>
            </a:r>
          </a:p>
          <a:p>
            <a:pPr lvl="0" algn="ctr"/>
            <a:r>
              <a:rPr lang="sk-SK" sz="2800" dirty="0"/>
              <a:t>Intenzita informácií</a:t>
            </a:r>
          </a:p>
          <a:p>
            <a:pPr lvl="0" algn="ctr"/>
            <a:r>
              <a:rPr lang="sk-SK" sz="2800" dirty="0"/>
              <a:t>Pozitivita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0EBB7-91B9-44AE-9A2C-EF19A345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2" y="3582156"/>
            <a:ext cx="2459206" cy="2459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176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8C17-924E-4C47-B719-297A7889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Roviny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29E8-EF66-420D-879B-7F54A39C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sk-SK" sz="2800" dirty="0"/>
              <a:t>Interná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sk-SK" sz="2800" dirty="0"/>
              <a:t>	</a:t>
            </a:r>
            <a:r>
              <a:rPr lang="sk-SK" dirty="0"/>
              <a:t>Cieľová skupina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sk-SK" dirty="0"/>
              <a:t>	Charakteristika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sk-SK" dirty="0"/>
          </a:p>
          <a:p>
            <a:pPr lvl="0" algn="ctr"/>
            <a:r>
              <a:rPr lang="sk-SK" sz="2800" dirty="0"/>
              <a:t>Externá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sk-SK" sz="2800" dirty="0"/>
              <a:t>	</a:t>
            </a:r>
            <a:r>
              <a:rPr lang="sk-SK" dirty="0"/>
              <a:t>Cieľová skupina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sk-SK" dirty="0"/>
              <a:t>	Charakteristika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7BCA1-208F-42E6-84D9-9505F0C0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3" y="1930400"/>
            <a:ext cx="3491913" cy="2618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6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BAA7-0852-4B35-A6CA-03B4D10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Pravidlá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4685-214D-42FA-9CC7-DDEC402F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sk-SK" sz="2400" dirty="0"/>
              <a:t>Verte svojím  silám </a:t>
            </a:r>
          </a:p>
          <a:p>
            <a:pPr algn="ctr"/>
            <a:r>
              <a:rPr lang="sk-SK" sz="2400" dirty="0"/>
              <a:t>Vyjasnite si fakty </a:t>
            </a:r>
          </a:p>
          <a:p>
            <a:pPr algn="ctr"/>
            <a:r>
              <a:rPr lang="sk-SK" sz="2400" dirty="0"/>
              <a:t>Pripravte si stanovisko</a:t>
            </a:r>
          </a:p>
          <a:p>
            <a:pPr algn="ctr"/>
            <a:r>
              <a:rPr lang="sk-SK" sz="2400" dirty="0"/>
              <a:t>Informujte spávnych ľudí </a:t>
            </a:r>
          </a:p>
          <a:p>
            <a:pPr algn="ctr"/>
            <a:r>
              <a:rPr lang="sk-SK" sz="2400" dirty="0"/>
              <a:t>Informujte príbuzných </a:t>
            </a:r>
          </a:p>
          <a:p>
            <a:pPr algn="ctr"/>
            <a:r>
              <a:rPr lang="sk-SK" sz="2400" dirty="0"/>
              <a:t>Reagujte na požiadavky masmédií</a:t>
            </a:r>
          </a:p>
          <a:p>
            <a:pPr algn="ctr"/>
            <a:r>
              <a:rPr lang="sk-SK" sz="2400" dirty="0"/>
              <a:t>Kontrolujte publicitu</a:t>
            </a:r>
          </a:p>
          <a:p>
            <a:pPr algn="ctr"/>
            <a:r>
              <a:rPr lang="sk-SK" sz="2400" dirty="0"/>
              <a:t>Organizujte rozhovory so zamestnancami </a:t>
            </a:r>
          </a:p>
        </p:txBody>
      </p:sp>
    </p:spTree>
    <p:extLst>
      <p:ext uri="{BB962C8B-B14F-4D97-AF65-F5344CB8AC3E}">
        <p14:creationId xmlns:p14="http://schemas.microsoft.com/office/powerpoint/2010/main" val="121512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B04-E61F-41A1-9E97-4CBE320E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Pravidlá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FEAD-D316-4637-AA12-FAB94ADE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400" dirty="0"/>
              <a:t>Neurčujte vinníkov </a:t>
            </a:r>
          </a:p>
          <a:p>
            <a:pPr algn="ctr"/>
            <a:r>
              <a:rPr lang="sk-SK" sz="2400" dirty="0"/>
              <a:t>Dávajte pozor i n a ostatné oznámenia</a:t>
            </a:r>
          </a:p>
          <a:p>
            <a:pPr algn="ctr"/>
            <a:r>
              <a:rPr lang="sk-SK" sz="2400" dirty="0"/>
              <a:t>Povezdte všetko a povedzte to rýchlo </a:t>
            </a:r>
          </a:p>
          <a:p>
            <a:pPr algn="ctr"/>
            <a:r>
              <a:rPr lang="sk-SK" sz="2400" dirty="0"/>
              <a:t>Informovanie musí byť koordinované </a:t>
            </a:r>
          </a:p>
          <a:p>
            <a:pPr algn="ctr"/>
            <a:r>
              <a:rPr lang="sk-SK" sz="2400" dirty="0"/>
              <a:t>Zverejnite všetko , čo je možno publikovať </a:t>
            </a:r>
          </a:p>
          <a:p>
            <a:pPr algn="ctr"/>
            <a:r>
              <a:rPr lang="sk-SK" sz="2400" dirty="0"/>
              <a:t>Fakty oznamujte v neemotívnej podobe </a:t>
            </a:r>
          </a:p>
          <a:p>
            <a:pPr algn="ctr"/>
            <a:r>
              <a:rPr lang="sk-SK" sz="2400" dirty="0"/>
              <a:t>Informácie pravidelne aktualizujte </a:t>
            </a:r>
          </a:p>
        </p:txBody>
      </p:sp>
    </p:spTree>
    <p:extLst>
      <p:ext uri="{BB962C8B-B14F-4D97-AF65-F5344CB8AC3E}">
        <p14:creationId xmlns:p14="http://schemas.microsoft.com/office/powerpoint/2010/main" val="27249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005C-8D67-40ED-A4EF-B8E703D2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/>
              <a:t>Pravidlá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C610-314E-4C8E-A832-4DD8AA0B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sk-SK" sz="2000" dirty="0"/>
              <a:t>Vzrastujúca komplexnosť mimoriadnej situácie môže znamenať viac  krízových ohnísk</a:t>
            </a:r>
          </a:p>
          <a:p>
            <a:pPr algn="ctr"/>
            <a:r>
              <a:rPr lang="sk-SK" sz="2000" dirty="0"/>
              <a:t>Čím menej ľudia vedia, čo sa  deje , tým sú ich obavy väčšie </a:t>
            </a:r>
          </a:p>
          <a:p>
            <a:pPr algn="ctr"/>
            <a:r>
              <a:rPr lang="sk-SK" sz="2000" dirty="0"/>
              <a:t>Na krízu treba  byť pripravený dávno predtým, než sa skutočne stane </a:t>
            </a:r>
          </a:p>
          <a:p>
            <a:pPr algn="ctr"/>
            <a:r>
              <a:rPr lang="sk-SK" sz="2000" dirty="0"/>
              <a:t>Manažment  musí byť trénovaný v narábaní s konfrontáciami rozličného druhu</a:t>
            </a:r>
          </a:p>
          <a:p>
            <a:pPr algn="ctr"/>
            <a:r>
              <a:rPr lang="sk-SK" sz="2000" dirty="0"/>
              <a:t>Vzťahy s verejnosťou sú funkciou vrcholového manažmentu </a:t>
            </a:r>
          </a:p>
          <a:p>
            <a:pPr algn="ctr"/>
            <a:r>
              <a:rPr lang="sk-SK" sz="2000" dirty="0"/>
              <a:t>Každú krízu môžeme definovať i ako útok na povesť a dôverihodnosť.</a:t>
            </a:r>
          </a:p>
        </p:txBody>
      </p:sp>
    </p:spTree>
    <p:extLst>
      <p:ext uri="{BB962C8B-B14F-4D97-AF65-F5344CB8AC3E}">
        <p14:creationId xmlns:p14="http://schemas.microsoft.com/office/powerpoint/2010/main" val="2710172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lastné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FF0000"/>
      </a:accent1>
      <a:accent2>
        <a:srgbClr val="BD0315"/>
      </a:accent2>
      <a:accent3>
        <a:srgbClr val="FB1C0B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246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Ciele y princípy a pravidlá krízovej situácie</vt:lpstr>
      <vt:lpstr>Obsah</vt:lpstr>
      <vt:lpstr>Úvod</vt:lpstr>
      <vt:lpstr>Cieľ</vt:lpstr>
      <vt:lpstr>Princípy </vt:lpstr>
      <vt:lpstr>Roviny </vt:lpstr>
      <vt:lpstr>Pravidlá </vt:lpstr>
      <vt:lpstr>Pravidlá</vt:lpstr>
      <vt:lpstr>Pravidlá </vt:lpstr>
      <vt:lpstr>Literatúra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Ciele y princípy a pravidlá krízovej situácie</dc:title>
  <dc:creator>Olejníková, Veronika</dc:creator>
  <cp:lastModifiedBy>Olejníková, Veronika</cp:lastModifiedBy>
  <cp:revision>6</cp:revision>
  <dcterms:created xsi:type="dcterms:W3CDTF">2019-03-10T15:41:30Z</dcterms:created>
  <dcterms:modified xsi:type="dcterms:W3CDTF">2019-03-10T16:25:07Z</dcterms:modified>
</cp:coreProperties>
</file>