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87372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4932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471524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8156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294285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907500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492324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001830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95227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4913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06378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81263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91266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69485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86473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61376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9185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36E9-164A-4CC1-A023-22C2A64D902A}" type="datetimeFigureOut">
              <a:rPr lang="sk-SK" smtClean="0"/>
              <a:pPr/>
              <a:t>15. 3. 2018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C68D-74D4-4DA1-B149-D2579C8FED0B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093734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2996952"/>
            <a:ext cx="7772400" cy="1874639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Mediálna komunikácia </a:t>
            </a:r>
            <a:br>
              <a:rPr lang="sk-SK" sz="4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sk-SK" sz="4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 vzdelávanie vojakov</a:t>
            </a:r>
            <a:r>
              <a:rPr lang="sk-SK" sz="4000" b="1" dirty="0" smtClean="0">
                <a:latin typeface="Arial Black" panose="020B0A04020102020204" pitchFamily="34" charset="0"/>
              </a:rPr>
              <a:t/>
            </a:r>
            <a:br>
              <a:rPr lang="sk-SK" sz="4000" b="1" dirty="0" smtClean="0">
                <a:latin typeface="Arial Black" panose="020B0A04020102020204" pitchFamily="34" charset="0"/>
              </a:rPr>
            </a:br>
            <a:r>
              <a:rPr lang="sk-SK" sz="4000" b="1" dirty="0" smtClean="0">
                <a:latin typeface="Arial Black" panose="020B0A04020102020204" pitchFamily="34" charset="0"/>
              </a:rPr>
              <a:t/>
            </a:r>
            <a:br>
              <a:rPr lang="sk-SK" sz="4000" b="1" dirty="0" smtClean="0">
                <a:latin typeface="Arial Black" panose="020B0A04020102020204" pitchFamily="34" charset="0"/>
              </a:rPr>
            </a:br>
            <a:r>
              <a:rPr lang="sk-SK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sk-SK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Žiadna vojna nebola nikdy vyhratá dovtedy, kým nezvíťazila na mediálnom </a:t>
            </a:r>
            <a:r>
              <a:rPr lang="sk-SK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bojisku“ </a:t>
            </a:r>
            <a:endParaRPr lang="sk-SK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35696" y="5949280"/>
            <a:ext cx="6400800" cy="409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sk-SK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aria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.p</a:t>
            </a:r>
            <a:r>
              <a:rPr lang="sk-SK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etrufova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sk-SK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aos.sk</a:t>
            </a:r>
            <a:endParaRPr lang="sk-SK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dnadpis 2"/>
          <p:cNvSpPr txBox="1">
            <a:spLocks/>
          </p:cNvSpPr>
          <p:nvPr/>
        </p:nvSpPr>
        <p:spPr>
          <a:xfrm>
            <a:off x="1115616" y="620688"/>
            <a:ext cx="668883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k-SK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AKADÉMIA OZBROJENÝCH SÍL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k-SK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gen. M. R. Štefánika v Liptovskom Mikuláši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k-SK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Katedra manažmentu</a:t>
            </a:r>
            <a:endParaRPr lang="sk-SK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ako </a:t>
            </a:r>
            <a:r>
              <a:rPr lang="sk-SK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ď</a:t>
            </a:r>
            <a:r>
              <a:rPr lang="sk-SK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alej je len a len na nás ....</a:t>
            </a:r>
            <a:endParaRPr lang="sk-SK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675782"/>
            <a:ext cx="3365494" cy="2520279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4920" y="666203"/>
            <a:ext cx="3385914" cy="253943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6542" y="3417434"/>
            <a:ext cx="3378544" cy="2533908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4921" y="3434960"/>
            <a:ext cx="3385914" cy="25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6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Štátne</a:t>
            </a:r>
            <a:r>
              <a:rPr lang="sk-SK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inštitúcie  a OS SR</a:t>
            </a:r>
            <a:endParaRPr lang="sk-SK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9444" y="1935922"/>
            <a:ext cx="7796972" cy="364913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sk-SK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Štátne orgány vrátane OS 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musia byť čo najprofesionálnejšie </a:t>
            </a:r>
            <a:b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najkomplexnejšie pripravené aj na komunikáciu s médiami </a:t>
            </a:r>
            <a:b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verejnosťou.</a:t>
            </a:r>
          </a:p>
          <a:p>
            <a:pPr algn="just">
              <a:lnSpc>
                <a:spcPct val="100000"/>
              </a:lnSpc>
            </a:pPr>
            <a:r>
              <a:rPr lang="sk-SK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ére informačnej spoločnosti 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čoraz intenzívnejšej informačnej vojny je táto úloha maximálne naliehavá.</a:t>
            </a:r>
          </a:p>
          <a:p>
            <a:pPr algn="just">
              <a:lnSpc>
                <a:spcPct val="100000"/>
              </a:lnSpc>
            </a:pPr>
            <a:r>
              <a:rPr lang="sk-SK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Pripravenosť komunikovať s médiami a verejnosťou 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 dotýka tak mierového života ako aj účastí v operáciách v zahraničí.</a:t>
            </a:r>
          </a:p>
          <a:p>
            <a:pPr algn="just">
              <a:lnSpc>
                <a:spcPct val="100000"/>
              </a:lnSpc>
            </a:pPr>
            <a:r>
              <a:rPr lang="sk-SK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Rezort obrany a jeho ozbrojené sily musia vedieť 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prostredníctvom médií reagovať na hrozby nevojenských typov ohrozenia, ako je medzinárodný terorizmus, nekontrolovaná migrácia obyvateľstva, živelné pohromy, priemyselné havárie, ale aj rôzne propagandistické dezinformácie či politické spochybňovania.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Východiska systému vzdelávania </a:t>
            </a:r>
            <a:r>
              <a:rPr lang="sk-SK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sk-SK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oblasti komunikačných zručností </a:t>
            </a:r>
            <a:br>
              <a:rPr lang="sk-SK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OS SR</a:t>
            </a:r>
            <a:endParaRPr lang="sk-SK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39972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Komunikácia sa používa 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 označenie procesu vzájomného dorozumenie sa odovzdávania a prijímania informácií pomocou priameho alebo nepriameho kontaktu.</a:t>
            </a:r>
          </a:p>
          <a:p>
            <a:pPr algn="just"/>
            <a:r>
              <a:rPr lang="sk-SK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Komunikácia môže byť výmenou informácií 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medzi jednotlivcami a alebo malými  skupinami (osobná komunikácia), ale aj veľkými skupinami ľudí, ktorá je využívaná tiež v rámci vojenských informačných operácií.</a:t>
            </a:r>
          </a:p>
          <a:p>
            <a:pPr algn="just"/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Nie kybernetická vojna v zmysle útokov na elektronické informačné siete, ani psychologické operácie, ale informácie, ktoré majú za cieľ získať si na našu stranu podporu verejnosti a jej spoluprácu. Ide o informačné operácie typu – vojnová propaganda „systematická aktivita zameraná na zmenu hodnôt </a:t>
            </a:r>
            <a:b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konania a to pôsobením predovšetkým na city a predsudky prostredníctvom symbolov, ako sú slová, gestá , slogany“.</a:t>
            </a:r>
          </a:p>
          <a:p>
            <a:pPr algn="just"/>
            <a:r>
              <a:rPr lang="sk-SK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SR majú vysokú mieru dôvery v očiach slovenskej verejnosti - </a:t>
            </a:r>
            <a:r>
              <a:rPr lang="sk-SK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sk-SK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 78%.</a:t>
            </a:r>
            <a:endParaRPr lang="sk-SK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Genéza vývoja vzdelávania </a:t>
            </a:r>
            <a:br>
              <a:rPr lang="sk-SK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oblasti komunikácie</a:t>
            </a:r>
            <a:endParaRPr lang="sk-SK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2060848"/>
            <a:ext cx="7772400" cy="42392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 vzniku Armády SR v roku 1993, až na výnimky, veľká časť vyšších dôstojníkov mediálnu komunikáciu do veľkej miery podceňovala, alebo ignorovala.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Moc nespočíva ani tak v akcii, ako v komunikácií.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Manažéri, velitelia, hovorcovia, aby mohli efektívne komunikovať potrebujú využívať </a:t>
            </a:r>
            <a:r>
              <a:rPr lang="sk-SK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štyri nástroje poznávania sveta - zmysly, rozum, intuíciu a cit.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k-SK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Zmyslami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vnímame reč tela - neverbálnu komunikáciu.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k-SK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Rozumom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pochopíme obsah vyjadrenej myšlienky- rozum nám umožňuje aj vlastnú logickú argumentáciu.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k-SK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Intuícia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pomáha pochopiť konanie.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k-SK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 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je nevyhnutný na to, aby sme dokázali vcítiť sa do zmýšľania partnera.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548680"/>
            <a:ext cx="7772400" cy="364913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roku 1989 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bývala Československá ľudová armáda venovala vzdelávaniu v oblasti „propagandy“ mimoriadne veľkú </a:t>
            </a:r>
            <a:b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systematickú pozornosť.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Pravidelné školenia 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vojenských propagandistov a novinárov armádni žurnalisti často odchádzali na stáže do civilných médií.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Absolventi civilných katedier žurnalistiky počas ZVS slúžili vo vojenských redakciách.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Vrcholom bolo počas socializmu absolvovanie vojenskej novinárskej akadémie vo Ľvove - poslední absolventi boli </a:t>
            </a:r>
            <a:b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 roku 1990.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 roku 1993 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 vďaka niekoľkým jednotlivcom slovenského rezortu obrany začal vytvárať systém, ktorý v súčasnosti čaká sčasti na svoje modifikované znovuobnovenie (náčelník GŠ SR </a:t>
            </a:r>
            <a:b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J. Tuchyňa 1914-1998, hovorca Tomáš Švec a hovorca rezortu obrany František </a:t>
            </a:r>
            <a:r>
              <a:rPr lang="sk-SK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Kašický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Civilní novinári spolupracovali s predstaviteľmi rezortu obrany - </a:t>
            </a:r>
            <a:r>
              <a:rPr lang="sk-SK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Turčianske Teplice </a:t>
            </a:r>
            <a:r>
              <a:rPr lang="sk-S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všetci dostali základy fungovania armádneho života.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836712"/>
            <a:ext cx="7772400" cy="5400600"/>
          </a:xfrm>
        </p:spPr>
        <p:txBody>
          <a:bodyPr>
            <a:normAutofit fontScale="62500" lnSpcReduction="20000"/>
          </a:bodyPr>
          <a:lstStyle/>
          <a:p>
            <a:pPr algn="just">
              <a:spcBef>
                <a:spcPts val="0"/>
              </a:spcBef>
            </a:pPr>
            <a:r>
              <a:rPr lang="sk-SK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 roku 2003 toto informačné vzdelávacie podujatie zaniklo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Ani jedná firma si dnes nedovolí, aby jej predstavitelia neboli vyškolení v oblasti komunikácie s verejnosťou.</a:t>
            </a:r>
          </a:p>
          <a:p>
            <a:pPr algn="just">
              <a:spcBef>
                <a:spcPts val="0"/>
              </a:spcBef>
            </a:pP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Samostatné vzdelávanie vojakov v mediálnych zručnostiach sa realizovalo potom viac </a:t>
            </a:r>
            <a:r>
              <a:rPr lang="sk-SK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epizodicky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ako systematicky.</a:t>
            </a:r>
          </a:p>
          <a:p>
            <a:pPr algn="just">
              <a:spcBef>
                <a:spcPts val="0"/>
              </a:spcBef>
            </a:pP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Zahraničné skúsenosti využili D. </a:t>
            </a:r>
            <a:r>
              <a:rPr lang="sk-SK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Pančík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F. </a:t>
            </a:r>
            <a:r>
              <a:rPr lang="sk-SK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Kašický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sk-SK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Vanga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Š. </a:t>
            </a:r>
            <a:r>
              <a:rPr lang="sk-SK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Zemanovič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sk-SK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Affairs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Qualification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Defence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Scool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Maryland.</a:t>
            </a:r>
          </a:p>
          <a:p>
            <a:pPr algn="just">
              <a:spcBef>
                <a:spcPts val="0"/>
              </a:spcBef>
            </a:pP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Tím kpt. Stanislava Balíka z </a:t>
            </a:r>
            <a:r>
              <a:rPr lang="sk-SK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Armády ČR 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– poltucet týždenných kurzov pre 6-8 vojakov.</a:t>
            </a:r>
          </a:p>
          <a:p>
            <a:pPr algn="just">
              <a:spcBef>
                <a:spcPts val="0"/>
              </a:spcBef>
            </a:pPr>
            <a:r>
              <a:rPr lang="sk-SK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Systémové riešenie sa začalo črtať až v roku 2004  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keď Národná akadémia obrany v L. M. v rámci Centrá kariérneho rozvoja </a:t>
            </a:r>
            <a:b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(A. </a:t>
            </a:r>
            <a:r>
              <a:rPr lang="sk-SK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Balay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M. Regula) akceptovali, že </a:t>
            </a:r>
            <a:r>
              <a:rPr lang="sk-SK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školenia v oblasti mediálnej komunikácie  budú súčasťou kurzov.</a:t>
            </a:r>
          </a:p>
          <a:p>
            <a:pPr algn="just">
              <a:spcBef>
                <a:spcPts val="0"/>
              </a:spcBef>
            </a:pP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Tento systémový prístup v rámci audiovizuálnej tvorby AOS </a:t>
            </a:r>
            <a:b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 LM </a:t>
            </a:r>
            <a:r>
              <a:rPr lang="sk-SK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pokračuje do dnes</a:t>
            </a:r>
            <a:r>
              <a:rPr lang="sk-SK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hoci v zredukovanej podobe. Bez prítomnosti profesionálneho novinára.</a:t>
            </a:r>
          </a:p>
          <a:p>
            <a:pPr algn="just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476672"/>
            <a:ext cx="7765322" cy="369513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Neexistuje ucelený výskum z  mediálnej o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blasti (posledný bol 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 v roku 1998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) aj napriek tomu 92 účastníkov po skončení mediálnych modulov </a:t>
            </a:r>
            <a:r>
              <a:rPr lang="sk-SK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považuje </a:t>
            </a:r>
            <a:r>
              <a:rPr lang="sk-SK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sk-SK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potrebné v rámci vojenskej a služobnej kariéry sa mediálne vzdelávať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 roku 2006 Národná akadémia obrany a od roku 2008 Akadémia ozbrojených síl 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organizovala niekoľko rokov týždenné špecializované odborné kurzy v oblasti mediálnej komunikácie určené pre dôstojníkov pre styk s verejnosťou. </a:t>
            </a:r>
            <a:b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uplynulých rokoch sa už nekonajú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Severoatlantická aliancia pristupuje v doktrinálnej sféra ku 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omunikácii s verejnosťou a s médiami s mimoriadnou vážnosťou. AJP – 03B, 2012.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Aj </a:t>
            </a:r>
            <a:r>
              <a:rPr lang="sk-SK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doktrína OS SR 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venuje informovaniu verejnosti pozornosť </a:t>
            </a:r>
            <a:b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a to v bode 5.016 - média – formulácie na úrovni konštatovania.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Smernice MO o komunikácií s verejnosťou z 3. júla 2008.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júl 2014 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vznikla po prvý krát v histórii OS SR  samostatná jednotka CIMIC - civilno-vojenská spolupráca a PSYOPS – psychologické operácie (nová jednotka má 80 vojakov  a  je vytvorená Koncepcia rozvoja spôsobilostí 2013.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7051" y="476672"/>
            <a:ext cx="7765321" cy="1326321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 a mediálne vzdelávanie</a:t>
            </a:r>
            <a:endParaRPr lang="sk-SK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07050" y="1556792"/>
            <a:ext cx="7765322" cy="362312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Problematike rétoriky a  manažérskej komunikácií 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sa venuje katedra manažmentu – doc. Petrufová „Kľúčové kompetencie manažérov“.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Predmet Rétorika  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sa začal prednášať v rámci „</a:t>
            </a:r>
            <a:r>
              <a:rPr lang="sk-SK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Andragogiky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“ od roku 1996, neskôr Jazyková kultúra a rétorika veliteľa.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AOS od 2013 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sa začala učiť „</a:t>
            </a:r>
            <a:r>
              <a:rPr lang="sk-SK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Manažérska komunikácia“ 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v študijnom programe 3.3.15. Manažment v rozsahu </a:t>
            </a:r>
            <a:b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60 vyučovacích hodín. V  dobiehajúcom bakalárskom programe MVO je vyčlenených 44 hodín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V súčasnom programe </a:t>
            </a:r>
            <a:r>
              <a:rPr lang="sk-SK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Bezpečnosť a obrana štátu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 je venovaná tejto problematike v predmete Manažment (10 hod.) </a:t>
            </a:r>
            <a:b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a masmediálna komunikácia v externej forme štúdia v rozsahu cca  14 hod. 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sk-SK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Kariérne kurzy </a:t>
            </a:r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majú zhruba 10-15 hodín na zvládnutie tejto problematiky, čo je žalostne málo...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155</TotalTime>
  <Words>441</Words>
  <Application>Microsoft Office PowerPoint</Application>
  <PresentationFormat>Předvádění na obrazovce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Damask</vt:lpstr>
      <vt:lpstr>Mediálna komunikácia  a vzdelávanie vojakov  „Žiadna vojna nebola nikdy vyhratá dovtedy, kým nezvíťazila na mediálnom bojisku“ </vt:lpstr>
      <vt:lpstr>Snímek 2</vt:lpstr>
      <vt:lpstr>Štátne inštitúcie  a OS SR</vt:lpstr>
      <vt:lpstr>Východiska systému vzdelávania  v oblasti komunikačných zručností  v OS SR</vt:lpstr>
      <vt:lpstr>Genéza vývoja vzdelávania  v oblasti komunikácie</vt:lpstr>
      <vt:lpstr>Snímek 6</vt:lpstr>
      <vt:lpstr>Snímek 7</vt:lpstr>
      <vt:lpstr>Snímek 8</vt:lpstr>
      <vt:lpstr>AOS a mediálne vzdelávanie</vt:lpstr>
      <vt:lpstr>Snímek 10</vt:lpstr>
      <vt:lpstr>Snímek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Mediálna komunikácia  a vzdelávanie vojakov</dc:title>
  <dc:creator>Petrufova</dc:creator>
  <cp:lastModifiedBy>Petrufova</cp:lastModifiedBy>
  <cp:revision>25</cp:revision>
  <dcterms:created xsi:type="dcterms:W3CDTF">2018-01-29T20:06:43Z</dcterms:created>
  <dcterms:modified xsi:type="dcterms:W3CDTF">2018-03-15T19:13:05Z</dcterms:modified>
</cp:coreProperties>
</file>