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C670-7799-4D1D-8BB7-2F03B2F1A6D8}" type="datetimeFigureOut">
              <a:rPr lang="cs-CZ" smtClean="0"/>
              <a:t>11.05.2020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673D0-D1D6-42AB-A0BB-2B2FA44B409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41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6D6DC7-E952-43AB-9154-5F8CCDDCB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A819418-AFB0-470B-B93E-2E1EA964D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65B0B55-065B-423D-BDE5-AF9EB1AD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8DBC-A40F-4223-B19E-A369196C69EC}" type="datetime1">
              <a:rPr lang="sk-SK" smtClean="0"/>
              <a:t>11. 5. 2020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0B48B80-3495-4AE6-B072-4FDB9974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40A3D78-0351-4EDE-8C22-94837C70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E587-725B-4DAB-B7CD-E2F5E9901D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261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CF6557-7535-43C4-821A-975328D3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F322662-65CD-4324-90E2-9C0E043B0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5C2E8A-7F49-4F20-86E1-7801F28B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94F5-34ED-49D7-80B3-63CFB74C7C18}" type="datetime1">
              <a:rPr lang="sk-SK" smtClean="0"/>
              <a:t>11. 5. 2020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80046AB-15B5-49BF-B8AD-0C54F8EB2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9C3ECED-75BB-4331-9E0D-DB748900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E587-725B-4DAB-B7CD-E2F5E9901D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16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249D76E-78FB-4792-B633-985BFD849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0FE957F-F97C-467C-BB24-D19DE394B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D18DC8B-EEF2-4BA3-8DF2-5E9B14A3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B235-99B0-4542-9B39-F11ECDC6F479}" type="datetime1">
              <a:rPr lang="sk-SK" smtClean="0"/>
              <a:t>11. 5. 2020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A1F8781-2961-4375-B6F6-F5CCC9AE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0F1CF92-01E1-4AED-9BFA-9C5D8C65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E587-725B-4DAB-B7CD-E2F5E9901D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227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C71D9E-62BF-4A8A-A08C-6251E501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3D6757-21A8-43C7-9DFA-87D2CFC14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7BE38AA-5CD7-4F53-8252-209A1187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E450-E93F-4E39-B256-780AD8D5A791}" type="datetime1">
              <a:rPr lang="sk-SK" smtClean="0"/>
              <a:t>11. 5. 2020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818E2A9-E4B7-4160-9337-33A2D49F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11B938-FB28-4917-B75B-4424335A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E587-725B-4DAB-B7CD-E2F5E9901D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94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11AF17-AB88-41EA-9F5A-2010387C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0836D0C-3AEF-4507-B09F-585870A07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9D81B5B-D1F4-4DF3-842D-DF48615E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2C41-448B-4D15-A557-33D3D16B77BB}" type="datetime1">
              <a:rPr lang="sk-SK" smtClean="0"/>
              <a:t>11. 5. 2020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E1527DE-2BFD-4641-88C9-7CBF48F4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B117130-FFB4-49DF-B2D5-764EE198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E587-725B-4DAB-B7CD-E2F5E9901D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973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B4DB45-21B2-4D79-8610-5BB0F35F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A52D83-FEF6-4176-AB85-5D13C8278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8E8ABC-46E9-4C52-B5DE-B286E6F8C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83756A5-12CA-4DB1-8004-4C6E8BC4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B061-9592-4A6E-80D8-6D1959F494CC}" type="datetime1">
              <a:rPr lang="sk-SK" smtClean="0"/>
              <a:t>11. 5. 2020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63486FA-64AC-4B88-AFDC-04AF8535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5641A82-C700-456F-94CD-3DC97C34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E587-725B-4DAB-B7CD-E2F5E9901D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990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03E589-6680-46B4-B117-B8FBF73D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DAE46C1-AD7F-43C3-87FB-581AA768E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EF2B2EC-6CD7-47F8-A784-808C9CE65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3098BFC-D1BC-450B-8E5A-9EC9C9F0B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00F3E83-1877-413D-B8FD-73E191833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5991EDB-5757-4D16-A98D-F3AEFBAF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C49C-113A-4D40-87FD-24C9793E1D3C}" type="datetime1">
              <a:rPr lang="sk-SK" smtClean="0"/>
              <a:t>11. 5. 2020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CA6DC8A-C783-42B3-A7E3-21E4461C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E0B077C-2BBE-4412-BC59-063A3FEF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E587-725B-4DAB-B7CD-E2F5E9901D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699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6491F7-FEAE-40D9-97B5-160A9BE7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9AF9E57-A3E3-4302-A5A4-A07123AB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0F20-D66B-4AB0-B64E-3F1187730020}" type="datetime1">
              <a:rPr lang="sk-SK" smtClean="0"/>
              <a:t>11. 5. 2020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E37C901-0E41-44A8-A53E-93B4AA56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A30183F-DCB0-4349-96D2-65AB5E36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E587-725B-4DAB-B7CD-E2F5E9901D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032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A78D024-2E09-472A-AD21-CDB9C5D9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15C9-9B8A-4C49-809D-E497B14D166F}" type="datetime1">
              <a:rPr lang="sk-SK" smtClean="0"/>
              <a:t>11. 5. 2020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10F018B-ABED-45AC-9B4D-C11294ED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4C85D5E-043F-4B53-8BB2-2AF89296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E587-725B-4DAB-B7CD-E2F5E9901D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941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1ABE69-A644-42B6-AFA8-B29E3573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CD739D-3140-4D64-8157-1254101B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526F3AD-FEEA-4748-AD69-7144C76C1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15D2BFB-A2BA-4060-A15D-F02F7711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2193-C9A5-474F-BFC3-7480569FBA2C}" type="datetime1">
              <a:rPr lang="sk-SK" smtClean="0"/>
              <a:t>11. 5. 2020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33E953-3443-427E-974F-26CA1D4E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EF10454-7D82-4776-AB1D-A778BFB7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E587-725B-4DAB-B7CD-E2F5E9901D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331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E7CE98-7C54-4766-BFDE-72E41778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63E9684-ADE0-4C17-8B25-51F58ADDB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F9A460D-FE61-49F1-8C7A-B08ABD37D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363ACD2-4EB7-4E56-B37C-C9F90F7C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0A37-835A-48F8-9E2B-619B6DB55F38}" type="datetime1">
              <a:rPr lang="sk-SK" smtClean="0"/>
              <a:t>11. 5. 2020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8FD63D3-C244-4964-B8F8-AD923937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23973FF-6F1E-4D16-9B82-1FA7B891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E587-725B-4DAB-B7CD-E2F5E9901D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410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DCE2133-1EEF-4638-A2BD-F175DD4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91F7D2F-8F3E-4D7B-A78D-0E74C68C4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E463039-10AB-45DA-BD0A-B687C1AC4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59428-4880-47BB-A571-5E62F0B4BE84}" type="datetime1">
              <a:rPr lang="sk-SK" smtClean="0"/>
              <a:t>11. 5. 2020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BBC7368-B6D9-4EA4-8D00-8AD7FD217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D5A013A-CE04-4941-BA9D-BB4A537E7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AE587-725B-4DAB-B7CD-E2F5E9901D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530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istorickarevue.com/clanok/bitka-pri-waterloo_181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FE17044-1E5B-41D6-AAAC-CA430AF2F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454" y="1360481"/>
            <a:ext cx="4605340" cy="2387600"/>
          </a:xfrm>
        </p:spPr>
        <p:txBody>
          <a:bodyPr>
            <a:normAutofit/>
          </a:bodyPr>
          <a:lstStyle/>
          <a:p>
            <a:pPr algn="l"/>
            <a:r>
              <a:rPr lang="sk-SK" sz="5000">
                <a:solidFill>
                  <a:schemeClr val="bg1"/>
                </a:solidFill>
              </a:rPr>
              <a:t>Bitka pri Waterloo</a:t>
            </a:r>
            <a:endParaRPr lang="cs-CZ" sz="5000">
              <a:solidFill>
                <a:schemeClr val="bg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6B970BC-9C0A-4C38-9421-717CD2AA6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454" y="3840156"/>
            <a:ext cx="4605340" cy="1655762"/>
          </a:xfrm>
        </p:spPr>
        <p:txBody>
          <a:bodyPr>
            <a:normAutofit/>
          </a:bodyPr>
          <a:lstStyle/>
          <a:p>
            <a:pPr algn="l"/>
            <a:r>
              <a:rPr lang="sk-SK" sz="2000">
                <a:solidFill>
                  <a:schemeClr val="bg1"/>
                </a:solidFill>
              </a:rPr>
              <a:t>Voj. 1.  st. Veronika OLEJNÍKOVÁ</a:t>
            </a:r>
          </a:p>
          <a:p>
            <a:pPr algn="l"/>
            <a:r>
              <a:rPr lang="sk-SK" sz="2000">
                <a:solidFill>
                  <a:schemeClr val="bg1"/>
                </a:solidFill>
              </a:rPr>
              <a:t>M11bBOŠ</a:t>
            </a:r>
          </a:p>
          <a:p>
            <a:pPr algn="l"/>
            <a:r>
              <a:rPr lang="sk-SK" sz="2000">
                <a:solidFill>
                  <a:schemeClr val="bg1"/>
                </a:solidFill>
              </a:rPr>
              <a:t>Medzinárodná bezpečnosť</a:t>
            </a:r>
            <a:endParaRPr lang="cs-CZ" sz="2000">
              <a:solidFill>
                <a:schemeClr val="bg1"/>
              </a:solidFill>
            </a:endParaRPr>
          </a:p>
        </p:txBody>
      </p:sp>
      <p:pic>
        <p:nvPicPr>
          <p:cNvPr id="1026" name="Picture 2" descr="Výsledok vyhľadávania obrázkov pre dopyt bitka pri waterloo">
            <a:extLst>
              <a:ext uri="{FF2B5EF4-FFF2-40B4-BE49-F238E27FC236}">
                <a16:creationId xmlns:a16="http://schemas.microsoft.com/office/drawing/2014/main" id="{E22E4C3E-FCD9-4531-AAC0-CE5B8DA5FC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2" r="19585"/>
          <a:stretch/>
        </p:blipFill>
        <p:spPr bwMode="auto">
          <a:xfrm>
            <a:off x="5800734" y="1057275"/>
            <a:ext cx="5917401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3311B11-C3AE-4598-BFD3-235C5101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74AE587-725B-4DAB-B7CD-E2F5E9901DF0}" type="slidenum">
              <a:rPr lang="cs-CZ">
                <a:solidFill>
                  <a:schemeClr val="bg1">
                    <a:lumMod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cs-CZ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473CE46-D085-4513-9338-0D6811A3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118D-45C8-4A33-AD44-40991535F629}" type="datetime1">
              <a:rPr lang="sk-SK" smtClean="0"/>
              <a:t>11. 5. 2020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280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7E9811-9A3D-418D-BEB2-1920F412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sk-SK" sz="4800"/>
              <a:t>Obsah </a:t>
            </a:r>
            <a:endParaRPr lang="cs-CZ" sz="480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3910AE4-B06A-4DDE-807B-A107B296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672" y="603504"/>
            <a:ext cx="548640" cy="548640"/>
          </a:xfrm>
          <a:prstGeom prst="ellipse">
            <a:avLst/>
          </a:prstGeom>
          <a:solidFill>
            <a:srgbClr val="808080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374AE587-725B-4DAB-B7CD-E2F5E9901DF0}" type="slidenum">
              <a:rPr lang="cs-CZ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cs-CZ" sz="1500">
              <a:solidFill>
                <a:srgbClr val="FFFFFF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646F567-EE0F-4BB6-BCB6-CA9430CBF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sk-SK" sz="2200">
                <a:solidFill>
                  <a:schemeClr val="bg1"/>
                </a:solidFill>
              </a:rPr>
              <a:t>Základné informácie</a:t>
            </a:r>
          </a:p>
          <a:p>
            <a:r>
              <a:rPr lang="sk-SK" sz="2200">
                <a:solidFill>
                  <a:schemeClr val="bg1"/>
                </a:solidFill>
              </a:rPr>
              <a:t>Zámienka na vojnu </a:t>
            </a:r>
          </a:p>
          <a:p>
            <a:r>
              <a:rPr lang="sk-SK" sz="2200">
                <a:solidFill>
                  <a:schemeClr val="bg1"/>
                </a:solidFill>
              </a:rPr>
              <a:t>Rozloženie síl </a:t>
            </a:r>
          </a:p>
          <a:p>
            <a:r>
              <a:rPr lang="sk-SK" sz="2200">
                <a:solidFill>
                  <a:schemeClr val="bg1"/>
                </a:solidFill>
              </a:rPr>
              <a:t>Hra o čas </a:t>
            </a:r>
          </a:p>
          <a:p>
            <a:r>
              <a:rPr lang="sk-SK" sz="2200">
                <a:solidFill>
                  <a:schemeClr val="bg1"/>
                </a:solidFill>
              </a:rPr>
              <a:t>Boj na život a na smrť </a:t>
            </a:r>
          </a:p>
          <a:p>
            <a:r>
              <a:rPr lang="sk-SK" sz="2200">
                <a:solidFill>
                  <a:schemeClr val="bg1"/>
                </a:solidFill>
              </a:rPr>
              <a:t>Koniec Napoleonovej éry</a:t>
            </a:r>
            <a:endParaRPr lang="cs-CZ" sz="2200">
              <a:solidFill>
                <a:schemeClr val="bg1"/>
              </a:solidFill>
            </a:endParaRP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B445F4B-6EDA-4093-8F3C-87079E56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320F-06D0-4B38-B6D7-69A42BAED45E}" type="datetime1">
              <a:rPr lang="sk-SK" smtClean="0"/>
              <a:t>11. 5. 2020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241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1054773-64A9-42DA-901C-3CA43E46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sk-SK" sz="4000"/>
              <a:t>Základné informácie </a:t>
            </a:r>
            <a:endParaRPr lang="cs-CZ" sz="40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90BAE4-444C-4BF9-AB16-3E9D6FF88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sk-SK" sz="2000"/>
              <a:t>Súčasť vojen stodňového cisárstva</a:t>
            </a:r>
          </a:p>
          <a:p>
            <a:endParaRPr lang="sk-SK" sz="2000"/>
          </a:p>
          <a:p>
            <a:r>
              <a:rPr lang="sk-SK" sz="2000"/>
              <a:t>18. jún 1815</a:t>
            </a:r>
          </a:p>
          <a:p>
            <a:endParaRPr lang="sk-SK" sz="2000"/>
          </a:p>
          <a:p>
            <a:r>
              <a:rPr lang="sk-SK" sz="2000"/>
              <a:t>Waterloo (Belgisko)</a:t>
            </a:r>
          </a:p>
          <a:p>
            <a:endParaRPr lang="sk-SK" sz="2000"/>
          </a:p>
          <a:p>
            <a:r>
              <a:rPr lang="sk-SK" sz="2000"/>
              <a:t>Víťazstvo vojsk protinapoleonskej koalície </a:t>
            </a:r>
            <a:endParaRPr lang="cs-CZ" sz="200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E09B0DA-0A70-46DF-8E87-0DD05B97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374AE587-725B-4DAB-B7CD-E2F5E9901DF0}" type="slidenum">
              <a:rPr lang="cs-CZ" sz="105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cs-CZ" sz="1050">
              <a:solidFill>
                <a:srgbClr val="FFFFFF"/>
              </a:solidFill>
            </a:endParaRP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0B38217-E044-4960-9DCC-B5B92B96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E89A-1520-4D28-92DE-6E6004CC4BFC}" type="datetime1">
              <a:rPr lang="sk-SK" smtClean="0"/>
              <a:t>11. 5. 2020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0108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C75C5948-2A70-406D-8B23-C703EC6D31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7" b="5627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CFCA7B4-AF05-4913-BE37-E5CADDD7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sk-SK" sz="3600"/>
              <a:t>Zámienka na vojnu </a:t>
            </a:r>
            <a:endParaRPr lang="cs-CZ" sz="360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F0586E2-6EF3-4AF5-809C-4BBCAAD3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0952" y="5854849"/>
            <a:ext cx="365760" cy="365125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374AE587-725B-4DAB-B7CD-E2F5E9901DF0}" type="slidenum">
              <a:rPr lang="cs-CZ" sz="1100">
                <a:solidFill>
                  <a:schemeClr val="tx1"/>
                </a:solidFill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cs-CZ" sz="110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CA10E4-9EA9-4748-8E52-D1A0B5E2B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sk-SK" sz="1400"/>
              <a:t>Využitie nezhody panovníkov a ich diplomatov, rokujúcich vo Viedni o novej mape Európy, k svojmu triumfálnemu návratu z ostrova Elba na francúzsky trón.</a:t>
            </a:r>
          </a:p>
          <a:p>
            <a:pPr marL="0" indent="0">
              <a:buNone/>
            </a:pPr>
            <a:endParaRPr lang="sk-SK" sz="1400"/>
          </a:p>
          <a:p>
            <a:r>
              <a:rPr lang="sk-SK" sz="1400"/>
              <a:t>Potreba nového vojenského ťaženia v záujme ochrany Francúzska.</a:t>
            </a:r>
          </a:p>
          <a:p>
            <a:pPr marL="0" indent="0">
              <a:buNone/>
            </a:pPr>
            <a:endParaRPr lang="sk-SK" sz="1400"/>
          </a:p>
          <a:p>
            <a:r>
              <a:rPr lang="sk-SK" sz="1400"/>
              <a:t>Odmietnutie francúzskym cisárom ponúkaného mieru zo strany európskych monarchov a ich nevôľa rokovať.</a:t>
            </a:r>
            <a:endParaRPr lang="cs-CZ" sz="140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FFB20B5-0E51-4D3F-A7DB-0CD4E87C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7AB5-1E47-4902-AFC5-E758CAB6DDBC}" type="datetime1">
              <a:rPr lang="sk-SK" smtClean="0"/>
              <a:t>11. 5. 2020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242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057ABB-BAAC-449C-B33D-616A2C53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sk-SK"/>
              <a:t>Rozloženie síl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FD1CA8-6488-48B7-A910-89EF320D0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sk-SK" sz="1800"/>
              <a:t>Koaličná armáda</a:t>
            </a:r>
          </a:p>
          <a:p>
            <a:pPr lvl="1"/>
            <a:r>
              <a:rPr lang="sk-SK" sz="1800"/>
              <a:t>Anglicka, Rakúska, Pruska a Ruska</a:t>
            </a:r>
          </a:p>
          <a:p>
            <a:r>
              <a:rPr lang="sk-SK" sz="1800"/>
              <a:t>124-tisíc mužov a 312 kanónov</a:t>
            </a:r>
          </a:p>
          <a:p>
            <a:r>
              <a:rPr lang="sk-SK" sz="1800"/>
              <a:t>Severnú armádu tvorilo celkom 124-tisíc mužov s 370 kanónmi </a:t>
            </a:r>
          </a:p>
          <a:p>
            <a:endParaRPr lang="sk-SK" sz="1800"/>
          </a:p>
          <a:p>
            <a:endParaRPr lang="sk-SK" sz="1800"/>
          </a:p>
          <a:p>
            <a:r>
              <a:rPr lang="sk-SK" sz="1800"/>
              <a:t>Quatre-Bras a Ligny – predohra k Waterloo</a:t>
            </a:r>
            <a:endParaRPr lang="cs-CZ" sz="1800"/>
          </a:p>
          <a:p>
            <a:pPr marL="0" indent="0">
              <a:buNone/>
            </a:pPr>
            <a:endParaRPr lang="sk-SK" sz="180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5AC311-433F-4AD6-8A27-65C6AF1C5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568"/>
          <a:stretch/>
        </p:blipFill>
        <p:spPr bwMode="auto"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C7A4742-48AB-4D04-8349-CA605195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53829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374AE587-725B-4DAB-B7CD-E2F5E9901DF0}" type="slidenum">
              <a:rPr lang="cs-CZ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5</a:t>
            </a:fld>
            <a:endParaRPr lang="cs-CZ" sz="1500">
              <a:solidFill>
                <a:srgbClr val="FFFFFF"/>
              </a:solidFill>
            </a:endParaRP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1A4C68F-7959-450E-86BB-22B9E222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E0B9-905B-46EA-8895-EDE07A4B3620}" type="datetime1">
              <a:rPr lang="sk-SK" smtClean="0"/>
              <a:t>11. 5. 2020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156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DE7EE47-56CE-4B4B-817E-C7381F3F7D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9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A56CAC7-B550-41AC-88BD-F5EF3F47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sk-SK" sz="3600"/>
              <a:t>Boje </a:t>
            </a:r>
            <a:endParaRPr lang="cs-CZ" sz="360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44AEE9F-196B-45DC-9325-190C1F18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3871" y="6037412"/>
            <a:ext cx="365760" cy="365125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374AE587-725B-4DAB-B7CD-E2F5E9901DF0}" type="slidenum">
              <a:rPr lang="cs-CZ" sz="1100">
                <a:solidFill>
                  <a:schemeClr val="tx1"/>
                </a:solidFill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cs-CZ" sz="110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E5B9F8-3732-4FB2-AF74-76080CB2D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sk-SK" sz="1700"/>
              <a:t>18. jún</a:t>
            </a:r>
          </a:p>
          <a:p>
            <a:r>
              <a:rPr lang="sk-SK" sz="1700"/>
              <a:t>Teritórium: územie dnešných obcí Lasne (Plancenoit), Braine-l’Alleud a Genappe. </a:t>
            </a:r>
          </a:p>
          <a:p>
            <a:r>
              <a:rPr lang="sk-SK" sz="1700"/>
              <a:t>Obe bojujúce strany hrali hru o čas. </a:t>
            </a:r>
          </a:p>
          <a:p>
            <a:r>
              <a:rPr lang="sk-SK" sz="1700"/>
              <a:t>Veľké straty  na oboch stranách. </a:t>
            </a:r>
          </a:p>
          <a:p>
            <a:r>
              <a:rPr lang="sk-SK" sz="1700"/>
              <a:t>Presunutie hlavného úderu na stred a pravé krídlo anglickej zostavy.</a:t>
            </a:r>
          </a:p>
          <a:p>
            <a:r>
              <a:rPr lang="sk-SK" sz="1700"/>
              <a:t>Útek francúzske armády.</a:t>
            </a:r>
          </a:p>
          <a:p>
            <a:endParaRPr lang="sk-SK" sz="170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C18925-29F0-40AA-BC9E-2BBAE550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AC9A-8C90-4E23-A65F-7A40DB1B4714}" type="datetime1">
              <a:rPr lang="sk-SK" smtClean="0"/>
              <a:t>11. 5. 2020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87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EA2D4B4-D8D0-428C-80BD-D695E2D3DD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2" b="3434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98742A4-EF37-4E1C-BBDB-10414DB5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sk-SK" sz="3600"/>
              <a:t>Koniec Napoleonovej éry </a:t>
            </a:r>
            <a:endParaRPr lang="cs-CZ" sz="360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2E5F8F3-2BA7-4F94-8777-02B669F0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68203" y="1232300"/>
            <a:ext cx="365760" cy="365125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374AE587-725B-4DAB-B7CD-E2F5E9901DF0}" type="slidenum">
              <a:rPr lang="cs-CZ" sz="1100">
                <a:solidFill>
                  <a:schemeClr val="tx1"/>
                </a:solidFill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cs-CZ" sz="110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ABFC2C-50BA-4259-B94E-21E25821B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sk-SK" sz="1300"/>
              <a:t>25-tisíc mŕtvych a ranených Francúzov a 22-tisíc Angličanov a Prusov</a:t>
            </a:r>
          </a:p>
          <a:p>
            <a:pPr marL="0" indent="0">
              <a:buNone/>
            </a:pPr>
            <a:endParaRPr lang="sk-SK" sz="1300"/>
          </a:p>
          <a:p>
            <a:r>
              <a:rPr lang="sk-SK" sz="1300"/>
              <a:t>22. jún – zrieknutie trónu </a:t>
            </a:r>
          </a:p>
          <a:p>
            <a:pPr marL="0" indent="0">
              <a:buNone/>
            </a:pPr>
            <a:endParaRPr lang="sk-SK" sz="1300"/>
          </a:p>
          <a:p>
            <a:r>
              <a:rPr lang="sk-SK" sz="1300"/>
              <a:t>Viedenský kongres</a:t>
            </a:r>
          </a:p>
          <a:p>
            <a:pPr marL="0" indent="0">
              <a:buNone/>
            </a:pPr>
            <a:endParaRPr lang="sk-SK" sz="1300"/>
          </a:p>
          <a:p>
            <a:r>
              <a:rPr lang="sk-SK" sz="1300"/>
              <a:t>Vo Francúzsku však vošlo toto vojenské stretnutie do historickej pamäti pod názvom „bitka pri Mont-Saint-Jean“.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6877351-AF4C-4ABA-AFDA-F3E7C3D8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4C0B-4D65-4FEF-B017-3CF16D436023}" type="datetime1">
              <a:rPr lang="sk-SK" smtClean="0"/>
              <a:t>11. 5. 2020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80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433D3ED-EE04-406C-8046-0216EB7A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sk-SK" sz="4000"/>
              <a:t>Použitá literatúra</a:t>
            </a:r>
            <a:endParaRPr lang="cs-CZ" sz="40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09E690-99C5-4F42-8547-47F81E0E3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cs-CZ" sz="2000">
                <a:hlinkClick r:id="rId2"/>
              </a:rPr>
              <a:t>http://www.historickarevue.com/clanok/bitka-pri-waterloo_1815</a:t>
            </a:r>
            <a:endParaRPr lang="cs-CZ" sz="200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B1B79D5-9BE8-4874-996A-58DD4505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374AE587-725B-4DAB-B7CD-E2F5E9901DF0}" type="slidenum">
              <a:rPr lang="cs-CZ" sz="105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cs-CZ" sz="1050">
              <a:solidFill>
                <a:srgbClr val="FFFFFF"/>
              </a:solidFill>
            </a:endParaRP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37D6662-2B07-4D7B-A336-A4D2CBD9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789-3C33-4B02-AA23-3EA8130BEFE9}" type="datetime1">
              <a:rPr lang="sk-SK" smtClean="0"/>
              <a:t>11. 5. 2020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0636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4DA49109-24D8-44CA-BCCA-921C72719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E1A649FB-1C25-4E74-8A1E-2DD880E8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Ďakujem za pozornosť!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C43FBFB-7597-49AF-B80F-C3050485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74AE587-725B-4DAB-B7CD-E2F5E9901DF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B9785DB-635C-49E6-A51A-95ED97F3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A9F9-8407-4035-BED7-CFC7EA37F2D5}" type="datetime1">
              <a:rPr lang="sk-SK" smtClean="0"/>
              <a:t>11. 5. 2020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718342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Širokoúhlá obrazovka</PresentationFormat>
  <Paragraphs>69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Motiv Office</vt:lpstr>
      <vt:lpstr>Bitka pri Waterloo</vt:lpstr>
      <vt:lpstr>Obsah </vt:lpstr>
      <vt:lpstr>Základné informácie </vt:lpstr>
      <vt:lpstr>Zámienka na vojnu </vt:lpstr>
      <vt:lpstr>Rozloženie síl</vt:lpstr>
      <vt:lpstr>Boje </vt:lpstr>
      <vt:lpstr>Koniec Napoleonovej éry </vt:lpstr>
      <vt:lpstr>Použitá literatúra</vt:lpstr>
      <vt:lpstr>Ďakujem za pozornosť!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Bitka pri Waterloo</dc:title>
  <dc:creator>Veronika Olejníková</dc:creator>
  <cp:lastModifiedBy>Veronika Olejníková</cp:lastModifiedBy>
  <cp:revision>1</cp:revision>
  <dcterms:created xsi:type="dcterms:W3CDTF">2020-05-11T08:38:15Z</dcterms:created>
  <dcterms:modified xsi:type="dcterms:W3CDTF">2020-05-11T08:38:57Z</dcterms:modified>
</cp:coreProperties>
</file>