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45D"/>
    <a:srgbClr val="FFAE81"/>
    <a:srgbClr val="FFFA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5D7CA-71BC-4021-9C3A-19B1E763D63A}" v="7" dt="2020-01-19T08:59:06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ka Humenná" userId="df686f184299105f" providerId="LiveId" clId="{9695D7CA-71BC-4021-9C3A-19B1E763D63A}"/>
    <pc:docChg chg="modSld">
      <pc:chgData name="Monika Humenná" userId="df686f184299105f" providerId="LiveId" clId="{9695D7CA-71BC-4021-9C3A-19B1E763D63A}" dt="2020-01-19T08:59:06.454" v="6" actId="207"/>
      <pc:docMkLst>
        <pc:docMk/>
      </pc:docMkLst>
      <pc:sldChg chg="modSp">
        <pc:chgData name="Monika Humenná" userId="df686f184299105f" providerId="LiveId" clId="{9695D7CA-71BC-4021-9C3A-19B1E763D63A}" dt="2020-01-19T08:59:06.454" v="6" actId="207"/>
        <pc:sldMkLst>
          <pc:docMk/>
          <pc:sldMk cId="1581686646" sldId="259"/>
        </pc:sldMkLst>
        <pc:spChg chg="mod">
          <ac:chgData name="Monika Humenná" userId="df686f184299105f" providerId="LiveId" clId="{9695D7CA-71BC-4021-9C3A-19B1E763D63A}" dt="2020-01-19T08:59:06.454" v="6" actId="207"/>
          <ac:spMkLst>
            <pc:docMk/>
            <pc:sldMk cId="1581686646" sldId="25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9B0BD-2FFE-40FA-8507-11AF1F8EE3BE}" type="datetimeFigureOut">
              <a:rPr lang="sk-SK" smtClean="0"/>
              <a:t>18. 1. 2020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07066-76FC-4797-B3B2-52E11A23FAF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445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F776-20C4-4EAF-B22F-7219731B0F5D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135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E133-64BF-4E2F-AB08-2036CDC90EA2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514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E32D-8C55-421D-9A37-BD480DF39539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86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613E-82BA-4A39-942B-259964BA632B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82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CB4F-A5C4-42C1-860A-E867C41DE3DE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63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0B24-CB46-4258-B2B6-9E1E8B493083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326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C377-BD0B-42BB-8061-CDD9FE8A56CB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630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4692-99AC-4108-A9AA-945E7AECEB3E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4156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D5E-CA24-4DF8-A6EA-784D6FD1E167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8888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C433-0926-4160-BB82-5D32EBF39C50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517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B641-B046-4E31-97D3-278E575A77DD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930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">
              <a:schemeClr val="accent2"/>
            </a:gs>
            <a:gs pos="19000">
              <a:schemeClr val="accent2">
                <a:lumMod val="60000"/>
                <a:lumOff val="40000"/>
              </a:schemeClr>
            </a:gs>
            <a:gs pos="77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186D-D0AB-4C55-97B7-84E890F80635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276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3219" y="1425515"/>
            <a:ext cx="10688446" cy="474496"/>
          </a:xfrm>
        </p:spPr>
        <p:txBody>
          <a:bodyPr>
            <a:noAutofit/>
          </a:bodyPr>
          <a:lstStyle/>
          <a:p>
            <a:b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ORGANIZÁCIA PARKOVÉHO DŇA</a:t>
            </a:r>
            <a:b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908869" y="4393947"/>
            <a:ext cx="3283131" cy="2059104"/>
          </a:xfrm>
        </p:spPr>
        <p:txBody>
          <a:bodyPr>
            <a:noAutofit/>
          </a:bodyPr>
          <a:lstStyle/>
          <a:p>
            <a:pPr algn="l"/>
            <a:r>
              <a:rPr kumimoji="1" lang="sk-SK" altLang="sk-SK" sz="1800" b="1" dirty="0"/>
              <a:t>Akadémia ozbrojených síl </a:t>
            </a:r>
          </a:p>
          <a:p>
            <a:pPr algn="l"/>
            <a:r>
              <a:rPr kumimoji="1" lang="sk-SK" altLang="sk-SK" sz="1800" b="1" dirty="0"/>
              <a:t>gen. M.R. Štefánika</a:t>
            </a:r>
          </a:p>
          <a:p>
            <a:pPr algn="l"/>
            <a:r>
              <a:rPr kumimoji="1" lang="sk-SK" altLang="sk-SK" sz="1800" b="1" dirty="0"/>
              <a:t>Demänová 393, L. Mikuláš</a:t>
            </a:r>
          </a:p>
          <a:p>
            <a:pPr algn="l"/>
            <a:r>
              <a:rPr kumimoji="1" lang="sk-SK" altLang="sk-SK" sz="1800" b="1" dirty="0"/>
              <a:t>e-mail : pavol.lukasik</a:t>
            </a:r>
            <a:r>
              <a:rPr kumimoji="1" lang="en-US" altLang="sk-SK" sz="1800" b="1" dirty="0"/>
              <a:t>@</a:t>
            </a:r>
            <a:r>
              <a:rPr kumimoji="1" lang="sk-SK" altLang="sk-SK" sz="1800" b="1" dirty="0"/>
              <a:t>aos.sk</a:t>
            </a:r>
          </a:p>
          <a:p>
            <a:pPr algn="l"/>
            <a:r>
              <a:rPr kumimoji="1" lang="sk-SK" altLang="sk-SK" sz="1800" b="1" dirty="0"/>
              <a:t>tel :  +421 0960 423271</a:t>
            </a:r>
          </a:p>
          <a:p>
            <a:pPr algn="l"/>
            <a:r>
              <a:rPr kumimoji="1" lang="sk-SK" altLang="sk-SK" sz="1800" b="1" dirty="0"/>
              <a:t>npor. Ing. Pavol LUKÁŠIK</a:t>
            </a:r>
          </a:p>
          <a:p>
            <a:endParaRPr lang="sk-SK" sz="1400" dirty="0"/>
          </a:p>
        </p:txBody>
      </p:sp>
      <p:pic>
        <p:nvPicPr>
          <p:cNvPr id="4" name="Picture 5" descr="ER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323" y="2821966"/>
            <a:ext cx="1005909" cy="12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8703129" y="1977081"/>
            <a:ext cx="301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Lit.: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TANK-1-1/s (str. 21-24)</a:t>
            </a:r>
            <a:endParaRPr lang="sk-SK" dirty="0"/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92066"/>
            <a:ext cx="6481313" cy="48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5"/>
          </a:xfrm>
        </p:spPr>
        <p:txBody>
          <a:bodyPr>
            <a:normAutofit/>
          </a:bodyPr>
          <a:lstStyle/>
          <a:p>
            <a:r>
              <a:rPr lang="sk-SK" sz="2400" b="1" dirty="0">
                <a:latin typeface="Arial" panose="020B0604020202020204" pitchFamily="34" charset="0"/>
                <a:cs typeface="Arial" panose="020B0604020202020204" pitchFamily="34" charset="0"/>
              </a:rPr>
              <a:t>PARKOVÝ DEŇ</a:t>
            </a:r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14632" y="1062681"/>
            <a:ext cx="11084012" cy="13144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/>
              <a:t>Zamestnanie veliteľa útvaru na zabezpečenie prehliadok, ošetrovania, udržiavania vozidiel v správnom technickom stave, budovanie a zdokonaľovanie parkov a výcvikovej základne pre technickú prípravu.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2</a:t>
            </a:fld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6301768" y="2612798"/>
            <a:ext cx="5234558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tabLst>
                <a:tab pos="228600" algn="l"/>
              </a:tabLst>
            </a:pPr>
            <a:r>
              <a:rPr lang="sk-SK" sz="2400" dirty="0"/>
              <a:t>Parkový deň sa vykonáva spravidla </a:t>
            </a:r>
            <a:r>
              <a:rPr lang="sk-SK" sz="2400" b="1" dirty="0"/>
              <a:t>2 x za mesiac. </a:t>
            </a:r>
          </a:p>
          <a:p>
            <a:pPr lvl="0">
              <a:spcAft>
                <a:spcPts val="0"/>
              </a:spcAft>
              <a:tabLst>
                <a:tab pos="228600" algn="l"/>
              </a:tabLst>
            </a:pPr>
            <a:r>
              <a:rPr lang="sk-SK" sz="2400" dirty="0"/>
              <a:t>Plán parkového dňa </a:t>
            </a:r>
            <a:r>
              <a:rPr lang="sk-SK" sz="2400" b="1" dirty="0"/>
              <a:t>spracuje</a:t>
            </a:r>
            <a:r>
              <a:rPr lang="sk-SK" sz="2400" dirty="0"/>
              <a:t> </a:t>
            </a:r>
            <a:r>
              <a:rPr lang="sk-SK" sz="2400" b="1" dirty="0"/>
              <a:t>náčelník logistiky </a:t>
            </a:r>
            <a:r>
              <a:rPr lang="sk-SK" sz="2400" dirty="0"/>
              <a:t>ako súčasť plánu parkového a hospodárskeho dňa, ktorý </a:t>
            </a:r>
            <a:r>
              <a:rPr lang="sk-SK" sz="2400" b="1" dirty="0"/>
              <a:t>schváli veliteľ útvaru</a:t>
            </a:r>
            <a:r>
              <a:rPr lang="sk-SK" sz="2400" dirty="0"/>
              <a:t>.</a:t>
            </a:r>
          </a:p>
          <a:p>
            <a:pPr lvl="0">
              <a:spcAft>
                <a:spcPts val="0"/>
              </a:spcAft>
              <a:tabLst>
                <a:tab pos="228600" algn="l"/>
              </a:tabLst>
            </a:pPr>
            <a:r>
              <a:rPr lang="sk-SK" sz="2400" dirty="0"/>
              <a:t>Jednotky, ktoré majú cez parkový deň službu, alebo iné zamestnanie, vykonávajú parkový deň </a:t>
            </a:r>
            <a:r>
              <a:rPr lang="sk-SK" sz="2400" b="1" dirty="0"/>
              <a:t>v náhradnom termíne</a:t>
            </a:r>
            <a:r>
              <a:rPr lang="sk-SK" sz="2000" b="1" dirty="0"/>
              <a:t>.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2" y="2369911"/>
            <a:ext cx="5324818" cy="39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3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13657" y="392146"/>
            <a:ext cx="956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HLAVNÉ ČINNOSTI NA PARKOVOM DNI:</a:t>
            </a:r>
          </a:p>
        </p:txBody>
      </p:sp>
      <p:sp>
        <p:nvSpPr>
          <p:cNvPr id="4" name="Obdĺžnik 3"/>
          <p:cNvSpPr/>
          <p:nvPr/>
        </p:nvSpPr>
        <p:spPr>
          <a:xfrm>
            <a:off x="195943" y="1136775"/>
            <a:ext cx="111578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>
                <a:solidFill>
                  <a:srgbClr val="FF0000"/>
                </a:solidFill>
              </a:rPr>
              <a:t>- vykonávanie základného ošetrenia </a:t>
            </a:r>
            <a:r>
              <a:rPr lang="sk-SK" sz="2000" dirty="0"/>
              <a:t>(ďalej len „ZO“) na všetkej prevádzkovej technike, ktorá bola v prevádzke od posledného parkového dňa a techniky pripravovanej na letnú a zimnú prevádzku, techniky po hromadnom návrate z cvičenia pred jej znovu uložením;</a:t>
            </a:r>
          </a:p>
          <a:p>
            <a:r>
              <a:rPr lang="sk-SK" sz="2000" b="1" dirty="0"/>
              <a:t>- </a:t>
            </a:r>
            <a:r>
              <a:rPr lang="sk-SK" sz="2000" b="1" dirty="0">
                <a:solidFill>
                  <a:srgbClr val="FF0000"/>
                </a:solidFill>
              </a:rPr>
              <a:t>kontroly vozidiel</a:t>
            </a:r>
            <a:r>
              <a:rPr lang="sk-SK" sz="2000" dirty="0"/>
              <a:t>, ktoré vykonávajú velitelia a odborní náčelníci, osádky /vodiči/ a špecialisti / zbrojári, spojári, elektrikári a špecialisti na špeciálne zariadenia/;</a:t>
            </a:r>
          </a:p>
          <a:p>
            <a:r>
              <a:rPr lang="sk-SK" sz="2000" b="1" dirty="0"/>
              <a:t>- </a:t>
            </a:r>
            <a:r>
              <a:rPr lang="sk-SK" sz="2000" b="1" dirty="0">
                <a:solidFill>
                  <a:srgbClr val="FF0000"/>
                </a:solidFill>
              </a:rPr>
              <a:t>školenia na zvyšovanie technických vedomostí </a:t>
            </a:r>
            <a:r>
              <a:rPr lang="sk-SK" sz="2000" dirty="0"/>
              <a:t>dôstojníkov, práporčíkov, osádok a vodičov;</a:t>
            </a:r>
          </a:p>
          <a:p>
            <a:r>
              <a:rPr lang="sk-SK" sz="2000" dirty="0"/>
              <a:t>- zvláštne druhy ošetrenia vozidiel, odstraňovanie zistených </a:t>
            </a:r>
            <a:r>
              <a:rPr lang="sk-SK" sz="2000" dirty="0" err="1"/>
              <a:t>závad</a:t>
            </a:r>
            <a:r>
              <a:rPr lang="sk-SK" sz="2000" dirty="0"/>
              <a:t>, ktoré robia osádky /vodiči/ a špecialisti z dielenských jednotiek a od iných služieb;</a:t>
            </a:r>
          </a:p>
          <a:p>
            <a:r>
              <a:rPr lang="sk-SK" sz="2000" b="1" dirty="0"/>
              <a:t>- </a:t>
            </a:r>
            <a:r>
              <a:rPr lang="sk-SK" sz="2000" b="1" dirty="0">
                <a:solidFill>
                  <a:srgbClr val="FF0000"/>
                </a:solidFill>
              </a:rPr>
              <a:t>kontroly skutočného stavu</a:t>
            </a:r>
            <a:r>
              <a:rPr lang="sk-SK" sz="2000" dirty="0"/>
              <a:t>, </a:t>
            </a:r>
            <a:r>
              <a:rPr lang="sk-SK" sz="2000" dirty="0" err="1"/>
              <a:t>nezávadnosti</a:t>
            </a:r>
            <a:r>
              <a:rPr lang="sk-SK" sz="2000" dirty="0"/>
              <a:t> a správneho uloženia výbavy a iného materiálu a príslušenstva vozidiel a v prípade nutnosti odstránenia zistených </a:t>
            </a:r>
            <a:r>
              <a:rPr lang="sk-SK" sz="2000" dirty="0" err="1"/>
              <a:t>závad</a:t>
            </a:r>
            <a:r>
              <a:rPr lang="sk-SK" sz="2000" dirty="0"/>
              <a:t>;</a:t>
            </a:r>
          </a:p>
          <a:p>
            <a:r>
              <a:rPr lang="sk-SK" sz="2000" b="1" dirty="0"/>
              <a:t>- </a:t>
            </a:r>
            <a:r>
              <a:rPr lang="sk-SK" sz="2000" b="1" dirty="0">
                <a:solidFill>
                  <a:srgbClr val="FF0000"/>
                </a:solidFill>
              </a:rPr>
              <a:t>ošetrovanie dielenského a parkového zariadenia</a:t>
            </a:r>
            <a:r>
              <a:rPr lang="sk-SK" sz="2000" dirty="0"/>
              <a:t>, pojazdných dielní a odsunových prostriedkov;</a:t>
            </a:r>
          </a:p>
          <a:p>
            <a:r>
              <a:rPr lang="sk-SK" sz="2000" b="1" dirty="0"/>
              <a:t>- </a:t>
            </a:r>
            <a:r>
              <a:rPr lang="sk-SK" sz="2000" b="1" dirty="0">
                <a:solidFill>
                  <a:srgbClr val="FF0000"/>
                </a:solidFill>
              </a:rPr>
              <a:t>budovanie potrebných prvkov parku</a:t>
            </a:r>
            <a:r>
              <a:rPr lang="sk-SK" sz="2000" dirty="0"/>
              <a:t>, opravy parkových objektov, </a:t>
            </a:r>
            <a:r>
              <a:rPr lang="sk-SK" sz="2000" dirty="0" err="1"/>
              <a:t>pojazdových</a:t>
            </a:r>
            <a:r>
              <a:rPr lang="sk-SK" sz="2000" dirty="0"/>
              <a:t> komunikácií, komunikácií vo vnútri parku a ohradení, upratanie parkových priestorov a miestností parku;</a:t>
            </a:r>
          </a:p>
          <a:p>
            <a:r>
              <a:rPr lang="sk-SK" sz="2000" b="1" dirty="0"/>
              <a:t>- </a:t>
            </a:r>
            <a:r>
              <a:rPr lang="sk-SK" sz="2000" b="1" dirty="0">
                <a:solidFill>
                  <a:srgbClr val="FF0000"/>
                </a:solidFill>
              </a:rPr>
              <a:t>kontroly správnosti zariadení</a:t>
            </a:r>
            <a:r>
              <a:rPr lang="sk-SK" sz="2000" b="1" dirty="0"/>
              <a:t> </a:t>
            </a:r>
            <a:r>
              <a:rPr lang="sk-SK" sz="2000" dirty="0"/>
              <a:t>požiarnej ochrany, prostriedkov signalizácie, ventilácie, osvetlenie parku a odstránenie zistených nedostatkov.</a:t>
            </a:r>
          </a:p>
          <a:p>
            <a:r>
              <a:rPr lang="sk-SK" sz="2000" dirty="0"/>
              <a:t>	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158168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4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08215" y="392146"/>
            <a:ext cx="957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 </a:t>
            </a:r>
            <a:r>
              <a:rPr lang="sk-SK" sz="2800" b="1" dirty="0"/>
              <a:t>NA PARKOVOM DNI:</a:t>
            </a:r>
          </a:p>
        </p:txBody>
      </p:sp>
      <p:sp>
        <p:nvSpPr>
          <p:cNvPr id="4" name="Obdĺžnik 3"/>
          <p:cNvSpPr/>
          <p:nvPr/>
        </p:nvSpPr>
        <p:spPr>
          <a:xfrm>
            <a:off x="195944" y="1136775"/>
            <a:ext cx="44131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sk-SK" sz="2000" dirty="0"/>
              <a:t>-  </a:t>
            </a:r>
            <a:r>
              <a:rPr lang="sk-SK" sz="2000" b="1" dirty="0"/>
              <a:t>Počas parkového dňa </a:t>
            </a:r>
            <a:r>
              <a:rPr lang="sk-SK" sz="2000" dirty="0"/>
              <a:t>pomáhajú osádkam /vodičom/ vozidiel dielenskí špecialisti s prostriedkami dielenských jednotiek. Ošetrujú a opravujú náradie, plachty, povlaky a kapsy, opravujú nátery vozidiel a robia ďalšie práce.</a:t>
            </a:r>
          </a:p>
          <a:p>
            <a:r>
              <a:rPr lang="sk-SK" sz="2000" dirty="0"/>
              <a:t>- </a:t>
            </a:r>
            <a:r>
              <a:rPr lang="sk-SK" sz="2000" b="1" dirty="0"/>
              <a:t>Kontroly vozidiel </a:t>
            </a:r>
            <a:r>
              <a:rPr lang="sk-SK" sz="2000" dirty="0"/>
              <a:t>a činnosti vykonávané v parkovom dni sa vzťahujú na všetky vozidlá, včítane krátkodobo i dlhodobo uložených.</a:t>
            </a:r>
          </a:p>
          <a:p>
            <a:r>
              <a:rPr lang="sk-SK" sz="2000" dirty="0"/>
              <a:t>- </a:t>
            </a:r>
            <a:r>
              <a:rPr lang="sk-SK" sz="2000" b="1" dirty="0"/>
              <a:t>Je zakázané </a:t>
            </a:r>
            <a:r>
              <a:rPr lang="sk-SK" sz="2000" dirty="0"/>
              <a:t>plniť iné úlohy bez súhlasu VVÚ, ktoré nesúvisia s parkovým dňom.</a:t>
            </a:r>
          </a:p>
          <a:p>
            <a:r>
              <a:rPr lang="sk-SK" sz="2000" dirty="0"/>
              <a:t>- </a:t>
            </a:r>
            <a:r>
              <a:rPr lang="sk-SK" sz="2000" b="1" dirty="0"/>
              <a:t>Úlohy, kt. sa nesplnia počas parkového dňa</a:t>
            </a:r>
            <a:r>
              <a:rPr lang="sk-SK" sz="2000" dirty="0"/>
              <a:t> sa musia splniť v náhradnom termíne.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915366"/>
            <a:ext cx="6314532" cy="4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0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5</a:t>
            </a:fld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93123" y="165834"/>
            <a:ext cx="774452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Dokumentácia parkového dňa:</a:t>
            </a:r>
          </a:p>
          <a:p>
            <a:endParaRPr lang="sk-SK" sz="3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b="1" dirty="0"/>
              <a:t>Výhľadový plán úloh parkových dní </a:t>
            </a:r>
            <a:r>
              <a:rPr lang="sk-SK" sz="2400" dirty="0"/>
              <a:t>(spracováva N-log )</a:t>
            </a:r>
            <a:endParaRPr lang="sk-SK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b="1" dirty="0"/>
              <a:t>Plán parkového dňa </a:t>
            </a:r>
            <a:r>
              <a:rPr lang="sk-SK" sz="2400" dirty="0"/>
              <a:t>(spracováva N-log), minimálne týždeň pred vykonaním PD, uverejňuje sa v PVR – písomnom vojenskom rozkaze veliteľa útvaru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b="1" dirty="0"/>
              <a:t>Plán úloh parkového dňa </a:t>
            </a:r>
            <a:r>
              <a:rPr lang="sk-SK" sz="2400" dirty="0"/>
              <a:t>(spracováva N-log a velitelia jednotiek)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b="1" dirty="0"/>
              <a:t>Poučenie BOZP,OŽP,PPO </a:t>
            </a:r>
            <a:r>
              <a:rPr lang="sk-SK" sz="2400" dirty="0"/>
              <a:t>(spracováva zamestnanec pre BOZP, OŽP, PPO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b="1" dirty="0"/>
              <a:t>Plán kontrolnej činnosti </a:t>
            </a:r>
            <a:r>
              <a:rPr lang="sk-SK" sz="2400" dirty="0"/>
              <a:t>(spracováva N-log)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b="1" dirty="0"/>
              <a:t>Vyhodnotenie parkového dňa </a:t>
            </a:r>
            <a:r>
              <a:rPr lang="sk-SK" sz="2400" dirty="0"/>
              <a:t>(spracováva N-log a velitelia jednotiek) uverejňuje sa v PVR veliteľa útvaru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b="1" dirty="0"/>
              <a:t>Písomná príprava </a:t>
            </a:r>
            <a:r>
              <a:rPr lang="sk-SK" sz="2400" dirty="0"/>
              <a:t>(spracováva veliteľ jednotky, technik jednotky)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b="1" dirty="0"/>
              <a:t>Pomocná dokumentácia </a:t>
            </a:r>
            <a:r>
              <a:rPr lang="sk-SK" sz="2400" dirty="0"/>
              <a:t>(spracováva N-log, velitelia jednotiek)....harmonogram, prezenčná listina....a pod.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53" y="3838097"/>
            <a:ext cx="3457893" cy="22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1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6</a:t>
            </a:fld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881742" y="227390"/>
            <a:ext cx="74458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Štruktúra parkového dňa:</a:t>
            </a:r>
          </a:p>
          <a:p>
            <a:endParaRPr lang="sk-SK" sz="2000" b="1" dirty="0"/>
          </a:p>
          <a:p>
            <a:r>
              <a:rPr lang="sk-SK" sz="2000" b="1" dirty="0"/>
              <a:t>1.) Nástup útvaru na Parkový deň.</a:t>
            </a:r>
            <a:endParaRPr lang="sk-SK" sz="2000" dirty="0"/>
          </a:p>
          <a:p>
            <a:r>
              <a:rPr lang="sk-SK" sz="2000" b="1" dirty="0"/>
              <a:t>2.) Zahájenie PD a poučenie BOZP.</a:t>
            </a:r>
          </a:p>
          <a:p>
            <a:r>
              <a:rPr lang="sk-SK" sz="2000" b="1" dirty="0"/>
              <a:t>3.) Vydanie úloh príslušníkom útvaru.</a:t>
            </a:r>
            <a:endParaRPr lang="sk-SK" sz="2000" dirty="0"/>
          </a:p>
          <a:p>
            <a:r>
              <a:rPr lang="sk-SK" sz="2000" b="1" dirty="0"/>
              <a:t>4.)</a:t>
            </a:r>
            <a:r>
              <a:rPr lang="sk-SK" sz="2000" dirty="0"/>
              <a:t> </a:t>
            </a:r>
            <a:r>
              <a:rPr lang="sk-SK" sz="2000" b="1" dirty="0"/>
              <a:t>Vyzdvihnutie kľúčov u DPT.</a:t>
            </a:r>
          </a:p>
          <a:p>
            <a:r>
              <a:rPr lang="sk-SK" sz="2000" b="1" dirty="0"/>
              <a:t>5.) Vykonanie základného ošetrenia na technike</a:t>
            </a:r>
          </a:p>
          <a:p>
            <a:r>
              <a:rPr lang="sk-SK" sz="2000" b="1" dirty="0"/>
              <a:t> prevádzkovanej od posledného parkového dňa.</a:t>
            </a:r>
          </a:p>
          <a:p>
            <a:r>
              <a:rPr lang="sk-SK" sz="2000" b="1" dirty="0"/>
              <a:t>6.)</a:t>
            </a:r>
            <a:r>
              <a:rPr lang="sk-SK" sz="2000" dirty="0"/>
              <a:t> </a:t>
            </a:r>
            <a:r>
              <a:rPr lang="sk-SK" sz="2000" b="1" dirty="0"/>
              <a:t>Ošetrenie, údržba dielenského, parkového zariadenia a prostriedkov.</a:t>
            </a:r>
          </a:p>
          <a:p>
            <a:r>
              <a:rPr lang="sk-SK" sz="2000" b="1" dirty="0"/>
              <a:t>7</a:t>
            </a:r>
            <a:r>
              <a:rPr lang="sk-SK" sz="2000" dirty="0"/>
              <a:t>.)</a:t>
            </a:r>
            <a:r>
              <a:rPr lang="sk-SK" sz="2000" b="1" dirty="0"/>
              <a:t> Upratanie parkových priestorov </a:t>
            </a:r>
          </a:p>
          <a:p>
            <a:r>
              <a:rPr lang="sk-SK" sz="2000" b="1" dirty="0"/>
              <a:t>a miestností parkov.</a:t>
            </a:r>
          </a:p>
          <a:p>
            <a:r>
              <a:rPr lang="sk-SK" sz="2000" b="1" dirty="0"/>
              <a:t>8.) Ošetrenie a stav nakonzervovanej techniky.</a:t>
            </a:r>
          </a:p>
          <a:p>
            <a:r>
              <a:rPr lang="sk-SK" sz="2000" b="1" dirty="0"/>
              <a:t>9.) Kontrola zaparkovania techniky podľa</a:t>
            </a:r>
          </a:p>
          <a:p>
            <a:r>
              <a:rPr lang="sk-SK" sz="2000" b="1" dirty="0"/>
              <a:t> rozdeľovníka  pridelených priestorov jednotiek.</a:t>
            </a:r>
          </a:p>
          <a:p>
            <a:r>
              <a:rPr lang="sk-SK" sz="2000" b="1" dirty="0"/>
              <a:t>10.) Veliteľská kontrola </a:t>
            </a:r>
            <a:r>
              <a:rPr lang="sk-SK" sz="2000" b="1" dirty="0" err="1"/>
              <a:t>VaT</a:t>
            </a:r>
            <a:r>
              <a:rPr lang="sk-SK" sz="2000" b="1" dirty="0"/>
              <a:t>.</a:t>
            </a:r>
          </a:p>
          <a:p>
            <a:r>
              <a:rPr lang="sk-SK" sz="2000" b="1" dirty="0"/>
              <a:t>11.) Kontrola nadpočetnej techniky.</a:t>
            </a:r>
            <a:endParaRPr lang="sk-SK" sz="2000" dirty="0"/>
          </a:p>
          <a:p>
            <a:r>
              <a:rPr lang="sk-SK" sz="2000" b="1" dirty="0"/>
              <a:t>13.) Školenie na zvyšovanie technických vedomostí.</a:t>
            </a:r>
          </a:p>
          <a:p>
            <a:r>
              <a:rPr lang="sk-SK" sz="2000" b="1" dirty="0"/>
              <a:t>14.) Vyhodnotenie  splnenia úloh PD.</a:t>
            </a:r>
            <a:endParaRPr lang="sk-SK" sz="20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43" y="2062010"/>
            <a:ext cx="3766457" cy="28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2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7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244928" y="195943"/>
            <a:ext cx="557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/>
              <a:t>Bezpečnostné opatrenia PD:</a:t>
            </a:r>
          </a:p>
        </p:txBody>
      </p:sp>
      <p:sp>
        <p:nvSpPr>
          <p:cNvPr id="4" name="Obdĺžnik 3"/>
          <p:cNvSpPr/>
          <p:nvPr/>
        </p:nvSpPr>
        <p:spPr>
          <a:xfrm>
            <a:off x="244928" y="372151"/>
            <a:ext cx="11435443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cs-CZ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k-S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Zakazujem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štartovanie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vozidiel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jazdu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vozidlom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 parku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nekompetentným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osobám! </a:t>
            </a:r>
            <a:endParaRPr lang="sk-SK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Zakazujem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manipuláciu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 ovládacími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prvkami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štartovanie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vozidla,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pokiaľ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vodič od vozidla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vzdiali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spustením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motora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dať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znamenie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húkačkou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Zakazujem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používať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strojné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elektrické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spotrebiče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ktorých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poškodená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elektrická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inštalácia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Neprechádzať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pod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žeriavy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zdvíhacie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zariadenia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kde je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zavesené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bremeno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Nepohybovať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svojvoľne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pracovištiach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rote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TOV.</a:t>
            </a:r>
            <a:endParaRPr lang="sk-SK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ošetrovaní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komunikácií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parku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dávať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pozor na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idúce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vozidlá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Zakazujem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používať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otvorený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oheň mimo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vyhradené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pracovištia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Zakazujem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osobám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vchádzať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pracoviská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škodlivým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prostredím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práci na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technike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častiach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parku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používať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len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nepoškodené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náradie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náradie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zodpovedajúce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technológii</a:t>
            </a:r>
            <a:r>
              <a:rPr lang="cs-CZ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práce.</a:t>
            </a:r>
            <a:endParaRPr lang="sk-SK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4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8</a:t>
            </a:fld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432956" y="3167742"/>
            <a:ext cx="800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ZÁVER.................otázky, dotazy, diskusia</a:t>
            </a:r>
          </a:p>
        </p:txBody>
      </p:sp>
    </p:spTree>
    <p:extLst>
      <p:ext uri="{BB962C8B-B14F-4D97-AF65-F5344CB8AC3E}">
        <p14:creationId xmlns:p14="http://schemas.microsoft.com/office/powerpoint/2010/main" val="159188552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315</Words>
  <Application>Microsoft Office PowerPoint</Application>
  <PresentationFormat>Širokoúhlá obrazovka</PresentationFormat>
  <Paragraphs>75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Motív balíka Office</vt:lpstr>
      <vt:lpstr> ORGANIZÁCIA PARKOVÉHO DŇA  </vt:lpstr>
      <vt:lpstr>PARKOVÝ DEŇ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KTI 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Lukášik, Pavol</dc:creator>
  <cp:lastModifiedBy>Monika Humenná</cp:lastModifiedBy>
  <cp:revision>112</cp:revision>
  <dcterms:created xsi:type="dcterms:W3CDTF">2017-10-03T06:00:02Z</dcterms:created>
  <dcterms:modified xsi:type="dcterms:W3CDTF">2020-01-19T08:59:08Z</dcterms:modified>
</cp:coreProperties>
</file>