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20" name="Zástupný symbol pro zápatí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élní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  <p:sp>
        <p:nvSpPr>
          <p:cNvPr id="6" name="Obdélní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  <p:sp>
        <p:nvSpPr>
          <p:cNvPr id="8" name="Obdélní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9" name="Vývojový diagram: postup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ostup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ýse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B9F42F-7F89-456B-9297-FE0774C30C6E}" type="datetimeFigureOut">
              <a:rPr lang="sk-SK" smtClean="0"/>
              <a:t>30. 11. 2011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BE54A3-1311-40FC-9500-22F12305F72C}" type="slidenum">
              <a:rPr lang="sk-SK" smtClean="0"/>
              <a:t>‹#›</a:t>
            </a:fld>
            <a:endParaRPr lang="sk-SK"/>
          </a:p>
        </p:txBody>
      </p:sp>
      <p:sp>
        <p:nvSpPr>
          <p:cNvPr id="15" name="Obdélní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283284"/>
          </a:xfrm>
        </p:spPr>
        <p:txBody>
          <a:bodyPr>
            <a:noAutofit/>
          </a:bodyPr>
          <a:lstStyle/>
          <a:p>
            <a:r>
              <a:rPr lang="sk-SK" sz="4400" i="1" u="sng" dirty="0" smtClean="0"/>
              <a:t>PREDZMLUVNÉ VZŤAHY</a:t>
            </a:r>
            <a:br>
              <a:rPr lang="sk-SK" sz="4400" i="1" u="sng" dirty="0" smtClean="0"/>
            </a:br>
            <a:r>
              <a:rPr lang="sk-SK" sz="4400" i="1" u="sng" dirty="0" smtClean="0"/>
              <a:t>VZNIK PRACOVNÉHO POMERU</a:t>
            </a:r>
            <a:endParaRPr lang="sk-SK" sz="4400" i="1" u="sng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28728" y="2714620"/>
            <a:ext cx="7406640" cy="1752600"/>
          </a:xfrm>
        </p:spPr>
        <p:txBody>
          <a:bodyPr/>
          <a:lstStyle/>
          <a:p>
            <a:r>
              <a:rPr lang="sk-SK" dirty="0" smtClean="0"/>
              <a:t>voj. </a:t>
            </a:r>
            <a:r>
              <a:rPr lang="sk-SK" dirty="0" err="1" smtClean="0"/>
              <a:t>Šavolt</a:t>
            </a:r>
            <a:r>
              <a:rPr lang="sk-SK" dirty="0" smtClean="0"/>
              <a:t> Ondrej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Predzmluvné vzťahy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Povinnosti:</a:t>
            </a:r>
          </a:p>
          <a:p>
            <a:pPr lvl="1"/>
            <a:r>
              <a:rPr lang="sk-SK" dirty="0" smtClean="0"/>
              <a:t>Zamestnávateľa: </a:t>
            </a:r>
            <a:br>
              <a:rPr lang="sk-SK" dirty="0" smtClean="0"/>
            </a:br>
            <a:r>
              <a:rPr lang="sk-SK" dirty="0" smtClean="0"/>
              <a:t>-oboznámiť s právami a povinnosťami, pracovné a mzdové podmienky</a:t>
            </a:r>
            <a:br>
              <a:rPr lang="sk-SK" dirty="0" smtClean="0"/>
            </a:br>
            <a:r>
              <a:rPr lang="sk-SK" dirty="0" smtClean="0"/>
              <a:t>-zamestnať len spôsobilého zamestnanca</a:t>
            </a:r>
            <a:br>
              <a:rPr lang="sk-SK" dirty="0" smtClean="0"/>
            </a:br>
            <a:r>
              <a:rPr lang="sk-SK" dirty="0" smtClean="0"/>
              <a:t>-zamestnať mladistvého len s vyjadrením zák. zástupcu a po zdravotnej prehliadke</a:t>
            </a:r>
            <a:br>
              <a:rPr lang="sk-SK" dirty="0" smtClean="0"/>
            </a:br>
            <a:r>
              <a:rPr lang="sk-SK" dirty="0" smtClean="0"/>
              <a:t>-nevyžadovať informácie nesúvisiace s prácou (+tehotenstvo, rodinný pomer, polit. príslušnosti)</a:t>
            </a:r>
            <a:br>
              <a:rPr lang="sk-SK" dirty="0" smtClean="0"/>
            </a:br>
            <a:r>
              <a:rPr lang="sk-SK" dirty="0" smtClean="0"/>
              <a:t>-neporušiť zásadu rovnakého zaobchádzania</a:t>
            </a:r>
          </a:p>
          <a:p>
            <a:pPr lvl="1"/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Predzmluvné vzťahy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Povinnosti:</a:t>
            </a:r>
          </a:p>
          <a:p>
            <a:pPr lvl="1"/>
            <a:r>
              <a:rPr lang="sk-SK" dirty="0" smtClean="0"/>
              <a:t>Zamestnanca: </a:t>
            </a:r>
            <a:br>
              <a:rPr lang="sk-SK" dirty="0" smtClean="0"/>
            </a:br>
            <a:r>
              <a:rPr lang="sk-SK" dirty="0" smtClean="0"/>
              <a:t> -informovať o skutočnostiach brániacich výkonu práce, alebo by mohli spôsobiť ujmu zamestnávateľovi</a:t>
            </a:r>
            <a:br>
              <a:rPr lang="sk-SK" dirty="0" smtClean="0"/>
            </a:br>
            <a:r>
              <a:rPr lang="sk-SK" dirty="0" smtClean="0"/>
              <a:t>-informovať o dĺžke pracovného času u iného zamestnávateľa ak ide o mladistvého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pracovného pomeru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Zakladá sa pracovnou zmluvou</a:t>
            </a:r>
          </a:p>
          <a:p>
            <a:pPr lvl="1"/>
            <a:r>
              <a:rPr lang="sk-SK" dirty="0" smtClean="0"/>
              <a:t>Vymenovaním sa zakladá pracovnou zmluvou až po jeho zvolení/ vymenovaní</a:t>
            </a:r>
            <a:endParaRPr lang="sk-SK" dirty="0" smtClean="0"/>
          </a:p>
          <a:p>
            <a:r>
              <a:rPr lang="sk-SK" dirty="0" smtClean="0"/>
              <a:t>Riadi sa pracovnou zmluvou</a:t>
            </a:r>
            <a:endParaRPr lang="sk-SK" dirty="0" smtClean="0"/>
          </a:p>
          <a:p>
            <a:r>
              <a:rPr lang="sk-SK" dirty="0" smtClean="0"/>
              <a:t>Pracovný pomer vzniká dňom dohodnutým v pracovnej zmluve ako deň nástupu do práce</a:t>
            </a:r>
            <a:br>
              <a:rPr lang="sk-SK" dirty="0" smtClean="0"/>
            </a:br>
            <a:r>
              <a:rPr lang="sk-SK" dirty="0" smtClean="0"/>
              <a:t>- príchodom do práce v tento deň a vykonaním prvého pracovného úkonu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Pracovná zmluva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Obsahuje:</a:t>
            </a:r>
          </a:p>
          <a:p>
            <a:pPr lvl="1"/>
            <a:r>
              <a:rPr lang="sk-SK" dirty="0" smtClean="0"/>
              <a:t>Druh práce</a:t>
            </a:r>
          </a:p>
          <a:p>
            <a:pPr lvl="1"/>
            <a:r>
              <a:rPr lang="sk-SK" dirty="0" smtClean="0"/>
              <a:t>Miesto výkonu práce</a:t>
            </a:r>
          </a:p>
          <a:p>
            <a:pPr lvl="1"/>
            <a:r>
              <a:rPr lang="sk-SK" dirty="0" smtClean="0"/>
              <a:t>Deň nástupu do práce</a:t>
            </a:r>
          </a:p>
          <a:p>
            <a:pPr lvl="1"/>
            <a:r>
              <a:rPr lang="sk-SK" dirty="0" smtClean="0"/>
              <a:t>Mzdové podmienky</a:t>
            </a:r>
          </a:p>
          <a:p>
            <a:pPr lvl="1"/>
            <a:r>
              <a:rPr lang="sk-SK" dirty="0" smtClean="0"/>
              <a:t>Výplatné termíny, prac. podmienky a čas, výmeru dovolenky a výpovednú lehotu</a:t>
            </a:r>
          </a:p>
          <a:p>
            <a:pPr lvl="1"/>
            <a:r>
              <a:rPr lang="sk-SK" dirty="0" smtClean="0"/>
              <a:t>Alebo odvolanie na kolektívnu zmluvu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Podmienky a oznámenia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Mesačná lehota na vyhotovenie písomnej formy oznámenia o podmienkach zamestnania</a:t>
            </a:r>
          </a:p>
          <a:p>
            <a:r>
              <a:rPr lang="sk-SK" dirty="0" smtClean="0"/>
              <a:t>Oznámenie o prijatí do zamestnania:</a:t>
            </a:r>
          </a:p>
          <a:p>
            <a:pPr lvl="1"/>
            <a:r>
              <a:rPr lang="sk-SK" dirty="0" smtClean="0"/>
              <a:t>vyhotovené do skončenia pracovného pomeru kratšieho ako 1 mesiac</a:t>
            </a:r>
          </a:p>
          <a:p>
            <a:pPr lvl="1"/>
            <a:r>
              <a:rPr lang="sk-SK" dirty="0" smtClean="0"/>
              <a:t>Pri výkone práce v cudzine: vyhotovené pred odchodom do cudziny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Zdroj:</a:t>
            </a:r>
          </a:p>
          <a:p>
            <a:pPr algn="ctr">
              <a:buNone/>
            </a:pPr>
            <a:r>
              <a:rPr lang="sk-SK" dirty="0" smtClean="0"/>
              <a:t/>
            </a:r>
            <a:br>
              <a:rPr lang="sk-SK" dirty="0" smtClean="0"/>
            </a:br>
            <a:r>
              <a:rPr lang="sk-SK" b="1" dirty="0"/>
              <a:t>311/2001 </a:t>
            </a:r>
            <a:r>
              <a:rPr lang="sk-SK" b="1" dirty="0" err="1"/>
              <a:t>Z.z</a:t>
            </a:r>
            <a:r>
              <a:rPr lang="sk-SK" b="1" dirty="0" smtClean="0"/>
              <a:t>.</a:t>
            </a:r>
            <a:r>
              <a:rPr lang="sk-SK" b="1" dirty="0"/>
              <a:t> </a:t>
            </a:r>
            <a:endParaRPr lang="sk-SK" dirty="0"/>
          </a:p>
          <a:p>
            <a:pPr algn="ctr">
              <a:buNone/>
            </a:pPr>
            <a:r>
              <a:rPr lang="sk-SK" b="1" dirty="0" smtClean="0"/>
              <a:t>ZÁKON</a:t>
            </a:r>
            <a:r>
              <a:rPr lang="sk-SK" dirty="0"/>
              <a:t> </a:t>
            </a:r>
          </a:p>
          <a:p>
            <a:pPr algn="ctr">
              <a:buNone/>
            </a:pPr>
            <a:r>
              <a:rPr lang="sk-SK" dirty="0"/>
              <a:t>z 2. júla </a:t>
            </a:r>
            <a:r>
              <a:rPr lang="sk-SK" dirty="0" smtClean="0"/>
              <a:t>2001</a:t>
            </a:r>
            <a:r>
              <a:rPr lang="sk-SK" dirty="0"/>
              <a:t> </a:t>
            </a:r>
          </a:p>
          <a:p>
            <a:pPr algn="ctr">
              <a:buNone/>
            </a:pPr>
            <a:r>
              <a:rPr lang="sk-SK" b="1" dirty="0"/>
              <a:t>ZÁKONNÍK PRÁCE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unovrat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lu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u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</TotalTime>
  <Words>131</Words>
  <Application>Microsoft Office PowerPoint</Application>
  <PresentationFormat>Předvádění na obrazovce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Slunovrat</vt:lpstr>
      <vt:lpstr>PREDZMLUVNÉ VZŤAHY VZNIK PRACOVNÉHO POMERU</vt:lpstr>
      <vt:lpstr>Predzmluvné vzťahy</vt:lpstr>
      <vt:lpstr>Predzmluvné vzťahy</vt:lpstr>
      <vt:lpstr>Vznik pracovného pomeru</vt:lpstr>
      <vt:lpstr>Pracovná zmluva</vt:lpstr>
      <vt:lpstr>Podmienky a oznámenia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PREDZMLUVNÉ VZŤAHY A VZNIK PRACOVNÉHO POMERU</dc:title>
  <dc:creator>Ondrej</dc:creator>
  <cp:lastModifiedBy>Ondrej</cp:lastModifiedBy>
  <cp:revision>6</cp:revision>
  <dcterms:created xsi:type="dcterms:W3CDTF">2011-11-30T20:35:56Z</dcterms:created>
  <dcterms:modified xsi:type="dcterms:W3CDTF">2011-11-30T21:33:30Z</dcterms:modified>
</cp:coreProperties>
</file>