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EEF3636-872B-4D8F-A665-B4C739E4166D}" type="datetimeFigureOut">
              <a:rPr lang="sk-SK" smtClean="0"/>
              <a:pPr/>
              <a:t>30. 12. 2012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F4812EA-18DD-4840-B860-544607616C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3636-872B-4D8F-A665-B4C739E4166D}" type="datetimeFigureOut">
              <a:rPr lang="sk-SK" smtClean="0"/>
              <a:pPr/>
              <a:t>30. 12. 2012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12EA-18DD-4840-B860-544607616C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3636-872B-4D8F-A665-B4C739E4166D}" type="datetimeFigureOut">
              <a:rPr lang="sk-SK" smtClean="0"/>
              <a:pPr/>
              <a:t>30. 12. 2012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12EA-18DD-4840-B860-544607616C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3636-872B-4D8F-A665-B4C739E4166D}" type="datetimeFigureOut">
              <a:rPr lang="sk-SK" smtClean="0"/>
              <a:pPr/>
              <a:t>30. 12. 2012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12EA-18DD-4840-B860-544607616C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3636-872B-4D8F-A665-B4C739E4166D}" type="datetimeFigureOut">
              <a:rPr lang="sk-SK" smtClean="0"/>
              <a:pPr/>
              <a:t>30. 12. 2012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12EA-18DD-4840-B860-544607616C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3636-872B-4D8F-A665-B4C739E4166D}" type="datetimeFigureOut">
              <a:rPr lang="sk-SK" smtClean="0"/>
              <a:pPr/>
              <a:t>30. 12. 2012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12EA-18DD-4840-B860-544607616C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EEF3636-872B-4D8F-A665-B4C739E4166D}" type="datetimeFigureOut">
              <a:rPr lang="sk-SK" smtClean="0"/>
              <a:pPr/>
              <a:t>30. 12. 2012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F4812EA-18DD-4840-B860-544607616C5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EEF3636-872B-4D8F-A665-B4C739E4166D}" type="datetimeFigureOut">
              <a:rPr lang="sk-SK" smtClean="0"/>
              <a:pPr/>
              <a:t>30. 12. 2012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F4812EA-18DD-4840-B860-544607616C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3636-872B-4D8F-A665-B4C739E4166D}" type="datetimeFigureOut">
              <a:rPr lang="sk-SK" smtClean="0"/>
              <a:pPr/>
              <a:t>30. 12. 2012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12EA-18DD-4840-B860-544607616C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3636-872B-4D8F-A665-B4C739E4166D}" type="datetimeFigureOut">
              <a:rPr lang="sk-SK" smtClean="0"/>
              <a:pPr/>
              <a:t>30. 12. 2012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12EA-18DD-4840-B860-544607616C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3636-872B-4D8F-A665-B4C739E4166D}" type="datetimeFigureOut">
              <a:rPr lang="sk-SK" smtClean="0"/>
              <a:pPr/>
              <a:t>30. 12. 2012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12EA-18DD-4840-B860-544607616C5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EEF3636-872B-4D8F-A665-B4C739E4166D}" type="datetimeFigureOut">
              <a:rPr lang="sk-SK" smtClean="0"/>
              <a:pPr/>
              <a:t>30. 12. 2012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F4812EA-18DD-4840-B860-544607616C5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57158" y="1643050"/>
            <a:ext cx="8572560" cy="1470025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Postavenie a úlohy vojenského spravodajstva a vojenskej polície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28596" y="4286256"/>
            <a:ext cx="4953000" cy="1752600"/>
          </a:xfrm>
        </p:spPr>
        <p:txBody>
          <a:bodyPr>
            <a:normAutofit/>
          </a:bodyPr>
          <a:lstStyle/>
          <a:p>
            <a:r>
              <a:rPr lang="sk-SK" dirty="0" smtClean="0"/>
              <a:t>Koreferát č.1</a:t>
            </a:r>
          </a:p>
          <a:p>
            <a:r>
              <a:rPr lang="sk-SK" dirty="0" smtClean="0"/>
              <a:t>Tatiana </a:t>
            </a:r>
            <a:r>
              <a:rPr lang="sk-SK" dirty="0" err="1" smtClean="0"/>
              <a:t>Falisová</a:t>
            </a:r>
            <a:endParaRPr lang="sk-SK" dirty="0" smtClean="0"/>
          </a:p>
          <a:p>
            <a:r>
              <a:rPr lang="sk-SK" dirty="0" smtClean="0"/>
              <a:t>12 MVO 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Vojenské spravodajstvo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špeciálna služba, ktorá plní úlohy spravodajského zabezpečenia obrany Slovenskej republiky v pôsobnosti Ministerstva obrany Slovenskej republiky</a:t>
            </a:r>
            <a:endParaRPr lang="sk-SK" dirty="0"/>
          </a:p>
        </p:txBody>
      </p:sp>
      <p:pic>
        <p:nvPicPr>
          <p:cNvPr id="19458" name="Picture 2" descr="http://i.pravda.sk/07/063/skcl/P291c00da_V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2567" y="4000504"/>
            <a:ext cx="3095647" cy="23217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Úlohy vojenského spravodajstva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získava, sústreďuje a vyhodnocuje informácie dôležité na zabezpečenie obrany Slovenskej republiky </a:t>
            </a:r>
          </a:p>
          <a:p>
            <a:r>
              <a:rPr lang="sk-SK" dirty="0" smtClean="0"/>
              <a:t>získava, sústreďuje a vyhodnocuje informácie o aktivitách, ktoré vznikajú v zahraničí a smerujú proti Slovenskej republike</a:t>
            </a:r>
          </a:p>
          <a:p>
            <a:r>
              <a:rPr lang="sk-SK" dirty="0" smtClean="0"/>
              <a:t>v rozsahu svojej pôsobnosti ďalšie úlohy podľa osobitných predpisov</a:t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Vojenská polícia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Vojenská polícia je policajnou službou, ktorá v rozsahu vymedzenom týmto zákonom plní úlohy policajnej ochrany Ministerstva obrany Slovenskej republiky, ozbrojených síl Slovenskej republiky.</a:t>
            </a:r>
            <a:endParaRPr lang="sk-SK" dirty="0"/>
          </a:p>
        </p:txBody>
      </p:sp>
      <p:pic>
        <p:nvPicPr>
          <p:cNvPr id="17410" name="Picture 2" descr="http://www.obecnipolicie.cz/nasivky/zasobnik00/sr_vojenskapolic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4214818"/>
            <a:ext cx="1714512" cy="21821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Úlohy vojenskej polície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podieľa sa na zabezpečovaní disciplíny a poriadku vo vojenských objektoch</a:t>
            </a:r>
          </a:p>
          <a:p>
            <a:r>
              <a:rPr lang="sk-SK" dirty="0" smtClean="0"/>
              <a:t>podieľa sa na zabezpečovaní disciplíny a poriadku vojakmi na verejnosti</a:t>
            </a:r>
          </a:p>
          <a:p>
            <a:r>
              <a:rPr lang="sk-SK" dirty="0" smtClean="0"/>
              <a:t>odhaľuje trestné činy a zisťuje ich páchateľov </a:t>
            </a:r>
          </a:p>
          <a:p>
            <a:r>
              <a:rPr lang="sk-SK" dirty="0" smtClean="0"/>
              <a:t>podieľa sa na ochrane zbraní, streliva, výbušnín a vojenského materiálu</a:t>
            </a:r>
          </a:p>
          <a:p>
            <a:r>
              <a:rPr lang="sk-SK" dirty="0" smtClean="0"/>
              <a:t>podieľa sa na ochrane utajovaných skutočností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Úlohy vojenskej polície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dohliada na bezpečnosť prevádzky a premávky vojenských motorových vozidiel</a:t>
            </a:r>
          </a:p>
          <a:p>
            <a:r>
              <a:rPr lang="sk-SK" dirty="0" smtClean="0"/>
              <a:t>riadi premávku vojenských vozidiel</a:t>
            </a:r>
          </a:p>
          <a:p>
            <a:r>
              <a:rPr lang="sk-SK" dirty="0" smtClean="0"/>
              <a:t>vedie evidenciu vojenských vozidiel</a:t>
            </a:r>
          </a:p>
          <a:p>
            <a:r>
              <a:rPr lang="sk-SK" dirty="0" smtClean="0"/>
              <a:t>vykonáva dohľad nad výcvikom a zdokonaľovaním odbornej spôsobilosti vodičov </a:t>
            </a:r>
          </a:p>
          <a:p>
            <a:r>
              <a:rPr lang="sk-SK" dirty="0" smtClean="0"/>
              <a:t>zabezpečuje zaistenie osobnej bezpečnosti ministra a osôb, ktorých okruh určí minister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357430"/>
            <a:ext cx="8229600" cy="4325112"/>
          </a:xfrm>
        </p:spPr>
        <p:txBody>
          <a:bodyPr/>
          <a:lstStyle/>
          <a:p>
            <a:r>
              <a:rPr lang="sk-SK" dirty="0" smtClean="0"/>
              <a:t>Zákon </a:t>
            </a:r>
            <a:r>
              <a:rPr lang="sk-SK" dirty="0"/>
              <a:t>č. 124/1992 Zb. o Vojenskej polícií v platnom znení,</a:t>
            </a:r>
          </a:p>
          <a:p>
            <a:r>
              <a:rPr lang="sk-SK" dirty="0"/>
              <a:t>Zákon č. 198/1994 </a:t>
            </a:r>
            <a:r>
              <a:rPr lang="sk-SK" dirty="0" err="1"/>
              <a:t>Z.z</a:t>
            </a:r>
            <a:r>
              <a:rPr lang="sk-SK" dirty="0"/>
              <a:t>. o Vojenskom spravodajstve v znení neskorších predpisov</a:t>
            </a:r>
          </a:p>
        </p:txBody>
      </p:sp>
      <p:pic>
        <p:nvPicPr>
          <p:cNvPr id="2050" name="Picture 2" descr="http://files.aksmolikova.webnode.cz/200000003-e57f5e6788/6a00d8341d3d8153ef00e54f3e8f718834-800wi%20-%20Kopi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4572008"/>
            <a:ext cx="3143272" cy="1775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500034" y="1643050"/>
            <a:ext cx="8458200" cy="1470025"/>
          </a:xfrm>
        </p:spPr>
        <p:txBody>
          <a:bodyPr/>
          <a:lstStyle/>
          <a:p>
            <a:pPr algn="ctr"/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 smtClean="0"/>
          </a:p>
          <a:p>
            <a:r>
              <a:rPr lang="sk-SK" dirty="0" smtClean="0"/>
              <a:t>Otázky ?</a:t>
            </a:r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Vlastná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00"/>
      </a:hlink>
      <a:folHlink>
        <a:srgbClr val="85DFD0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</TotalTime>
  <Words>206</Words>
  <Application>Microsoft Office PowerPoint</Application>
  <PresentationFormat>Prezentácia na obrazovke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Mestský</vt:lpstr>
      <vt:lpstr>Postavenie a úlohy vojenského spravodajstva a vojenskej polície</vt:lpstr>
      <vt:lpstr>Vojenské spravodajstvo</vt:lpstr>
      <vt:lpstr>Úlohy vojenského spravodajstva</vt:lpstr>
      <vt:lpstr>Vojenská polícia</vt:lpstr>
      <vt:lpstr>Úlohy vojenskej polície</vt:lpstr>
      <vt:lpstr>Úlohy vojenskej polície</vt:lpstr>
      <vt:lpstr>Zdroje </vt:lpstr>
      <vt:lpstr>Ďakujem za pozornosť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Postavenie a úlohy vojenského spravodajstva a vojenskej políce</dc:title>
  <dc:creator>ntb</dc:creator>
  <cp:lastModifiedBy>ntb</cp:lastModifiedBy>
  <cp:revision>10</cp:revision>
  <dcterms:created xsi:type="dcterms:W3CDTF">2012-12-30T19:20:45Z</dcterms:created>
  <dcterms:modified xsi:type="dcterms:W3CDTF">2012-12-30T19:39:28Z</dcterms:modified>
</cp:coreProperties>
</file>